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548680"/>
            <a:ext cx="4968552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2" y="836712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4" y="2276872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2" y="2132856"/>
            <a:ext cx="2592288" cy="2520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DVS_UML_SWITCH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angular"/>
          <p:cNvCxnSpPr>
            <a:stCxn id="4" idx="4"/>
            <a:endCxn id="27" idx="1"/>
          </p:cNvCxnSpPr>
          <p:nvPr/>
        </p:nvCxnSpPr>
        <p:spPr>
          <a:xfrm rot="16200000" flipH="1">
            <a:off x="1479788" y="2524769"/>
            <a:ext cx="765824" cy="113412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994557" y="3392997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56665" y="493003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12" name="11 Conector angular"/>
          <p:cNvCxnSpPr>
            <a:stCxn id="9" idx="0"/>
            <a:endCxn id="27" idx="2"/>
          </p:cNvCxnSpPr>
          <p:nvPr/>
        </p:nvCxnSpPr>
        <p:spPr>
          <a:xfrm rot="5400000" flipH="1" flipV="1">
            <a:off x="2296551" y="4256768"/>
            <a:ext cx="473447" cy="8730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3855619" y="2385375"/>
            <a:ext cx="936104" cy="9001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Receiver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3888909" y="3675089"/>
            <a:ext cx="936104" cy="9001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 smtClean="0">
                <a:solidFill>
                  <a:schemeClr val="tx1"/>
                </a:solidFill>
              </a:rPr>
              <a:t>Sender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6516216" y="116632"/>
            <a:ext cx="2439888" cy="224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820757" y="171633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TAP1</a:t>
            </a:r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2429763" y="2492897"/>
            <a:ext cx="1080120" cy="196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Switch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6876257" y="531163"/>
            <a:ext cx="1410579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DVS_UML_SWITCH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32" name="31 Conector angular"/>
          <p:cNvCxnSpPr>
            <a:stCxn id="31" idx="2"/>
            <a:endCxn id="24" idx="0"/>
          </p:cNvCxnSpPr>
          <p:nvPr/>
        </p:nvCxnSpPr>
        <p:spPr>
          <a:xfrm rot="16200000" flipH="1">
            <a:off x="7846646" y="1202167"/>
            <a:ext cx="249073" cy="7792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6544835" y="3336244"/>
            <a:ext cx="2439888" cy="224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NODE2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820757" y="493621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TAP1</a:t>
            </a:r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6888833" y="3764607"/>
            <a:ext cx="1410579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DVS_UML_SWITCH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38" name="37 Conector angular"/>
          <p:cNvCxnSpPr>
            <a:stCxn id="37" idx="2"/>
            <a:endCxn id="36" idx="0"/>
          </p:cNvCxnSpPr>
          <p:nvPr/>
        </p:nvCxnSpPr>
        <p:spPr>
          <a:xfrm rot="16200000" flipH="1">
            <a:off x="7859719" y="4435114"/>
            <a:ext cx="235503" cy="7666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3174979" y="494878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TAP1</a:t>
            </a:r>
            <a:endParaRPr lang="es-ES" dirty="0"/>
          </a:p>
        </p:txBody>
      </p:sp>
      <p:cxnSp>
        <p:nvCxnSpPr>
          <p:cNvPr id="45" name="44 Conector angular"/>
          <p:cNvCxnSpPr>
            <a:stCxn id="20" idx="3"/>
            <a:endCxn id="39" idx="0"/>
          </p:cNvCxnSpPr>
          <p:nvPr/>
        </p:nvCxnSpPr>
        <p:spPr>
          <a:xfrm rot="5400000">
            <a:off x="3617813" y="4540600"/>
            <a:ext cx="505414" cy="31095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27" idx="3"/>
            <a:endCxn id="20" idx="2"/>
          </p:cNvCxnSpPr>
          <p:nvPr/>
        </p:nvCxnSpPr>
        <p:spPr>
          <a:xfrm>
            <a:off x="3509883" y="3474744"/>
            <a:ext cx="379027" cy="6503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7" idx="3"/>
            <a:endCxn id="20" idx="1"/>
          </p:cNvCxnSpPr>
          <p:nvPr/>
        </p:nvCxnSpPr>
        <p:spPr>
          <a:xfrm>
            <a:off x="3509883" y="3474745"/>
            <a:ext cx="516116" cy="3321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18" idx="2"/>
          </p:cNvCxnSpPr>
          <p:nvPr/>
        </p:nvCxnSpPr>
        <p:spPr>
          <a:xfrm flipH="1">
            <a:off x="3513581" y="2835426"/>
            <a:ext cx="342039" cy="5317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18" idx="3"/>
          </p:cNvCxnSpPr>
          <p:nvPr/>
        </p:nvCxnSpPr>
        <p:spPr>
          <a:xfrm flipH="1">
            <a:off x="3513582" y="3153658"/>
            <a:ext cx="479127" cy="18298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20" idx="6"/>
            <a:endCxn id="31" idx="1"/>
          </p:cNvCxnSpPr>
          <p:nvPr/>
        </p:nvCxnSpPr>
        <p:spPr>
          <a:xfrm flipV="1">
            <a:off x="4825013" y="999214"/>
            <a:ext cx="2051243" cy="31259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20" idx="6"/>
            <a:endCxn id="37" idx="1"/>
          </p:cNvCxnSpPr>
          <p:nvPr/>
        </p:nvCxnSpPr>
        <p:spPr>
          <a:xfrm>
            <a:off x="4825013" y="4125138"/>
            <a:ext cx="2063819" cy="10752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>
            <a:stCxn id="31" idx="1"/>
            <a:endCxn id="18" idx="6"/>
          </p:cNvCxnSpPr>
          <p:nvPr/>
        </p:nvCxnSpPr>
        <p:spPr>
          <a:xfrm flipH="1">
            <a:off x="4791722" y="999215"/>
            <a:ext cx="2084535" cy="183621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endCxn id="18" idx="6"/>
          </p:cNvCxnSpPr>
          <p:nvPr/>
        </p:nvCxnSpPr>
        <p:spPr>
          <a:xfrm flipH="1" flipV="1">
            <a:off x="4791723" y="2835426"/>
            <a:ext cx="2088232" cy="12897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6623497" y="171633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88" name="87 Conector angular"/>
          <p:cNvCxnSpPr>
            <a:stCxn id="87" idx="0"/>
            <a:endCxn id="31" idx="2"/>
          </p:cNvCxnSpPr>
          <p:nvPr/>
        </p:nvCxnSpPr>
        <p:spPr>
          <a:xfrm rot="5400000" flipH="1" flipV="1">
            <a:off x="7248017" y="1382809"/>
            <a:ext cx="249073" cy="41798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Rectángulo"/>
          <p:cNvSpPr/>
          <p:nvPr/>
        </p:nvSpPr>
        <p:spPr>
          <a:xfrm>
            <a:off x="6623497" y="492660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95" name="94 Conector angular"/>
          <p:cNvCxnSpPr>
            <a:stCxn id="37" idx="2"/>
            <a:endCxn id="93" idx="0"/>
          </p:cNvCxnSpPr>
          <p:nvPr/>
        </p:nvCxnSpPr>
        <p:spPr>
          <a:xfrm rot="5400000">
            <a:off x="7265895" y="4598374"/>
            <a:ext cx="225892" cy="43056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CuadroTexto"/>
          <p:cNvSpPr txBox="1"/>
          <p:nvPr/>
        </p:nvSpPr>
        <p:spPr>
          <a:xfrm>
            <a:off x="3513580" y="3281398"/>
            <a:ext cx="113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Unix sockets</a:t>
            </a:r>
            <a:endParaRPr lang="es-ES" sz="1400" b="1" dirty="0"/>
          </a:p>
        </p:txBody>
      </p:sp>
      <p:sp>
        <p:nvSpPr>
          <p:cNvPr id="104" name="103 CuadroTexto"/>
          <p:cNvSpPr txBox="1"/>
          <p:nvPr/>
        </p:nvSpPr>
        <p:spPr>
          <a:xfrm>
            <a:off x="5652121" y="267338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M3IPC</a:t>
            </a:r>
            <a:endParaRPr lang="es-ES" b="1" dirty="0"/>
          </a:p>
        </p:txBody>
      </p:sp>
      <p:cxnSp>
        <p:nvCxnSpPr>
          <p:cNvPr id="40" name="39 Conector angular"/>
          <p:cNvCxnSpPr>
            <a:endCxn id="39" idx="0"/>
          </p:cNvCxnSpPr>
          <p:nvPr/>
        </p:nvCxnSpPr>
        <p:spPr>
          <a:xfrm rot="5400000">
            <a:off x="3204346" y="3796170"/>
            <a:ext cx="1663308" cy="641923"/>
          </a:xfrm>
          <a:prstGeom prst="bentConnector3">
            <a:avLst>
              <a:gd name="adj1" fmla="val 17976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6520408" y="251031"/>
            <a:ext cx="2439888" cy="224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3528" y="548680"/>
            <a:ext cx="4968552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2" y="836712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4" y="2276872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2" y="2132856"/>
            <a:ext cx="2592288" cy="2520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DVS_UML_SWITCH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angular"/>
          <p:cNvCxnSpPr>
            <a:stCxn id="4" idx="4"/>
            <a:endCxn id="27" idx="1"/>
          </p:cNvCxnSpPr>
          <p:nvPr/>
        </p:nvCxnSpPr>
        <p:spPr>
          <a:xfrm rot="16200000" flipH="1">
            <a:off x="1479788" y="2524769"/>
            <a:ext cx="765824" cy="113412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994557" y="3392997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56665" y="493003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12" name="11 Conector angular"/>
          <p:cNvCxnSpPr>
            <a:stCxn id="9" idx="0"/>
            <a:endCxn id="27" idx="2"/>
          </p:cNvCxnSpPr>
          <p:nvPr/>
        </p:nvCxnSpPr>
        <p:spPr>
          <a:xfrm rot="5400000" flipH="1" flipV="1">
            <a:off x="2296551" y="4256768"/>
            <a:ext cx="473447" cy="8730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2429763" y="2492897"/>
            <a:ext cx="1080120" cy="196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Switch</a:t>
            </a:r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673224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RTAP1</a:t>
            </a:r>
            <a:endParaRPr lang="es-ES" dirty="0"/>
          </a:p>
        </p:txBody>
      </p:sp>
      <p:cxnSp>
        <p:nvCxnSpPr>
          <p:cNvPr id="45" name="44 Conector angular"/>
          <p:cNvCxnSpPr>
            <a:stCxn id="27" idx="0"/>
            <a:endCxn id="39" idx="0"/>
          </p:cNvCxnSpPr>
          <p:nvPr/>
        </p:nvCxnSpPr>
        <p:spPr>
          <a:xfrm rot="5400000" flipH="1" flipV="1">
            <a:off x="4797025" y="17621"/>
            <a:ext cx="648072" cy="4302479"/>
          </a:xfrm>
          <a:prstGeom prst="bentConnector3">
            <a:avLst>
              <a:gd name="adj1" fmla="val 135274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>
          <a:xfrm>
            <a:off x="6520408" y="3379177"/>
            <a:ext cx="2439888" cy="224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NODE2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6732240" y="49729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RTAP2</a:t>
            </a:r>
            <a:endParaRPr lang="es-ES" dirty="0"/>
          </a:p>
        </p:txBody>
      </p:sp>
      <p:cxnSp>
        <p:nvCxnSpPr>
          <p:cNvPr id="47" name="46 Conector angular"/>
          <p:cNvCxnSpPr>
            <a:stCxn id="27" idx="3"/>
            <a:endCxn id="46" idx="0"/>
          </p:cNvCxnSpPr>
          <p:nvPr/>
        </p:nvCxnSpPr>
        <p:spPr>
          <a:xfrm>
            <a:off x="3509881" y="3474745"/>
            <a:ext cx="3762419" cy="1498226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4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548680"/>
            <a:ext cx="5688632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2" y="836712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4" y="2276872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2" y="2132856"/>
            <a:ext cx="1656184" cy="2520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UML_SWITCH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angular"/>
          <p:cNvCxnSpPr>
            <a:stCxn id="4" idx="4"/>
            <a:endCxn id="27" idx="1"/>
          </p:cNvCxnSpPr>
          <p:nvPr/>
        </p:nvCxnSpPr>
        <p:spPr>
          <a:xfrm rot="16200000" flipH="1">
            <a:off x="1578798" y="2425758"/>
            <a:ext cx="765825" cy="133214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994557" y="3392997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56665" y="493003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12" name="11 Conector angular"/>
          <p:cNvCxnSpPr>
            <a:stCxn id="9" idx="0"/>
            <a:endCxn id="27" idx="2"/>
          </p:cNvCxnSpPr>
          <p:nvPr/>
        </p:nvCxnSpPr>
        <p:spPr>
          <a:xfrm rot="5400000" flipH="1" flipV="1">
            <a:off x="2395562" y="4157757"/>
            <a:ext cx="473446" cy="10711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2627784" y="2492897"/>
            <a:ext cx="1080120" cy="196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Switch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4430932" y="836712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4718964" y="2276872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cxnSp>
        <p:nvCxnSpPr>
          <p:cNvPr id="21" name="20 Conector angular"/>
          <p:cNvCxnSpPr>
            <a:stCxn id="27" idx="3"/>
            <a:endCxn id="20" idx="4"/>
          </p:cNvCxnSpPr>
          <p:nvPr/>
        </p:nvCxnSpPr>
        <p:spPr>
          <a:xfrm flipV="1">
            <a:off x="3707904" y="2708921"/>
            <a:ext cx="1479112" cy="76582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355977" y="3545397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46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erminador"/>
          <p:cNvSpPr/>
          <p:nvPr/>
        </p:nvSpPr>
        <p:spPr>
          <a:xfrm>
            <a:off x="1620164" y="59049"/>
            <a:ext cx="1584176" cy="432048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dvs_uml_switch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4" name="3 Proceso alternativo"/>
          <p:cNvSpPr/>
          <p:nvPr/>
        </p:nvSpPr>
        <p:spPr>
          <a:xfrm>
            <a:off x="1728670" y="707121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switch_init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" name="4 Proceso alternativo"/>
          <p:cNvSpPr/>
          <p:nvPr/>
        </p:nvSpPr>
        <p:spPr>
          <a:xfrm>
            <a:off x="1728670" y="1147553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switch_config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" name="5 Cilindro"/>
          <p:cNvSpPr/>
          <p:nvPr/>
        </p:nvSpPr>
        <p:spPr>
          <a:xfrm>
            <a:off x="3635896" y="851137"/>
            <a:ext cx="720080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config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" name="6 Proceso alternativo"/>
          <p:cNvSpPr/>
          <p:nvPr/>
        </p:nvSpPr>
        <p:spPr>
          <a:xfrm>
            <a:off x="1728670" y="1637546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get_dvs_params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" name="7 Proceso alternativo"/>
          <p:cNvSpPr/>
          <p:nvPr/>
        </p:nvSpPr>
        <p:spPr>
          <a:xfrm>
            <a:off x="1728670" y="2077978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get_dc_params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9" name="8 Proceso"/>
          <p:cNvSpPr/>
          <p:nvPr/>
        </p:nvSpPr>
        <p:spPr>
          <a:xfrm>
            <a:off x="1674417" y="2579329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Socket </a:t>
            </a:r>
            <a:r>
              <a:rPr lang="es-ES" sz="1050" dirty="0" err="1" smtClean="0">
                <a:solidFill>
                  <a:schemeClr val="tx1"/>
                </a:solidFill>
              </a:rPr>
              <a:t>connect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" name="9 Proceso"/>
          <p:cNvSpPr/>
          <p:nvPr/>
        </p:nvSpPr>
        <p:spPr>
          <a:xfrm>
            <a:off x="1674417" y="3071793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Socket datos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1" name="10 Proceso"/>
          <p:cNvSpPr/>
          <p:nvPr/>
        </p:nvSpPr>
        <p:spPr>
          <a:xfrm>
            <a:off x="1674417" y="3595082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Signal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handler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setup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2" name="11 Datos"/>
          <p:cNvSpPr/>
          <p:nvPr/>
        </p:nvSpPr>
        <p:spPr>
          <a:xfrm>
            <a:off x="143014" y="2253669"/>
            <a:ext cx="1152128" cy="700863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SIGINT </a:t>
            </a: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Signal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Handler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3" name="12 Proceso"/>
          <p:cNvSpPr/>
          <p:nvPr/>
        </p:nvSpPr>
        <p:spPr>
          <a:xfrm>
            <a:off x="1674417" y="4107522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Open </a:t>
            </a:r>
            <a:r>
              <a:rPr lang="es-ES" sz="1050" dirty="0" err="1" smtClean="0">
                <a:solidFill>
                  <a:schemeClr val="tx1"/>
                </a:solidFill>
              </a:rPr>
              <a:t>switch</a:t>
            </a:r>
            <a:r>
              <a:rPr lang="es-ES" sz="1050" dirty="0" smtClean="0">
                <a:solidFill>
                  <a:schemeClr val="tx1"/>
                </a:solidFill>
              </a:rPr>
              <a:t> TAP 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4" name="13 Proceso"/>
          <p:cNvSpPr/>
          <p:nvPr/>
        </p:nvSpPr>
        <p:spPr>
          <a:xfrm>
            <a:off x="1674417" y="4645608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init_rt_threads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5" name="14 Proceso predefinido"/>
          <p:cNvSpPr/>
          <p:nvPr/>
        </p:nvSpPr>
        <p:spPr>
          <a:xfrm>
            <a:off x="5345843" y="822761"/>
            <a:ext cx="1393304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init_rt_sockets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16" name="15 Proceso predefinido"/>
          <p:cNvSpPr/>
          <p:nvPr/>
        </p:nvSpPr>
        <p:spPr>
          <a:xfrm>
            <a:off x="5327122" y="4556585"/>
            <a:ext cx="1459605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create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send_thread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7" name="16 Proceso predefinido"/>
          <p:cNvSpPr/>
          <p:nvPr/>
        </p:nvSpPr>
        <p:spPr>
          <a:xfrm>
            <a:off x="5327122" y="5425035"/>
            <a:ext cx="1459605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create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recv_thread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8" name="17 Conector"/>
          <p:cNvSpPr/>
          <p:nvPr/>
        </p:nvSpPr>
        <p:spPr>
          <a:xfrm>
            <a:off x="2195736" y="5495653"/>
            <a:ext cx="432048" cy="3600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0" name="19 Conector recto de flecha"/>
          <p:cNvCxnSpPr>
            <a:stCxn id="3" idx="2"/>
            <a:endCxn id="4" idx="0"/>
          </p:cNvCxnSpPr>
          <p:nvPr/>
        </p:nvCxnSpPr>
        <p:spPr>
          <a:xfrm>
            <a:off x="2412252" y="491097"/>
            <a:ext cx="1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4" idx="2"/>
            <a:endCxn id="5" idx="0"/>
          </p:cNvCxnSpPr>
          <p:nvPr/>
        </p:nvCxnSpPr>
        <p:spPr>
          <a:xfrm>
            <a:off x="2412253" y="995153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5" idx="2"/>
            <a:endCxn id="7" idx="0"/>
          </p:cNvCxnSpPr>
          <p:nvPr/>
        </p:nvCxnSpPr>
        <p:spPr>
          <a:xfrm>
            <a:off x="2412253" y="1435585"/>
            <a:ext cx="0" cy="201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7" idx="2"/>
            <a:endCxn id="8" idx="0"/>
          </p:cNvCxnSpPr>
          <p:nvPr/>
        </p:nvCxnSpPr>
        <p:spPr>
          <a:xfrm>
            <a:off x="2412253" y="1925578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8" idx="2"/>
            <a:endCxn id="9" idx="0"/>
          </p:cNvCxnSpPr>
          <p:nvPr/>
        </p:nvCxnSpPr>
        <p:spPr>
          <a:xfrm>
            <a:off x="2412253" y="2366010"/>
            <a:ext cx="0" cy="2133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9" idx="2"/>
            <a:endCxn id="10" idx="0"/>
          </p:cNvCxnSpPr>
          <p:nvPr/>
        </p:nvCxnSpPr>
        <p:spPr>
          <a:xfrm>
            <a:off x="2412253" y="2939369"/>
            <a:ext cx="0" cy="1324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0" idx="2"/>
            <a:endCxn id="11" idx="0"/>
          </p:cNvCxnSpPr>
          <p:nvPr/>
        </p:nvCxnSpPr>
        <p:spPr>
          <a:xfrm>
            <a:off x="2412253" y="3431833"/>
            <a:ext cx="0" cy="163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1" idx="2"/>
            <a:endCxn id="13" idx="0"/>
          </p:cNvCxnSpPr>
          <p:nvPr/>
        </p:nvCxnSpPr>
        <p:spPr>
          <a:xfrm>
            <a:off x="2412253" y="3955122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13" idx="2"/>
            <a:endCxn id="14" idx="0"/>
          </p:cNvCxnSpPr>
          <p:nvPr/>
        </p:nvCxnSpPr>
        <p:spPr>
          <a:xfrm>
            <a:off x="2412253" y="4467562"/>
            <a:ext cx="0" cy="1780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14" idx="2"/>
            <a:endCxn id="18" idx="0"/>
          </p:cNvCxnSpPr>
          <p:nvPr/>
        </p:nvCxnSpPr>
        <p:spPr>
          <a:xfrm flipH="1">
            <a:off x="2411760" y="5005648"/>
            <a:ext cx="493" cy="4900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6" idx="2"/>
            <a:endCxn id="5" idx="3"/>
          </p:cNvCxnSpPr>
          <p:nvPr/>
        </p:nvCxnSpPr>
        <p:spPr>
          <a:xfrm flipH="1">
            <a:off x="3095835" y="1247181"/>
            <a:ext cx="540061" cy="4438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11" idx="1"/>
            <a:endCxn id="12" idx="5"/>
          </p:cNvCxnSpPr>
          <p:nvPr/>
        </p:nvCxnSpPr>
        <p:spPr>
          <a:xfrm flipH="1" flipV="1">
            <a:off x="1179929" y="2604101"/>
            <a:ext cx="494488" cy="117100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14" idx="3"/>
            <a:endCxn id="15" idx="1"/>
          </p:cNvCxnSpPr>
          <p:nvPr/>
        </p:nvCxnSpPr>
        <p:spPr>
          <a:xfrm flipV="1">
            <a:off x="3150088" y="1129085"/>
            <a:ext cx="2195755" cy="369654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 alternativo"/>
          <p:cNvSpPr/>
          <p:nvPr/>
        </p:nvSpPr>
        <p:spPr>
          <a:xfrm>
            <a:off x="5358913" y="2065053"/>
            <a:ext cx="1367165" cy="34612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Bind Remote TAP Client endpoint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3" name="62 Elipse"/>
          <p:cNvSpPr/>
          <p:nvPr/>
        </p:nvSpPr>
        <p:spPr>
          <a:xfrm>
            <a:off x="7624949" y="1781562"/>
            <a:ext cx="1296144" cy="86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For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each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node</a:t>
            </a:r>
            <a:r>
              <a:rPr lang="es-ES" sz="1050" dirty="0" smtClean="0">
                <a:solidFill>
                  <a:schemeClr val="tx1"/>
                </a:solidFill>
              </a:rPr>
              <a:t> in </a:t>
            </a:r>
            <a:r>
              <a:rPr lang="es-ES" sz="1050" dirty="0" err="1" smtClean="0">
                <a:solidFill>
                  <a:schemeClr val="tx1"/>
                </a:solidFill>
              </a:rPr>
              <a:t>the</a:t>
            </a:r>
            <a:r>
              <a:rPr lang="es-ES" sz="1050" dirty="0" smtClean="0">
                <a:solidFill>
                  <a:schemeClr val="tx1"/>
                </a:solidFill>
              </a:rPr>
              <a:t> DC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4" name="63 Proceso alternativo"/>
          <p:cNvSpPr/>
          <p:nvPr/>
        </p:nvSpPr>
        <p:spPr>
          <a:xfrm>
            <a:off x="5358914" y="3334454"/>
            <a:ext cx="1367165" cy="34612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rmttap_init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5" name="64 Elipse"/>
          <p:cNvSpPr/>
          <p:nvPr/>
        </p:nvSpPr>
        <p:spPr>
          <a:xfrm>
            <a:off x="7624949" y="3179227"/>
            <a:ext cx="1296144" cy="86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For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each</a:t>
            </a:r>
            <a:r>
              <a:rPr lang="es-ES" sz="1050" dirty="0" smtClean="0">
                <a:solidFill>
                  <a:schemeClr val="tx1"/>
                </a:solidFill>
              </a:rPr>
              <a:t> RTAP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66" name="65 Conector recto de flecha"/>
          <p:cNvCxnSpPr>
            <a:stCxn id="15" idx="2"/>
            <a:endCxn id="62" idx="0"/>
          </p:cNvCxnSpPr>
          <p:nvPr/>
        </p:nvCxnSpPr>
        <p:spPr>
          <a:xfrm>
            <a:off x="6042495" y="1435409"/>
            <a:ext cx="1" cy="6296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62" idx="2"/>
            <a:endCxn id="64" idx="0"/>
          </p:cNvCxnSpPr>
          <p:nvPr/>
        </p:nvCxnSpPr>
        <p:spPr>
          <a:xfrm>
            <a:off x="6042496" y="2411177"/>
            <a:ext cx="1" cy="923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63" idx="0"/>
            <a:endCxn id="62" idx="0"/>
          </p:cNvCxnSpPr>
          <p:nvPr/>
        </p:nvCxnSpPr>
        <p:spPr>
          <a:xfrm rot="16200000" flipH="1" flipV="1">
            <a:off x="7016013" y="808044"/>
            <a:ext cx="283491" cy="2230525"/>
          </a:xfrm>
          <a:prstGeom prst="bentConnector3">
            <a:avLst>
              <a:gd name="adj1" fmla="val -8063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angular"/>
          <p:cNvCxnSpPr>
            <a:stCxn id="62" idx="2"/>
            <a:endCxn id="63" idx="4"/>
          </p:cNvCxnSpPr>
          <p:nvPr/>
        </p:nvCxnSpPr>
        <p:spPr>
          <a:xfrm rot="16200000" flipH="1">
            <a:off x="7041870" y="1411802"/>
            <a:ext cx="231776" cy="2230525"/>
          </a:xfrm>
          <a:prstGeom prst="bentConnector3">
            <a:avLst>
              <a:gd name="adj1" fmla="val 19863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65" idx="0"/>
            <a:endCxn id="64" idx="0"/>
          </p:cNvCxnSpPr>
          <p:nvPr/>
        </p:nvCxnSpPr>
        <p:spPr>
          <a:xfrm rot="16200000" flipH="1" flipV="1">
            <a:off x="7080145" y="2141578"/>
            <a:ext cx="155227" cy="2230524"/>
          </a:xfrm>
          <a:prstGeom prst="bentConnector3">
            <a:avLst>
              <a:gd name="adj1" fmla="val -14726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angular"/>
          <p:cNvCxnSpPr>
            <a:stCxn id="64" idx="2"/>
            <a:endCxn id="65" idx="4"/>
          </p:cNvCxnSpPr>
          <p:nvPr/>
        </p:nvCxnSpPr>
        <p:spPr>
          <a:xfrm rot="16200000" flipH="1">
            <a:off x="6977739" y="2745336"/>
            <a:ext cx="360040" cy="2230524"/>
          </a:xfrm>
          <a:prstGeom prst="bentConnector3">
            <a:avLst>
              <a:gd name="adj1" fmla="val 16349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64" idx="2"/>
            <a:endCxn id="16" idx="0"/>
          </p:cNvCxnSpPr>
          <p:nvPr/>
        </p:nvCxnSpPr>
        <p:spPr>
          <a:xfrm>
            <a:off x="6042497" y="3680578"/>
            <a:ext cx="14428" cy="8760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>
            <a:stCxn id="16" idx="2"/>
            <a:endCxn id="17" idx="0"/>
          </p:cNvCxnSpPr>
          <p:nvPr/>
        </p:nvCxnSpPr>
        <p:spPr>
          <a:xfrm>
            <a:off x="6056925" y="5169233"/>
            <a:ext cx="0" cy="2558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Terminador"/>
          <p:cNvSpPr/>
          <p:nvPr/>
        </p:nvSpPr>
        <p:spPr>
          <a:xfrm>
            <a:off x="5264837" y="6309320"/>
            <a:ext cx="1584176" cy="432048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pthread_exit</a:t>
            </a:r>
            <a:endParaRPr lang="es-ES" sz="1050" b="1" dirty="0">
              <a:solidFill>
                <a:schemeClr val="tx1"/>
              </a:solidFill>
            </a:endParaRPr>
          </a:p>
        </p:txBody>
      </p:sp>
      <p:cxnSp>
        <p:nvCxnSpPr>
          <p:cNvPr id="102" name="101 Conector recto de flecha"/>
          <p:cNvCxnSpPr>
            <a:stCxn id="17" idx="2"/>
            <a:endCxn id="101" idx="0"/>
          </p:cNvCxnSpPr>
          <p:nvPr/>
        </p:nvCxnSpPr>
        <p:spPr>
          <a:xfrm>
            <a:off x="6056925" y="6037683"/>
            <a:ext cx="0" cy="271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Proceso alternativo"/>
          <p:cNvSpPr/>
          <p:nvPr/>
        </p:nvSpPr>
        <p:spPr>
          <a:xfrm>
            <a:off x="35496" y="3287817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Cleanup</a:t>
            </a:r>
            <a:r>
              <a:rPr lang="es-ES" sz="1050" dirty="0" smtClean="0">
                <a:solidFill>
                  <a:schemeClr val="tx1"/>
                </a:solidFill>
              </a:rPr>
              <a:t> sockets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9" name="108 Proceso alternativo"/>
          <p:cNvSpPr/>
          <p:nvPr/>
        </p:nvSpPr>
        <p:spPr>
          <a:xfrm>
            <a:off x="46187" y="3845838"/>
            <a:ext cx="1367165" cy="33919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Unbind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remote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endpoints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10" name="109 Terminador"/>
          <p:cNvSpPr/>
          <p:nvPr/>
        </p:nvSpPr>
        <p:spPr>
          <a:xfrm>
            <a:off x="153852" y="4467562"/>
            <a:ext cx="1179929" cy="295560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EXIT</a:t>
            </a:r>
            <a:endParaRPr lang="es-ES" sz="1050" b="1" dirty="0">
              <a:solidFill>
                <a:schemeClr val="tx1"/>
              </a:solidFill>
            </a:endParaRPr>
          </a:p>
        </p:txBody>
      </p:sp>
      <p:cxnSp>
        <p:nvCxnSpPr>
          <p:cNvPr id="111" name="110 Conector recto de flecha"/>
          <p:cNvCxnSpPr>
            <a:stCxn id="12" idx="4"/>
            <a:endCxn id="106" idx="0"/>
          </p:cNvCxnSpPr>
          <p:nvPr/>
        </p:nvCxnSpPr>
        <p:spPr>
          <a:xfrm>
            <a:off x="719078" y="2954532"/>
            <a:ext cx="1" cy="3332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 de flecha"/>
          <p:cNvCxnSpPr>
            <a:stCxn id="106" idx="2"/>
            <a:endCxn id="109" idx="0"/>
          </p:cNvCxnSpPr>
          <p:nvPr/>
        </p:nvCxnSpPr>
        <p:spPr>
          <a:xfrm>
            <a:off x="719079" y="3575849"/>
            <a:ext cx="10691" cy="2699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 de flecha"/>
          <p:cNvCxnSpPr>
            <a:stCxn id="109" idx="2"/>
            <a:endCxn id="110" idx="0"/>
          </p:cNvCxnSpPr>
          <p:nvPr/>
        </p:nvCxnSpPr>
        <p:spPr>
          <a:xfrm>
            <a:off x="729770" y="4185028"/>
            <a:ext cx="14047" cy="282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 alternativo"/>
          <p:cNvSpPr/>
          <p:nvPr/>
        </p:nvSpPr>
        <p:spPr>
          <a:xfrm>
            <a:off x="3816902" y="764704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Poll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filedescriptors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" name="7 Proceso alternativo"/>
          <p:cNvSpPr/>
          <p:nvPr/>
        </p:nvSpPr>
        <p:spPr>
          <a:xfrm>
            <a:off x="2189812" y="2581033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accept_connection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3" name="12 Proceso"/>
          <p:cNvSpPr/>
          <p:nvPr/>
        </p:nvSpPr>
        <p:spPr>
          <a:xfrm>
            <a:off x="3750812" y="4693012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handle_port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4" name="13 Proceso"/>
          <p:cNvSpPr/>
          <p:nvPr/>
        </p:nvSpPr>
        <p:spPr>
          <a:xfrm>
            <a:off x="3772576" y="6152529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close_descriptor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8" name="17 Conector"/>
          <p:cNvSpPr/>
          <p:nvPr/>
        </p:nvSpPr>
        <p:spPr>
          <a:xfrm>
            <a:off x="4281503" y="129212"/>
            <a:ext cx="432048" cy="3600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0" name="19 Conector recto de flecha"/>
          <p:cNvCxnSpPr>
            <a:stCxn id="18" idx="4"/>
            <a:endCxn id="4" idx="0"/>
          </p:cNvCxnSpPr>
          <p:nvPr/>
        </p:nvCxnSpPr>
        <p:spPr>
          <a:xfrm>
            <a:off x="4497527" y="489252"/>
            <a:ext cx="2958" cy="275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23" idx="0"/>
          </p:cNvCxnSpPr>
          <p:nvPr/>
        </p:nvCxnSpPr>
        <p:spPr>
          <a:xfrm>
            <a:off x="4500485" y="1884700"/>
            <a:ext cx="493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56" idx="2"/>
            <a:endCxn id="13" idx="0"/>
          </p:cNvCxnSpPr>
          <p:nvPr/>
        </p:nvCxnSpPr>
        <p:spPr>
          <a:xfrm>
            <a:off x="4488648" y="4321380"/>
            <a:ext cx="0" cy="3716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13" idx="2"/>
            <a:endCxn id="14" idx="0"/>
          </p:cNvCxnSpPr>
          <p:nvPr/>
        </p:nvCxnSpPr>
        <p:spPr>
          <a:xfrm>
            <a:off x="4488648" y="5053052"/>
            <a:ext cx="21764" cy="10994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Decisión"/>
          <p:cNvSpPr/>
          <p:nvPr/>
        </p:nvSpPr>
        <p:spPr>
          <a:xfrm>
            <a:off x="3816902" y="2037100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Want</a:t>
            </a:r>
            <a:r>
              <a:rPr lang="es-ES" sz="1050" dirty="0" smtClean="0">
                <a:solidFill>
                  <a:schemeClr val="tx1"/>
                </a:solidFill>
              </a:rPr>
              <a:t> to </a:t>
            </a:r>
            <a:r>
              <a:rPr lang="es-ES" sz="1050" dirty="0" err="1" smtClean="0">
                <a:solidFill>
                  <a:schemeClr val="tx1"/>
                </a:solidFill>
              </a:rPr>
              <a:t>connect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34" name="33 Conector angular"/>
          <p:cNvCxnSpPr>
            <a:stCxn id="23" idx="1"/>
            <a:endCxn id="8" idx="0"/>
          </p:cNvCxnSpPr>
          <p:nvPr/>
        </p:nvCxnSpPr>
        <p:spPr>
          <a:xfrm rot="10800000" flipV="1">
            <a:off x="2873396" y="2358297"/>
            <a:ext cx="943507" cy="22273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8" idx="1"/>
            <a:endCxn id="4" idx="0"/>
          </p:cNvCxnSpPr>
          <p:nvPr/>
        </p:nvCxnSpPr>
        <p:spPr>
          <a:xfrm rot="10800000" flipH="1">
            <a:off x="2189811" y="764705"/>
            <a:ext cx="2310673" cy="1960345"/>
          </a:xfrm>
          <a:prstGeom prst="bentConnector4">
            <a:avLst>
              <a:gd name="adj1" fmla="val -9893"/>
              <a:gd name="adj2" fmla="val 11166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Decisión"/>
          <p:cNvSpPr/>
          <p:nvPr/>
        </p:nvSpPr>
        <p:spPr>
          <a:xfrm>
            <a:off x="3810490" y="2870040"/>
            <a:ext cx="1368152" cy="642393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Socket FD?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3" name="52 Proceso alternativo"/>
          <p:cNvSpPr/>
          <p:nvPr/>
        </p:nvSpPr>
        <p:spPr>
          <a:xfrm>
            <a:off x="2189811" y="3368417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handle_sock_data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55" name="54 Conector angular"/>
          <p:cNvCxnSpPr>
            <a:stCxn id="52" idx="1"/>
            <a:endCxn id="53" idx="0"/>
          </p:cNvCxnSpPr>
          <p:nvPr/>
        </p:nvCxnSpPr>
        <p:spPr>
          <a:xfrm rot="10800000" flipV="1">
            <a:off x="2873394" y="3191237"/>
            <a:ext cx="937096" cy="17718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Decisión"/>
          <p:cNvSpPr/>
          <p:nvPr/>
        </p:nvSpPr>
        <p:spPr>
          <a:xfrm>
            <a:off x="3804572" y="3678987"/>
            <a:ext cx="1368152" cy="642393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TAP FD?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7" name="56 Proceso alternativo"/>
          <p:cNvSpPr/>
          <p:nvPr/>
        </p:nvSpPr>
        <p:spPr>
          <a:xfrm>
            <a:off x="2197700" y="4177364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handle_tap_data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61" name="60 Conector angular"/>
          <p:cNvCxnSpPr>
            <a:stCxn id="56" idx="1"/>
            <a:endCxn id="57" idx="0"/>
          </p:cNvCxnSpPr>
          <p:nvPr/>
        </p:nvCxnSpPr>
        <p:spPr>
          <a:xfrm rot="10800000" flipV="1">
            <a:off x="2881284" y="4000184"/>
            <a:ext cx="923289" cy="17718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>
            <a:off x="4512816" y="5279422"/>
            <a:ext cx="0" cy="163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Decisión"/>
          <p:cNvSpPr/>
          <p:nvPr/>
        </p:nvSpPr>
        <p:spPr>
          <a:xfrm>
            <a:off x="3816903" y="5270563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New_</a:t>
            </a: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port</a:t>
            </a:r>
            <a:r>
              <a:rPr lang="es-ES" sz="105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7" name="66 Proceso alternativo"/>
          <p:cNvSpPr/>
          <p:nvPr/>
        </p:nvSpPr>
        <p:spPr>
          <a:xfrm>
            <a:off x="2215451" y="5884095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new_port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68" name="67 Conector angular"/>
          <p:cNvCxnSpPr>
            <a:stCxn id="66" idx="1"/>
            <a:endCxn id="67" idx="0"/>
          </p:cNvCxnSpPr>
          <p:nvPr/>
        </p:nvCxnSpPr>
        <p:spPr>
          <a:xfrm rot="10800000" flipV="1">
            <a:off x="2899035" y="5591759"/>
            <a:ext cx="917869" cy="29233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stCxn id="53" idx="1"/>
            <a:endCxn id="4" idx="0"/>
          </p:cNvCxnSpPr>
          <p:nvPr/>
        </p:nvCxnSpPr>
        <p:spPr>
          <a:xfrm rot="10800000" flipH="1">
            <a:off x="2189811" y="764705"/>
            <a:ext cx="2310674" cy="2747729"/>
          </a:xfrm>
          <a:prstGeom prst="bentConnector4">
            <a:avLst>
              <a:gd name="adj1" fmla="val -9893"/>
              <a:gd name="adj2" fmla="val 10832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stCxn id="57" idx="1"/>
            <a:endCxn id="4" idx="0"/>
          </p:cNvCxnSpPr>
          <p:nvPr/>
        </p:nvCxnSpPr>
        <p:spPr>
          <a:xfrm rot="10800000" flipH="1">
            <a:off x="2197699" y="764704"/>
            <a:ext cx="2302785" cy="3556676"/>
          </a:xfrm>
          <a:prstGeom prst="bentConnector4">
            <a:avLst>
              <a:gd name="adj1" fmla="val -9927"/>
              <a:gd name="adj2" fmla="val 10642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angular"/>
          <p:cNvCxnSpPr>
            <a:stCxn id="67" idx="1"/>
            <a:endCxn id="4" idx="0"/>
          </p:cNvCxnSpPr>
          <p:nvPr/>
        </p:nvCxnSpPr>
        <p:spPr>
          <a:xfrm rot="10800000" flipH="1">
            <a:off x="2215451" y="764705"/>
            <a:ext cx="2285034" cy="5263407"/>
          </a:xfrm>
          <a:prstGeom prst="bentConnector4">
            <a:avLst>
              <a:gd name="adj1" fmla="val -10004"/>
              <a:gd name="adj2" fmla="val 10434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angular"/>
          <p:cNvCxnSpPr>
            <a:stCxn id="14" idx="3"/>
            <a:endCxn id="4" idx="0"/>
          </p:cNvCxnSpPr>
          <p:nvPr/>
        </p:nvCxnSpPr>
        <p:spPr>
          <a:xfrm flipH="1" flipV="1">
            <a:off x="4500485" y="764704"/>
            <a:ext cx="747762" cy="5567845"/>
          </a:xfrm>
          <a:prstGeom prst="bentConnector4">
            <a:avLst>
              <a:gd name="adj1" fmla="val -215779"/>
              <a:gd name="adj2" fmla="val 10410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>
            <a:stCxn id="23" idx="2"/>
            <a:endCxn id="52" idx="0"/>
          </p:cNvCxnSpPr>
          <p:nvPr/>
        </p:nvCxnSpPr>
        <p:spPr>
          <a:xfrm flipH="1">
            <a:off x="4494566" y="2679493"/>
            <a:ext cx="6412" cy="1905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>
            <a:stCxn id="52" idx="2"/>
            <a:endCxn id="56" idx="0"/>
          </p:cNvCxnSpPr>
          <p:nvPr/>
        </p:nvCxnSpPr>
        <p:spPr>
          <a:xfrm flipH="1">
            <a:off x="4488648" y="3512433"/>
            <a:ext cx="5918" cy="1665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104 Decisión"/>
          <p:cNvSpPr/>
          <p:nvPr/>
        </p:nvSpPr>
        <p:spPr>
          <a:xfrm>
            <a:off x="3813451" y="1224792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EINTR </a:t>
            </a:r>
            <a:r>
              <a:rPr lang="es-ES" sz="1050" dirty="0" err="1" smtClean="0">
                <a:solidFill>
                  <a:schemeClr val="tx1"/>
                </a:solidFill>
              </a:rPr>
              <a:t>or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TIME OUT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109" name="108 Conector recto de flecha"/>
          <p:cNvCxnSpPr>
            <a:stCxn id="4" idx="2"/>
            <a:endCxn id="105" idx="0"/>
          </p:cNvCxnSpPr>
          <p:nvPr/>
        </p:nvCxnSpPr>
        <p:spPr>
          <a:xfrm flipH="1">
            <a:off x="4497527" y="1052736"/>
            <a:ext cx="2958" cy="172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angular"/>
          <p:cNvCxnSpPr>
            <a:stCxn id="105" idx="1"/>
            <a:endCxn id="4" idx="0"/>
          </p:cNvCxnSpPr>
          <p:nvPr/>
        </p:nvCxnSpPr>
        <p:spPr>
          <a:xfrm rot="10800000" flipH="1">
            <a:off x="3813451" y="764705"/>
            <a:ext cx="687034" cy="781285"/>
          </a:xfrm>
          <a:prstGeom prst="bentConnector4">
            <a:avLst>
              <a:gd name="adj1" fmla="val -78499"/>
              <a:gd name="adj2" fmla="val 129259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CuadroTexto"/>
          <p:cNvSpPr txBox="1"/>
          <p:nvPr/>
        </p:nvSpPr>
        <p:spPr>
          <a:xfrm>
            <a:off x="3357535" y="122479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17" name="116 CuadroTexto"/>
          <p:cNvSpPr txBox="1"/>
          <p:nvPr/>
        </p:nvSpPr>
        <p:spPr>
          <a:xfrm>
            <a:off x="3302584" y="2037100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19" name="118 CuadroTexto"/>
          <p:cNvSpPr txBox="1"/>
          <p:nvPr/>
        </p:nvSpPr>
        <p:spPr>
          <a:xfrm>
            <a:off x="3277817" y="2883460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3302584" y="3692407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3331065" y="526947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4653857" y="174487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23" name="122 CuadroTexto"/>
          <p:cNvSpPr txBox="1"/>
          <p:nvPr/>
        </p:nvSpPr>
        <p:spPr>
          <a:xfrm>
            <a:off x="4653857" y="258103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24" name="123 CuadroTexto"/>
          <p:cNvSpPr txBox="1"/>
          <p:nvPr/>
        </p:nvSpPr>
        <p:spPr>
          <a:xfrm>
            <a:off x="4653857" y="344182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25" name="124 CuadroTexto"/>
          <p:cNvSpPr txBox="1"/>
          <p:nvPr/>
        </p:nvSpPr>
        <p:spPr>
          <a:xfrm>
            <a:off x="4564806" y="431150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4621758" y="5844752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93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roceso predefinido"/>
          <p:cNvSpPr/>
          <p:nvPr/>
        </p:nvSpPr>
        <p:spPr>
          <a:xfrm>
            <a:off x="3554164" y="162331"/>
            <a:ext cx="1459605" cy="306324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send_thread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3" name="2 Proceso alternativo"/>
          <p:cNvSpPr/>
          <p:nvPr/>
        </p:nvSpPr>
        <p:spPr>
          <a:xfrm>
            <a:off x="3565861" y="889703"/>
            <a:ext cx="1453828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Bind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thread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4" name="3 Proceso alternativo"/>
          <p:cNvSpPr/>
          <p:nvPr/>
        </p:nvSpPr>
        <p:spPr>
          <a:xfrm>
            <a:off x="3591501" y="1299158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try_rmttap_open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>
            <a:stCxn id="3" idx="2"/>
            <a:endCxn id="4" idx="0"/>
          </p:cNvCxnSpPr>
          <p:nvPr/>
        </p:nvCxnSpPr>
        <p:spPr>
          <a:xfrm>
            <a:off x="4292775" y="1177735"/>
            <a:ext cx="14722" cy="1214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stCxn id="4" idx="2"/>
            <a:endCxn id="8" idx="0"/>
          </p:cNvCxnSpPr>
          <p:nvPr/>
        </p:nvCxnSpPr>
        <p:spPr>
          <a:xfrm>
            <a:off x="4307497" y="1587190"/>
            <a:ext cx="9304" cy="3106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Proceso alternativo"/>
          <p:cNvSpPr/>
          <p:nvPr/>
        </p:nvSpPr>
        <p:spPr>
          <a:xfrm>
            <a:off x="3610108" y="1897874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Poll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filedescriptors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" name="9 Proceso"/>
          <p:cNvSpPr/>
          <p:nvPr/>
        </p:nvSpPr>
        <p:spPr>
          <a:xfrm>
            <a:off x="3589673" y="6127174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rt_send_write_packet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11" name="10 Conector recto de flecha"/>
          <p:cNvCxnSpPr>
            <a:stCxn id="26" idx="2"/>
            <a:endCxn id="55" idx="0"/>
          </p:cNvCxnSpPr>
          <p:nvPr/>
        </p:nvCxnSpPr>
        <p:spPr>
          <a:xfrm>
            <a:off x="4307497" y="3000355"/>
            <a:ext cx="1" cy="2713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54" idx="0"/>
            <a:endCxn id="55" idx="0"/>
          </p:cNvCxnSpPr>
          <p:nvPr/>
        </p:nvCxnSpPr>
        <p:spPr>
          <a:xfrm rot="16200000" flipV="1">
            <a:off x="5137159" y="2442078"/>
            <a:ext cx="477388" cy="2136710"/>
          </a:xfrm>
          <a:prstGeom prst="bentConnector3">
            <a:avLst>
              <a:gd name="adj1" fmla="val 14788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10" idx="2"/>
            <a:endCxn id="53" idx="4"/>
          </p:cNvCxnSpPr>
          <p:nvPr/>
        </p:nvCxnSpPr>
        <p:spPr>
          <a:xfrm rot="5400000" flipH="1" flipV="1">
            <a:off x="5095128" y="3769983"/>
            <a:ext cx="1949611" cy="3484851"/>
          </a:xfrm>
          <a:prstGeom prst="bentConnector3">
            <a:avLst>
              <a:gd name="adj1" fmla="val -1172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Decisión"/>
          <p:cNvSpPr/>
          <p:nvPr/>
        </p:nvSpPr>
        <p:spPr>
          <a:xfrm>
            <a:off x="3623421" y="2357962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EINTR </a:t>
            </a:r>
            <a:r>
              <a:rPr lang="es-ES" sz="1050" dirty="0" err="1" smtClean="0">
                <a:solidFill>
                  <a:schemeClr val="tx1"/>
                </a:solidFill>
              </a:rPr>
              <a:t>or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TIME OUT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27" name="26 Conector recto de flecha"/>
          <p:cNvCxnSpPr>
            <a:stCxn id="8" idx="2"/>
            <a:endCxn id="26" idx="0"/>
          </p:cNvCxnSpPr>
          <p:nvPr/>
        </p:nvCxnSpPr>
        <p:spPr>
          <a:xfrm flipH="1">
            <a:off x="4307497" y="2185906"/>
            <a:ext cx="9304" cy="172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26" idx="1"/>
            <a:endCxn id="39" idx="0"/>
          </p:cNvCxnSpPr>
          <p:nvPr/>
        </p:nvCxnSpPr>
        <p:spPr>
          <a:xfrm rot="10800000" flipV="1">
            <a:off x="2706901" y="2679159"/>
            <a:ext cx="916521" cy="29937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" idx="2"/>
            <a:endCxn id="3" idx="0"/>
          </p:cNvCxnSpPr>
          <p:nvPr/>
        </p:nvCxnSpPr>
        <p:spPr>
          <a:xfrm>
            <a:off x="4283967" y="468655"/>
            <a:ext cx="8808" cy="421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Proceso alternativo"/>
          <p:cNvSpPr/>
          <p:nvPr/>
        </p:nvSpPr>
        <p:spPr>
          <a:xfrm>
            <a:off x="1990904" y="2978529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try_rmttap_open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3" name="52 Elipse"/>
          <p:cNvSpPr/>
          <p:nvPr/>
        </p:nvSpPr>
        <p:spPr>
          <a:xfrm>
            <a:off x="7164288" y="3676212"/>
            <a:ext cx="1296144" cy="86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For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each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smtClean="0">
                <a:solidFill>
                  <a:schemeClr val="tx1"/>
                </a:solidFill>
              </a:rPr>
              <a:t>FD </a:t>
            </a:r>
            <a:r>
              <a:rPr lang="es-ES" sz="1050" dirty="0" err="1" smtClean="0">
                <a:solidFill>
                  <a:schemeClr val="tx1"/>
                </a:solidFill>
              </a:rPr>
              <a:t>event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5796136" y="3749127"/>
            <a:ext cx="1296144" cy="86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For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each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smtClean="0">
                <a:solidFill>
                  <a:schemeClr val="tx1"/>
                </a:solidFill>
              </a:rPr>
              <a:t>RTAP/LTAP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5" name="54 Decisión"/>
          <p:cNvSpPr/>
          <p:nvPr/>
        </p:nvSpPr>
        <p:spPr>
          <a:xfrm>
            <a:off x="3623422" y="3271739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Local </a:t>
            </a:r>
            <a:r>
              <a:rPr lang="es-ES" sz="1050" dirty="0" err="1" smtClean="0">
                <a:solidFill>
                  <a:schemeClr val="tx1"/>
                </a:solidFill>
              </a:rPr>
              <a:t>Switch</a:t>
            </a:r>
            <a:r>
              <a:rPr lang="es-ES" sz="1050" dirty="0" smtClean="0">
                <a:solidFill>
                  <a:schemeClr val="tx1"/>
                </a:solidFill>
              </a:rPr>
              <a:t> to RTAP?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7" name="56 Proceso alternativo"/>
          <p:cNvSpPr/>
          <p:nvPr/>
        </p:nvSpPr>
        <p:spPr>
          <a:xfrm>
            <a:off x="2178116" y="3818875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Receive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from</a:t>
            </a:r>
            <a:r>
              <a:rPr lang="es-ES" sz="1050" dirty="0" smtClean="0">
                <a:solidFill>
                  <a:schemeClr val="tx1"/>
                </a:solidFill>
              </a:rPr>
              <a:t> socket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58" name="57 Conector angular"/>
          <p:cNvCxnSpPr>
            <a:stCxn id="55" idx="1"/>
            <a:endCxn id="57" idx="0"/>
          </p:cNvCxnSpPr>
          <p:nvPr/>
        </p:nvCxnSpPr>
        <p:spPr>
          <a:xfrm rot="10800000" flipV="1">
            <a:off x="2894112" y="3592935"/>
            <a:ext cx="729310" cy="22593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 alternativo"/>
          <p:cNvSpPr/>
          <p:nvPr/>
        </p:nvSpPr>
        <p:spPr>
          <a:xfrm>
            <a:off x="2178116" y="4322486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REQ_RT_WRITE</a:t>
            </a:r>
          </a:p>
        </p:txBody>
      </p:sp>
      <p:cxnSp>
        <p:nvCxnSpPr>
          <p:cNvPr id="65" name="64 Conector recto de flecha"/>
          <p:cNvCxnSpPr>
            <a:stCxn id="57" idx="2"/>
            <a:endCxn id="62" idx="0"/>
          </p:cNvCxnSpPr>
          <p:nvPr/>
        </p:nvCxnSpPr>
        <p:spPr>
          <a:xfrm>
            <a:off x="2894112" y="4106907"/>
            <a:ext cx="0" cy="2155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Decisión"/>
          <p:cNvSpPr/>
          <p:nvPr/>
        </p:nvSpPr>
        <p:spPr>
          <a:xfrm>
            <a:off x="3606517" y="4384586"/>
            <a:ext cx="141317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LTAP to </a:t>
            </a:r>
            <a:r>
              <a:rPr lang="es-ES" sz="1050" dirty="0" err="1" smtClean="0">
                <a:solidFill>
                  <a:schemeClr val="tx1"/>
                </a:solidFill>
              </a:rPr>
              <a:t>remote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switch</a:t>
            </a:r>
            <a:r>
              <a:rPr lang="es-ES" sz="1050" dirty="0" smtClean="0">
                <a:solidFill>
                  <a:schemeClr val="tx1"/>
                </a:solidFill>
              </a:rPr>
              <a:t>?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71" name="70 Conector recto de flecha"/>
          <p:cNvCxnSpPr>
            <a:stCxn id="55" idx="2"/>
            <a:endCxn id="70" idx="0"/>
          </p:cNvCxnSpPr>
          <p:nvPr/>
        </p:nvCxnSpPr>
        <p:spPr>
          <a:xfrm>
            <a:off x="4307498" y="3914132"/>
            <a:ext cx="5605" cy="4704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Proceso alternativo"/>
          <p:cNvSpPr/>
          <p:nvPr/>
        </p:nvSpPr>
        <p:spPr>
          <a:xfrm>
            <a:off x="3636741" y="5224376"/>
            <a:ext cx="135483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Read</a:t>
            </a:r>
            <a:r>
              <a:rPr lang="es-ES" sz="1050" dirty="0" smtClean="0">
                <a:solidFill>
                  <a:schemeClr val="tx1"/>
                </a:solidFill>
              </a:rPr>
              <a:t> LTAP </a:t>
            </a:r>
            <a:r>
              <a:rPr lang="es-ES" sz="1050" dirty="0" err="1" smtClean="0">
                <a:solidFill>
                  <a:schemeClr val="tx1"/>
                </a:solidFill>
              </a:rPr>
              <a:t>fd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7" name="76 Proceso alternativo"/>
          <p:cNvSpPr/>
          <p:nvPr/>
        </p:nvSpPr>
        <p:spPr>
          <a:xfrm>
            <a:off x="3600805" y="5675787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REQ_SW_WRITE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78" name="77 Conector recto de flecha"/>
          <p:cNvCxnSpPr>
            <a:stCxn id="75" idx="2"/>
            <a:endCxn id="77" idx="0"/>
          </p:cNvCxnSpPr>
          <p:nvPr/>
        </p:nvCxnSpPr>
        <p:spPr>
          <a:xfrm>
            <a:off x="4314157" y="5512408"/>
            <a:ext cx="2644" cy="1633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angular"/>
          <p:cNvCxnSpPr>
            <a:stCxn id="10" idx="2"/>
            <a:endCxn id="54" idx="4"/>
          </p:cNvCxnSpPr>
          <p:nvPr/>
        </p:nvCxnSpPr>
        <p:spPr>
          <a:xfrm rot="5400000" flipH="1" flipV="1">
            <a:off x="4447510" y="4490516"/>
            <a:ext cx="1876696" cy="2116699"/>
          </a:xfrm>
          <a:prstGeom prst="bentConnector3">
            <a:avLst>
              <a:gd name="adj1" fmla="val -1218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 de flecha"/>
          <p:cNvCxnSpPr>
            <a:stCxn id="70" idx="2"/>
            <a:endCxn id="75" idx="0"/>
          </p:cNvCxnSpPr>
          <p:nvPr/>
        </p:nvCxnSpPr>
        <p:spPr>
          <a:xfrm>
            <a:off x="4313103" y="5026979"/>
            <a:ext cx="1054" cy="1973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angular"/>
          <p:cNvCxnSpPr>
            <a:stCxn id="62" idx="2"/>
            <a:endCxn id="10" idx="1"/>
          </p:cNvCxnSpPr>
          <p:nvPr/>
        </p:nvCxnSpPr>
        <p:spPr>
          <a:xfrm rot="16200000" flipH="1">
            <a:off x="2393554" y="5111075"/>
            <a:ext cx="1696676" cy="69556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angular"/>
          <p:cNvCxnSpPr>
            <a:stCxn id="53" idx="0"/>
            <a:endCxn id="55" idx="0"/>
          </p:cNvCxnSpPr>
          <p:nvPr/>
        </p:nvCxnSpPr>
        <p:spPr>
          <a:xfrm rot="16200000" flipV="1">
            <a:off x="5857693" y="1721545"/>
            <a:ext cx="404473" cy="3504862"/>
          </a:xfrm>
          <a:prstGeom prst="bentConnector3">
            <a:avLst>
              <a:gd name="adj1" fmla="val 15651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39" idx="1"/>
            <a:endCxn id="8" idx="0"/>
          </p:cNvCxnSpPr>
          <p:nvPr/>
        </p:nvCxnSpPr>
        <p:spPr>
          <a:xfrm rot="10800000" flipH="1">
            <a:off x="1990903" y="1897875"/>
            <a:ext cx="2325897" cy="1224671"/>
          </a:xfrm>
          <a:prstGeom prst="bentConnector4">
            <a:avLst>
              <a:gd name="adj1" fmla="val -9828"/>
              <a:gd name="adj2" fmla="val 1186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angular"/>
          <p:cNvCxnSpPr>
            <a:stCxn id="10" idx="2"/>
            <a:endCxn id="8" idx="0"/>
          </p:cNvCxnSpPr>
          <p:nvPr/>
        </p:nvCxnSpPr>
        <p:spPr>
          <a:xfrm rot="5400000" flipH="1">
            <a:off x="2027485" y="4187190"/>
            <a:ext cx="4589340" cy="10708"/>
          </a:xfrm>
          <a:prstGeom prst="bentConnector5">
            <a:avLst>
              <a:gd name="adj1" fmla="val -4981"/>
              <a:gd name="adj2" fmla="val 24611860"/>
              <a:gd name="adj3" fmla="val 10498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139 CuadroTexto"/>
          <p:cNvSpPr txBox="1"/>
          <p:nvPr/>
        </p:nvSpPr>
        <p:spPr>
          <a:xfrm>
            <a:off x="3814200" y="297017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4370936" y="399547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3172797" y="2353938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43" name="142 CuadroTexto"/>
          <p:cNvSpPr txBox="1"/>
          <p:nvPr/>
        </p:nvSpPr>
        <p:spPr>
          <a:xfrm>
            <a:off x="3124843" y="3320087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cxnSp>
        <p:nvCxnSpPr>
          <p:cNvPr id="144" name="143 Conector angular"/>
          <p:cNvCxnSpPr>
            <a:stCxn id="70" idx="1"/>
            <a:endCxn id="8" idx="0"/>
          </p:cNvCxnSpPr>
          <p:nvPr/>
        </p:nvCxnSpPr>
        <p:spPr>
          <a:xfrm rot="10800000" flipH="1">
            <a:off x="3606517" y="1897875"/>
            <a:ext cx="710284" cy="2807909"/>
          </a:xfrm>
          <a:prstGeom prst="bentConnector4">
            <a:avLst>
              <a:gd name="adj1" fmla="val -253412"/>
              <a:gd name="adj2" fmla="val 10814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147 CuadroTexto"/>
          <p:cNvSpPr txBox="1"/>
          <p:nvPr/>
        </p:nvSpPr>
        <p:spPr>
          <a:xfrm>
            <a:off x="4370937" y="4916599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cxnSp>
        <p:nvCxnSpPr>
          <p:cNvPr id="149" name="148 Conector recto de flecha"/>
          <p:cNvCxnSpPr>
            <a:stCxn id="77" idx="2"/>
            <a:endCxn id="10" idx="0"/>
          </p:cNvCxnSpPr>
          <p:nvPr/>
        </p:nvCxnSpPr>
        <p:spPr>
          <a:xfrm>
            <a:off x="4316801" y="5963819"/>
            <a:ext cx="10708" cy="1633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157 CuadroTexto"/>
          <p:cNvSpPr txBox="1"/>
          <p:nvPr/>
        </p:nvSpPr>
        <p:spPr>
          <a:xfrm>
            <a:off x="3204717" y="475731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roceso predefinido"/>
          <p:cNvSpPr/>
          <p:nvPr/>
        </p:nvSpPr>
        <p:spPr>
          <a:xfrm>
            <a:off x="3554164" y="162331"/>
            <a:ext cx="1459605" cy="306324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recv_thread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3" name="2 Proceso alternativo"/>
          <p:cNvSpPr/>
          <p:nvPr/>
        </p:nvSpPr>
        <p:spPr>
          <a:xfrm>
            <a:off x="3557052" y="747623"/>
            <a:ext cx="1453828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Bind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thread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>
            <a:stCxn id="3" idx="2"/>
            <a:endCxn id="8" idx="0"/>
          </p:cNvCxnSpPr>
          <p:nvPr/>
        </p:nvCxnSpPr>
        <p:spPr>
          <a:xfrm>
            <a:off x="4283966" y="1035655"/>
            <a:ext cx="16417" cy="301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endCxn id="8" idx="0"/>
          </p:cNvCxnSpPr>
          <p:nvPr/>
        </p:nvCxnSpPr>
        <p:spPr>
          <a:xfrm>
            <a:off x="4291079" y="1026337"/>
            <a:ext cx="9304" cy="3106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Proceso alternativo"/>
          <p:cNvSpPr/>
          <p:nvPr/>
        </p:nvSpPr>
        <p:spPr>
          <a:xfrm>
            <a:off x="3593690" y="1337021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Dvk_receive</a:t>
            </a:r>
            <a:r>
              <a:rPr lang="es-ES" sz="1050" dirty="0" smtClean="0">
                <a:solidFill>
                  <a:schemeClr val="tx1"/>
                </a:solidFill>
              </a:rPr>
              <a:t>()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27" name="26 Conector recto de flecha"/>
          <p:cNvCxnSpPr>
            <a:stCxn id="8" idx="2"/>
            <a:endCxn id="20" idx="0"/>
          </p:cNvCxnSpPr>
          <p:nvPr/>
        </p:nvCxnSpPr>
        <p:spPr>
          <a:xfrm>
            <a:off x="4300383" y="1625053"/>
            <a:ext cx="0" cy="2486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" idx="2"/>
            <a:endCxn id="3" idx="0"/>
          </p:cNvCxnSpPr>
          <p:nvPr/>
        </p:nvCxnSpPr>
        <p:spPr>
          <a:xfrm flipH="1">
            <a:off x="4283966" y="468655"/>
            <a:ext cx="1" cy="2789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riángulo isósceles"/>
          <p:cNvSpPr/>
          <p:nvPr/>
        </p:nvSpPr>
        <p:spPr>
          <a:xfrm>
            <a:off x="1924119" y="1873672"/>
            <a:ext cx="4752528" cy="4752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REMOTE NODE WANT SOMETHING ON LOCAL SWITCH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47" name="46 Proceso alternativo"/>
          <p:cNvSpPr/>
          <p:nvPr/>
        </p:nvSpPr>
        <p:spPr>
          <a:xfrm>
            <a:off x="539552" y="2938598"/>
            <a:ext cx="1413385" cy="2880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OPEN LTAP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48" name="47 Proceso alternativo"/>
          <p:cNvSpPr/>
          <p:nvPr/>
        </p:nvSpPr>
        <p:spPr>
          <a:xfrm>
            <a:off x="2706977" y="2922762"/>
            <a:ext cx="1413385" cy="2880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tx1"/>
                </a:solidFill>
              </a:rPr>
              <a:t>WRITE LTAP</a:t>
            </a:r>
          </a:p>
        </p:txBody>
      </p:sp>
      <p:sp>
        <p:nvSpPr>
          <p:cNvPr id="49" name="48 Proceso alternativo"/>
          <p:cNvSpPr/>
          <p:nvPr/>
        </p:nvSpPr>
        <p:spPr>
          <a:xfrm>
            <a:off x="4872649" y="2899967"/>
            <a:ext cx="1413385" cy="2880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tx1"/>
                </a:solidFill>
              </a:rPr>
              <a:t>CLOSE LTAP</a:t>
            </a:r>
          </a:p>
        </p:txBody>
      </p:sp>
      <p:sp>
        <p:nvSpPr>
          <p:cNvPr id="50" name="49 Proceso alternativo"/>
          <p:cNvSpPr/>
          <p:nvPr/>
        </p:nvSpPr>
        <p:spPr>
          <a:xfrm>
            <a:off x="6876256" y="2899967"/>
            <a:ext cx="1413385" cy="2880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tx1"/>
                </a:solidFill>
              </a:rPr>
              <a:t>WRITE LOCAL SWITCH</a:t>
            </a:r>
          </a:p>
        </p:txBody>
      </p:sp>
      <p:cxnSp>
        <p:nvCxnSpPr>
          <p:cNvPr id="51" name="50 Conector angular"/>
          <p:cNvCxnSpPr>
            <a:stCxn id="20" idx="2"/>
            <a:endCxn id="47" idx="0"/>
          </p:cNvCxnSpPr>
          <p:nvPr/>
        </p:nvCxnSpPr>
        <p:spPr>
          <a:xfrm rot="5400000">
            <a:off x="1290323" y="2304802"/>
            <a:ext cx="589718" cy="6778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20" idx="3"/>
            <a:endCxn id="48" idx="0"/>
          </p:cNvCxnSpPr>
          <p:nvPr/>
        </p:nvCxnSpPr>
        <p:spPr>
          <a:xfrm rot="5400000">
            <a:off x="3570086" y="2192465"/>
            <a:ext cx="573882" cy="8867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20" idx="3"/>
            <a:endCxn id="49" idx="0"/>
          </p:cNvCxnSpPr>
          <p:nvPr/>
        </p:nvCxnSpPr>
        <p:spPr>
          <a:xfrm rot="16200000" flipH="1">
            <a:off x="4664319" y="1984943"/>
            <a:ext cx="551087" cy="12789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angular"/>
          <p:cNvCxnSpPr>
            <a:stCxn id="20" idx="4"/>
            <a:endCxn id="50" idx="0"/>
          </p:cNvCxnSpPr>
          <p:nvPr/>
        </p:nvCxnSpPr>
        <p:spPr>
          <a:xfrm rot="16200000" flipH="1">
            <a:off x="6854255" y="2171272"/>
            <a:ext cx="551087" cy="9063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Proceso alternativo"/>
          <p:cNvSpPr/>
          <p:nvPr/>
        </p:nvSpPr>
        <p:spPr>
          <a:xfrm>
            <a:off x="539552" y="3548039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open_lcltap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7" name="66 Proceso alternativo"/>
          <p:cNvSpPr/>
          <p:nvPr/>
        </p:nvSpPr>
        <p:spPr>
          <a:xfrm>
            <a:off x="2696333" y="3547298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Dvk_copy</a:t>
            </a:r>
            <a:r>
              <a:rPr lang="es-ES" sz="1050" dirty="0" smtClean="0">
                <a:solidFill>
                  <a:schemeClr val="tx1"/>
                </a:solidFill>
              </a:rPr>
              <a:t> RMT-&gt;LCL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9" name="68 Proceso alternativo"/>
          <p:cNvSpPr/>
          <p:nvPr/>
        </p:nvSpPr>
        <p:spPr>
          <a:xfrm>
            <a:off x="2696333" y="4161832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send_tap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2" name="71 Proceso alternativo"/>
          <p:cNvSpPr/>
          <p:nvPr/>
        </p:nvSpPr>
        <p:spPr>
          <a:xfrm>
            <a:off x="4872648" y="3547298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Close</a:t>
            </a:r>
            <a:r>
              <a:rPr lang="es-ES" sz="1050" dirty="0" smtClean="0">
                <a:solidFill>
                  <a:schemeClr val="tx1"/>
                </a:solidFill>
              </a:rPr>
              <a:t> LTAP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3" name="72 Proceso alternativo"/>
          <p:cNvSpPr/>
          <p:nvPr/>
        </p:nvSpPr>
        <p:spPr>
          <a:xfrm>
            <a:off x="6876256" y="3548039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Dvk_copy</a:t>
            </a:r>
            <a:r>
              <a:rPr lang="es-ES" sz="1050" dirty="0" smtClean="0">
                <a:solidFill>
                  <a:schemeClr val="tx1"/>
                </a:solidFill>
              </a:rPr>
              <a:t> RMT-&gt;LCL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Proceso alternativo"/>
          <p:cNvSpPr/>
          <p:nvPr/>
        </p:nvSpPr>
        <p:spPr>
          <a:xfrm>
            <a:off x="6876256" y="4161832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send_socket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76" name="75 Conector recto de flecha"/>
          <p:cNvCxnSpPr>
            <a:stCxn id="47" idx="2"/>
            <a:endCxn id="66" idx="0"/>
          </p:cNvCxnSpPr>
          <p:nvPr/>
        </p:nvCxnSpPr>
        <p:spPr>
          <a:xfrm>
            <a:off x="1246245" y="3226630"/>
            <a:ext cx="0" cy="3214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stCxn id="48" idx="2"/>
            <a:endCxn id="67" idx="0"/>
          </p:cNvCxnSpPr>
          <p:nvPr/>
        </p:nvCxnSpPr>
        <p:spPr>
          <a:xfrm flipH="1">
            <a:off x="3403026" y="3210794"/>
            <a:ext cx="10644" cy="336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7" idx="2"/>
            <a:endCxn id="69" idx="0"/>
          </p:cNvCxnSpPr>
          <p:nvPr/>
        </p:nvCxnSpPr>
        <p:spPr>
          <a:xfrm>
            <a:off x="3403026" y="3835330"/>
            <a:ext cx="0" cy="3265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49" idx="2"/>
            <a:endCxn id="72" idx="0"/>
          </p:cNvCxnSpPr>
          <p:nvPr/>
        </p:nvCxnSpPr>
        <p:spPr>
          <a:xfrm flipH="1">
            <a:off x="5579341" y="3187999"/>
            <a:ext cx="1" cy="3592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stCxn id="50" idx="2"/>
            <a:endCxn id="73" idx="0"/>
          </p:cNvCxnSpPr>
          <p:nvPr/>
        </p:nvCxnSpPr>
        <p:spPr>
          <a:xfrm>
            <a:off x="7582949" y="3187999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>
            <a:stCxn id="73" idx="2"/>
            <a:endCxn id="74" idx="0"/>
          </p:cNvCxnSpPr>
          <p:nvPr/>
        </p:nvCxnSpPr>
        <p:spPr>
          <a:xfrm>
            <a:off x="7582949" y="3836071"/>
            <a:ext cx="0" cy="3257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angular"/>
          <p:cNvCxnSpPr>
            <a:stCxn id="66" idx="1"/>
            <a:endCxn id="8" idx="0"/>
          </p:cNvCxnSpPr>
          <p:nvPr/>
        </p:nvCxnSpPr>
        <p:spPr>
          <a:xfrm rot="10800000" flipH="1">
            <a:off x="539551" y="1337021"/>
            <a:ext cx="3760831" cy="2355034"/>
          </a:xfrm>
          <a:prstGeom prst="bentConnector4">
            <a:avLst>
              <a:gd name="adj1" fmla="val -6078"/>
              <a:gd name="adj2" fmla="val 10970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69" idx="2"/>
            <a:endCxn id="8" idx="0"/>
          </p:cNvCxnSpPr>
          <p:nvPr/>
        </p:nvCxnSpPr>
        <p:spPr>
          <a:xfrm rot="5400000" flipH="1" flipV="1">
            <a:off x="2295282" y="2444764"/>
            <a:ext cx="3112843" cy="897357"/>
          </a:xfrm>
          <a:prstGeom prst="bentConnector5">
            <a:avLst>
              <a:gd name="adj1" fmla="val -7344"/>
              <a:gd name="adj2" fmla="val -352756"/>
              <a:gd name="adj3" fmla="val 10734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72" idx="2"/>
            <a:endCxn id="8" idx="0"/>
          </p:cNvCxnSpPr>
          <p:nvPr/>
        </p:nvCxnSpPr>
        <p:spPr>
          <a:xfrm rot="5400000" flipH="1">
            <a:off x="3690707" y="1946697"/>
            <a:ext cx="2498309" cy="1278958"/>
          </a:xfrm>
          <a:prstGeom prst="bentConnector5">
            <a:avLst>
              <a:gd name="adj1" fmla="val -35446"/>
              <a:gd name="adj2" fmla="val -240575"/>
              <a:gd name="adj3" fmla="val 10915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angular"/>
          <p:cNvCxnSpPr>
            <a:stCxn id="74" idx="3"/>
            <a:endCxn id="8" idx="0"/>
          </p:cNvCxnSpPr>
          <p:nvPr/>
        </p:nvCxnSpPr>
        <p:spPr>
          <a:xfrm flipH="1" flipV="1">
            <a:off x="4300383" y="1337021"/>
            <a:ext cx="3989258" cy="2968827"/>
          </a:xfrm>
          <a:prstGeom prst="bentConnector4">
            <a:avLst>
              <a:gd name="adj1" fmla="val -5730"/>
              <a:gd name="adj2" fmla="val 1077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213</Words>
  <Application>Microsoft Office PowerPoint</Application>
  <PresentationFormat>Presentación en pantalla (4:3)</PresentationFormat>
  <Paragraphs>140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Usuario</cp:lastModifiedBy>
  <cp:revision>25</cp:revision>
  <dcterms:created xsi:type="dcterms:W3CDTF">2020-10-15T11:06:50Z</dcterms:created>
  <dcterms:modified xsi:type="dcterms:W3CDTF">2020-10-30T01:06:27Z</dcterms:modified>
</cp:coreProperties>
</file>