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4" r:id="rId5"/>
    <p:sldId id="265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48680"/>
            <a:ext cx="4968552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2276872"/>
            <a:ext cx="4536504" cy="24238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UML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99592" y="2835425"/>
            <a:ext cx="1368152" cy="7478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RTAP </a:t>
            </a:r>
          </a:p>
          <a:p>
            <a:pPr algn="ctr"/>
            <a:r>
              <a:rPr lang="es-ES" sz="1100" b="1" dirty="0" smtClean="0">
                <a:solidFill>
                  <a:schemeClr val="tx1"/>
                </a:solidFill>
              </a:rPr>
              <a:t>driver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807804" y="34734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Pipe</a:t>
            </a:r>
            <a:endParaRPr lang="es-ES" dirty="0"/>
          </a:p>
        </p:txBody>
      </p:sp>
      <p:sp>
        <p:nvSpPr>
          <p:cNvPr id="18" name="17 Elipse"/>
          <p:cNvSpPr/>
          <p:nvPr/>
        </p:nvSpPr>
        <p:spPr>
          <a:xfrm>
            <a:off x="3855619" y="2385375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Receiver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0" name="19 Elipse"/>
          <p:cNvSpPr/>
          <p:nvPr/>
        </p:nvSpPr>
        <p:spPr>
          <a:xfrm>
            <a:off x="3888909" y="3675089"/>
            <a:ext cx="936104" cy="9001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 smtClean="0">
                <a:solidFill>
                  <a:schemeClr val="tx1"/>
                </a:solidFill>
              </a:rPr>
              <a:t>Sender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6516216" y="2333323"/>
            <a:ext cx="2439888" cy="224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876257" y="2747854"/>
            <a:ext cx="1410579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sz="1200" b="1" dirty="0" smtClean="0">
                <a:solidFill>
                  <a:schemeClr val="tx1"/>
                </a:solidFill>
              </a:rPr>
              <a:t>DVS_UML_SWITCH</a:t>
            </a:r>
            <a:endParaRPr lang="es-ES" sz="1600" b="1" dirty="0">
              <a:solidFill>
                <a:schemeClr val="tx1"/>
              </a:solidFill>
            </a:endParaRPr>
          </a:p>
        </p:txBody>
      </p:sp>
      <p:cxnSp>
        <p:nvCxnSpPr>
          <p:cNvPr id="51" name="50 Conector recto de flecha"/>
          <p:cNvCxnSpPr>
            <a:stCxn id="4" idx="5"/>
            <a:endCxn id="20" idx="2"/>
          </p:cNvCxnSpPr>
          <p:nvPr/>
        </p:nvCxnSpPr>
        <p:spPr>
          <a:xfrm>
            <a:off x="2067383" y="3473731"/>
            <a:ext cx="1821526" cy="65140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>
            <a:stCxn id="18" idx="2"/>
            <a:endCxn id="4" idx="7"/>
          </p:cNvCxnSpPr>
          <p:nvPr/>
        </p:nvCxnSpPr>
        <p:spPr>
          <a:xfrm flipH="1">
            <a:off x="2067383" y="2835425"/>
            <a:ext cx="1788236" cy="10951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0" idx="6"/>
            <a:endCxn id="31" idx="1"/>
          </p:cNvCxnSpPr>
          <p:nvPr/>
        </p:nvCxnSpPr>
        <p:spPr>
          <a:xfrm flipV="1">
            <a:off x="4825013" y="3215906"/>
            <a:ext cx="2051244" cy="90923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 de flecha"/>
          <p:cNvCxnSpPr>
            <a:stCxn id="31" idx="1"/>
            <a:endCxn id="18" idx="6"/>
          </p:cNvCxnSpPr>
          <p:nvPr/>
        </p:nvCxnSpPr>
        <p:spPr>
          <a:xfrm flipH="1" flipV="1">
            <a:off x="4791723" y="2835425"/>
            <a:ext cx="2084534" cy="38048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Rectángulo"/>
          <p:cNvSpPr/>
          <p:nvPr/>
        </p:nvSpPr>
        <p:spPr>
          <a:xfrm>
            <a:off x="6623497" y="393303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Host</a:t>
            </a:r>
          </a:p>
          <a:p>
            <a:pPr algn="ctr"/>
            <a:r>
              <a:rPr lang="es-ES" dirty="0" smtClean="0"/>
              <a:t>TAP1</a:t>
            </a:r>
            <a:endParaRPr lang="es-ES" dirty="0"/>
          </a:p>
        </p:txBody>
      </p:sp>
      <p:cxnSp>
        <p:nvCxnSpPr>
          <p:cNvPr id="88" name="87 Conector angular"/>
          <p:cNvCxnSpPr>
            <a:stCxn id="87" idx="0"/>
            <a:endCxn id="31" idx="2"/>
          </p:cNvCxnSpPr>
          <p:nvPr/>
        </p:nvCxnSpPr>
        <p:spPr>
          <a:xfrm rot="5400000" flipH="1" flipV="1">
            <a:off x="7248017" y="3599500"/>
            <a:ext cx="249073" cy="41798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5652121" y="267338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M3IPC</a:t>
            </a:r>
            <a:endParaRPr lang="es-ES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82259" y="289018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Pipe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70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9852" y="1523983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 DRIVER</a:t>
            </a:r>
          </a:p>
        </p:txBody>
      </p:sp>
      <p:sp>
        <p:nvSpPr>
          <p:cNvPr id="4" name="3 Cilindro"/>
          <p:cNvSpPr/>
          <p:nvPr/>
        </p:nvSpPr>
        <p:spPr>
          <a:xfrm rot="5400000">
            <a:off x="6041510" y="2337239"/>
            <a:ext cx="648072" cy="2304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PIPE S</a:t>
            </a:r>
            <a:endParaRPr lang="es-ES" dirty="0"/>
          </a:p>
        </p:txBody>
      </p:sp>
      <p:cxnSp>
        <p:nvCxnSpPr>
          <p:cNvPr id="6" name="5 Conector curvado"/>
          <p:cNvCxnSpPr>
            <a:stCxn id="2" idx="1"/>
            <a:endCxn id="48" idx="3"/>
          </p:cNvCxnSpPr>
          <p:nvPr/>
        </p:nvCxnSpPr>
        <p:spPr>
          <a:xfrm rot="10800000" flipV="1">
            <a:off x="1217376" y="1992034"/>
            <a:ext cx="2022476" cy="1547479"/>
          </a:xfrm>
          <a:prstGeom prst="curvedConnector3">
            <a:avLst>
              <a:gd name="adj1" fmla="val 106792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curvado"/>
          <p:cNvCxnSpPr>
            <a:stCxn id="4" idx="1"/>
            <a:endCxn id="2" idx="3"/>
          </p:cNvCxnSpPr>
          <p:nvPr/>
        </p:nvCxnSpPr>
        <p:spPr>
          <a:xfrm flipH="1" flipV="1">
            <a:off x="5616116" y="1992035"/>
            <a:ext cx="1901558" cy="1497332"/>
          </a:xfrm>
          <a:prstGeom prst="curvedConnector3">
            <a:avLst>
              <a:gd name="adj1" fmla="val -1049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566895" y="335484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[0]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1162637" y="4409138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RECEIVER THREAD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141410" y="4318972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SENDER THREAD</a:t>
            </a:r>
          </a:p>
        </p:txBody>
      </p:sp>
      <p:cxnSp>
        <p:nvCxnSpPr>
          <p:cNvPr id="15" name="14 Conector curvado"/>
          <p:cNvCxnSpPr>
            <a:stCxn id="13" idx="1"/>
            <a:endCxn id="48" idx="3"/>
          </p:cNvCxnSpPr>
          <p:nvPr/>
        </p:nvCxnSpPr>
        <p:spPr>
          <a:xfrm rot="10800000" flipH="1">
            <a:off x="1162636" y="3539514"/>
            <a:ext cx="54739" cy="1337676"/>
          </a:xfrm>
          <a:prstGeom prst="curvedConnector3">
            <a:avLst>
              <a:gd name="adj1" fmla="val -417618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4" idx="1"/>
            <a:endCxn id="4" idx="3"/>
          </p:cNvCxnSpPr>
          <p:nvPr/>
        </p:nvCxnSpPr>
        <p:spPr>
          <a:xfrm rot="10800000" flipH="1">
            <a:off x="5141410" y="3489368"/>
            <a:ext cx="72008" cy="1297657"/>
          </a:xfrm>
          <a:prstGeom prst="curvedConnector3">
            <a:avLst>
              <a:gd name="adj1" fmla="val -31746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curvado"/>
          <p:cNvCxnSpPr>
            <a:stCxn id="4" idx="1"/>
            <a:endCxn id="14" idx="3"/>
          </p:cNvCxnSpPr>
          <p:nvPr/>
        </p:nvCxnSpPr>
        <p:spPr>
          <a:xfrm>
            <a:off x="7517674" y="3489367"/>
            <a:ext cx="12700" cy="1297657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curvado"/>
          <p:cNvCxnSpPr>
            <a:stCxn id="48" idx="1"/>
            <a:endCxn id="13" idx="3"/>
          </p:cNvCxnSpPr>
          <p:nvPr/>
        </p:nvCxnSpPr>
        <p:spPr>
          <a:xfrm>
            <a:off x="3521632" y="3539514"/>
            <a:ext cx="17269" cy="1337676"/>
          </a:xfrm>
          <a:prstGeom prst="curvedConnector3">
            <a:avLst>
              <a:gd name="adj1" fmla="val 1423759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2386773" y="260648"/>
            <a:ext cx="431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 DESPUES DE REALIZAR LOS 2 CLONE</a:t>
            </a:r>
            <a:endParaRPr lang="es-ES" dirty="0"/>
          </a:p>
        </p:txBody>
      </p:sp>
      <p:sp>
        <p:nvSpPr>
          <p:cNvPr id="48" name="47 Cilindro"/>
          <p:cNvSpPr/>
          <p:nvPr/>
        </p:nvSpPr>
        <p:spPr>
          <a:xfrm rot="5400000">
            <a:off x="2045468" y="2387386"/>
            <a:ext cx="648072" cy="2304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PIPER</a:t>
            </a:r>
            <a:endParaRPr lang="es-ES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213418" y="3313535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[1]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555776" y="3355509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[0]</a:t>
            </a:r>
            <a:endParaRPr lang="es-ES" dirty="0"/>
          </a:p>
        </p:txBody>
      </p:sp>
      <p:sp>
        <p:nvSpPr>
          <p:cNvPr id="63" name="62 CuadroTexto"/>
          <p:cNvSpPr txBox="1"/>
          <p:nvPr/>
        </p:nvSpPr>
        <p:spPr>
          <a:xfrm>
            <a:off x="1228214" y="3333110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[1]</a:t>
            </a:r>
            <a:endParaRPr lang="es-ES" dirty="0"/>
          </a:p>
        </p:txBody>
      </p:sp>
      <p:cxnSp>
        <p:nvCxnSpPr>
          <p:cNvPr id="64" name="63 Conector curvado"/>
          <p:cNvCxnSpPr>
            <a:stCxn id="2" idx="1"/>
            <a:endCxn id="4" idx="3"/>
          </p:cNvCxnSpPr>
          <p:nvPr/>
        </p:nvCxnSpPr>
        <p:spPr>
          <a:xfrm rot="10800000" flipH="1" flipV="1">
            <a:off x="3239852" y="1992035"/>
            <a:ext cx="1973566" cy="1497332"/>
          </a:xfrm>
          <a:prstGeom prst="curvedConnector3">
            <a:avLst>
              <a:gd name="adj1" fmla="val -1158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curvado"/>
          <p:cNvCxnSpPr>
            <a:stCxn id="48" idx="1"/>
            <a:endCxn id="2" idx="3"/>
          </p:cNvCxnSpPr>
          <p:nvPr/>
        </p:nvCxnSpPr>
        <p:spPr>
          <a:xfrm flipV="1">
            <a:off x="3521632" y="1992035"/>
            <a:ext cx="2094484" cy="1547479"/>
          </a:xfrm>
          <a:prstGeom prst="curvedConnector3">
            <a:avLst>
              <a:gd name="adj1" fmla="val 11091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CuadroTexto"/>
          <p:cNvSpPr txBox="1"/>
          <p:nvPr/>
        </p:nvSpPr>
        <p:spPr>
          <a:xfrm>
            <a:off x="2386773" y="260648"/>
            <a:ext cx="421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ESTADO DESPUES DE REALIZAR LOS CLOSE</a:t>
            </a:r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3239852" y="1523983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RTAP DRIVER</a:t>
            </a:r>
          </a:p>
        </p:txBody>
      </p:sp>
      <p:sp>
        <p:nvSpPr>
          <p:cNvPr id="22" name="21 Cilindro"/>
          <p:cNvSpPr/>
          <p:nvPr/>
        </p:nvSpPr>
        <p:spPr>
          <a:xfrm rot="5400000">
            <a:off x="6041510" y="2337239"/>
            <a:ext cx="648072" cy="2304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PIPE S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66895" y="3354848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[0]</a:t>
            </a:r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1162637" y="4409138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RECEIVER THREAD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5141410" y="4318972"/>
            <a:ext cx="237626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SENDER THREAD</a:t>
            </a:r>
          </a:p>
        </p:txBody>
      </p:sp>
      <p:cxnSp>
        <p:nvCxnSpPr>
          <p:cNvPr id="29" name="28 Conector curvado"/>
          <p:cNvCxnSpPr>
            <a:stCxn id="27" idx="1"/>
            <a:endCxn id="34" idx="3"/>
          </p:cNvCxnSpPr>
          <p:nvPr/>
        </p:nvCxnSpPr>
        <p:spPr>
          <a:xfrm rot="10800000" flipH="1">
            <a:off x="1162636" y="3539514"/>
            <a:ext cx="54739" cy="1337676"/>
          </a:xfrm>
          <a:prstGeom prst="curvedConnector3">
            <a:avLst>
              <a:gd name="adj1" fmla="val -417618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curvado"/>
          <p:cNvCxnSpPr>
            <a:stCxn id="22" idx="1"/>
            <a:endCxn id="28" idx="3"/>
          </p:cNvCxnSpPr>
          <p:nvPr/>
        </p:nvCxnSpPr>
        <p:spPr>
          <a:xfrm>
            <a:off x="7517674" y="3489367"/>
            <a:ext cx="12700" cy="1297657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ilindro"/>
          <p:cNvSpPr/>
          <p:nvPr/>
        </p:nvSpPr>
        <p:spPr>
          <a:xfrm rot="5400000">
            <a:off x="2045468" y="2387386"/>
            <a:ext cx="648072" cy="23042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PIPER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5213418" y="3313535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[1]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555776" y="3355509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[0]</a:t>
            </a: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228214" y="3333110"/>
            <a:ext cx="8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Fdes</a:t>
            </a:r>
            <a:r>
              <a:rPr lang="es-ES" dirty="0" smtClean="0"/>
              <a:t>[1]</a:t>
            </a:r>
            <a:endParaRPr lang="es-ES" dirty="0"/>
          </a:p>
        </p:txBody>
      </p:sp>
      <p:cxnSp>
        <p:nvCxnSpPr>
          <p:cNvPr id="38" name="37 Conector curvado"/>
          <p:cNvCxnSpPr>
            <a:stCxn id="21" idx="1"/>
            <a:endCxn id="22" idx="3"/>
          </p:cNvCxnSpPr>
          <p:nvPr/>
        </p:nvCxnSpPr>
        <p:spPr>
          <a:xfrm rot="10800000" flipH="1" flipV="1">
            <a:off x="3239852" y="1992035"/>
            <a:ext cx="1973566" cy="1497332"/>
          </a:xfrm>
          <a:prstGeom prst="curvedConnector3">
            <a:avLst>
              <a:gd name="adj1" fmla="val -11583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curvado"/>
          <p:cNvCxnSpPr>
            <a:stCxn id="34" idx="1"/>
            <a:endCxn id="21" idx="3"/>
          </p:cNvCxnSpPr>
          <p:nvPr/>
        </p:nvCxnSpPr>
        <p:spPr>
          <a:xfrm flipV="1">
            <a:off x="3521632" y="1992035"/>
            <a:ext cx="2094484" cy="1547479"/>
          </a:xfrm>
          <a:prstGeom prst="curvedConnector3">
            <a:avLst>
              <a:gd name="adj1" fmla="val 110914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5796136" y="3526081"/>
            <a:ext cx="3015952" cy="3024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116632"/>
            <a:ext cx="4968552" cy="6480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3" y="235774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5" y="1675934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3" y="1207882"/>
            <a:ext cx="2592288" cy="284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9" y="1923831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8" y="2792059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6" y="43291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2" y="3655830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4" y="1891959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68144" y="3728162"/>
            <a:ext cx="936104" cy="4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16200000" flipH="1">
            <a:off x="3734908" y="1126874"/>
            <a:ext cx="1836203" cy="3366372"/>
          </a:xfrm>
          <a:prstGeom prst="bentConnector3">
            <a:avLst>
              <a:gd name="adj1" fmla="val -1245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987575" y="4869160"/>
            <a:ext cx="720329" cy="10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cxnSp>
        <p:nvCxnSpPr>
          <p:cNvPr id="20" name="19 Conector angular"/>
          <p:cNvCxnSpPr>
            <a:stCxn id="19" idx="1"/>
            <a:endCxn id="9" idx="2"/>
          </p:cNvCxnSpPr>
          <p:nvPr/>
        </p:nvCxnSpPr>
        <p:spPr>
          <a:xfrm rot="10800000">
            <a:off x="2096727" y="4977173"/>
            <a:ext cx="890849" cy="43195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139952" y="590297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ETH0</a:t>
            </a:r>
            <a:endParaRPr lang="es-ES" dirty="0"/>
          </a:p>
        </p:txBody>
      </p:sp>
      <p:cxnSp>
        <p:nvCxnSpPr>
          <p:cNvPr id="24" name="23 Conector angular"/>
          <p:cNvCxnSpPr>
            <a:stCxn id="23" idx="0"/>
            <a:endCxn id="19" idx="3"/>
          </p:cNvCxnSpPr>
          <p:nvPr/>
        </p:nvCxnSpPr>
        <p:spPr>
          <a:xfrm rot="16200000" flipV="1">
            <a:off x="3947032" y="5169998"/>
            <a:ext cx="493853" cy="9721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6670457" y="5193149"/>
            <a:ext cx="931912" cy="1043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UML1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31 Conector angular"/>
          <p:cNvCxnSpPr>
            <a:stCxn id="39" idx="2"/>
            <a:endCxn id="28" idx="1"/>
          </p:cNvCxnSpPr>
          <p:nvPr/>
        </p:nvCxnSpPr>
        <p:spPr>
          <a:xfrm rot="16200000" flipH="1">
            <a:off x="5756457" y="4800826"/>
            <a:ext cx="1493739" cy="3342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746783" y="4282127"/>
            <a:ext cx="855586" cy="628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DVS_UML_SWITCH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40" name="39 Conector angular"/>
          <p:cNvCxnSpPr>
            <a:stCxn id="39" idx="3"/>
            <a:endCxn id="38" idx="0"/>
          </p:cNvCxnSpPr>
          <p:nvPr/>
        </p:nvCxnSpPr>
        <p:spPr>
          <a:xfrm>
            <a:off x="6804248" y="3974625"/>
            <a:ext cx="370328" cy="307502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5796136" y="3526081"/>
            <a:ext cx="3015952" cy="3024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NODE1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323528" y="116632"/>
            <a:ext cx="4968552" cy="6480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NODE0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3" y="235774"/>
            <a:ext cx="1368152" cy="1944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827585" y="1675934"/>
            <a:ext cx="936104" cy="4320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 err="1" smtClean="0">
                <a:solidFill>
                  <a:schemeClr val="tx1"/>
                </a:solidFill>
              </a:rPr>
              <a:t>daemon</a:t>
            </a:r>
            <a:endParaRPr lang="es-ES" sz="1100" b="1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39753" y="1207882"/>
            <a:ext cx="2592288" cy="2844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DVS_UML_SWITCH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7" name="6 Conector angular"/>
          <p:cNvCxnSpPr>
            <a:stCxn id="4" idx="4"/>
            <a:endCxn id="27" idx="1"/>
          </p:cNvCxnSpPr>
          <p:nvPr/>
        </p:nvCxnSpPr>
        <p:spPr>
          <a:xfrm rot="16200000" flipH="1">
            <a:off x="1479789" y="1923831"/>
            <a:ext cx="765824" cy="113412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994558" y="2792059"/>
            <a:ext cx="781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Unix</a:t>
            </a:r>
          </a:p>
          <a:p>
            <a:r>
              <a:rPr lang="es-ES" dirty="0" smtClean="0"/>
              <a:t>socket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1556666" y="4329100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12" name="11 Conector angular"/>
          <p:cNvCxnSpPr>
            <a:stCxn id="9" idx="0"/>
            <a:endCxn id="27" idx="2"/>
          </p:cNvCxnSpPr>
          <p:nvPr/>
        </p:nvCxnSpPr>
        <p:spPr>
          <a:xfrm rot="5400000" flipH="1" flipV="1">
            <a:off x="2296552" y="3655830"/>
            <a:ext cx="473447" cy="8730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 redondeado"/>
          <p:cNvSpPr/>
          <p:nvPr/>
        </p:nvSpPr>
        <p:spPr>
          <a:xfrm>
            <a:off x="2429764" y="1891959"/>
            <a:ext cx="1080120" cy="196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Switch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868144" y="3728162"/>
            <a:ext cx="936104" cy="4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RTAP1</a:t>
            </a:r>
            <a:endParaRPr lang="es-ES" dirty="0"/>
          </a:p>
        </p:txBody>
      </p:sp>
      <p:cxnSp>
        <p:nvCxnSpPr>
          <p:cNvPr id="45" name="44 Conector angular"/>
          <p:cNvCxnSpPr>
            <a:stCxn id="27" idx="0"/>
            <a:endCxn id="39" idx="0"/>
          </p:cNvCxnSpPr>
          <p:nvPr/>
        </p:nvCxnSpPr>
        <p:spPr>
          <a:xfrm rot="16200000" flipH="1">
            <a:off x="3734908" y="1126874"/>
            <a:ext cx="1836203" cy="3366372"/>
          </a:xfrm>
          <a:prstGeom prst="bentConnector3">
            <a:avLst>
              <a:gd name="adj1" fmla="val -1245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2987575" y="4869160"/>
            <a:ext cx="720329" cy="10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BR0</a:t>
            </a:r>
            <a:endParaRPr lang="es-ES" dirty="0"/>
          </a:p>
        </p:txBody>
      </p:sp>
      <p:cxnSp>
        <p:nvCxnSpPr>
          <p:cNvPr id="20" name="19 Conector angular"/>
          <p:cNvCxnSpPr>
            <a:stCxn id="19" idx="1"/>
            <a:endCxn id="9" idx="2"/>
          </p:cNvCxnSpPr>
          <p:nvPr/>
        </p:nvCxnSpPr>
        <p:spPr>
          <a:xfrm rot="10800000">
            <a:off x="2096727" y="4977173"/>
            <a:ext cx="890849" cy="431953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139952" y="5902978"/>
            <a:ext cx="108012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ETH0</a:t>
            </a:r>
            <a:endParaRPr lang="es-ES" dirty="0"/>
          </a:p>
        </p:txBody>
      </p:sp>
      <p:cxnSp>
        <p:nvCxnSpPr>
          <p:cNvPr id="24" name="23 Conector angular"/>
          <p:cNvCxnSpPr>
            <a:stCxn id="23" idx="0"/>
            <a:endCxn id="19" idx="3"/>
          </p:cNvCxnSpPr>
          <p:nvPr/>
        </p:nvCxnSpPr>
        <p:spPr>
          <a:xfrm rot="16200000" flipV="1">
            <a:off x="3947032" y="5169998"/>
            <a:ext cx="493853" cy="972108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7747270" y="3609780"/>
            <a:ext cx="931912" cy="10433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UML1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6309570" y="5038565"/>
            <a:ext cx="720329" cy="1079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BR0</a:t>
            </a:r>
            <a:endParaRPr lang="es-ES" dirty="0"/>
          </a:p>
        </p:txBody>
      </p:sp>
      <p:cxnSp>
        <p:nvCxnSpPr>
          <p:cNvPr id="32" name="31 Conector angular"/>
          <p:cNvCxnSpPr>
            <a:stCxn id="39" idx="2"/>
            <a:endCxn id="30" idx="1"/>
          </p:cNvCxnSpPr>
          <p:nvPr/>
        </p:nvCxnSpPr>
        <p:spPr>
          <a:xfrm rot="5400000">
            <a:off x="5644162" y="4886496"/>
            <a:ext cx="1357442" cy="26626"/>
          </a:xfrm>
          <a:prstGeom prst="bentConnector4">
            <a:avLst>
              <a:gd name="adj1" fmla="val 30111"/>
              <a:gd name="adj2" fmla="val 95855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6" idx="2"/>
            <a:endCxn id="30" idx="2"/>
          </p:cNvCxnSpPr>
          <p:nvPr/>
        </p:nvCxnSpPr>
        <p:spPr>
          <a:xfrm rot="5400000">
            <a:off x="7048473" y="5399217"/>
            <a:ext cx="340541" cy="1098015"/>
          </a:xfrm>
          <a:prstGeom prst="bentConnector3">
            <a:avLst>
              <a:gd name="adj1" fmla="val 1671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7299698" y="5285028"/>
            <a:ext cx="936104" cy="49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TAP0</a:t>
            </a:r>
            <a:endParaRPr lang="es-ES" dirty="0"/>
          </a:p>
        </p:txBody>
      </p:sp>
      <p:cxnSp>
        <p:nvCxnSpPr>
          <p:cNvPr id="33" name="32 Conector angular"/>
          <p:cNvCxnSpPr>
            <a:stCxn id="28" idx="2"/>
            <a:endCxn id="26" idx="0"/>
          </p:cNvCxnSpPr>
          <p:nvPr/>
        </p:nvCxnSpPr>
        <p:spPr>
          <a:xfrm rot="5400000">
            <a:off x="7674542" y="4746344"/>
            <a:ext cx="631892" cy="44547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6746783" y="4282127"/>
            <a:ext cx="855586" cy="628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1000" dirty="0" smtClean="0">
                <a:solidFill>
                  <a:schemeClr val="tx1"/>
                </a:solidFill>
              </a:rPr>
              <a:t>DVS_UML_SWITCH</a:t>
            </a:r>
            <a:endParaRPr lang="es-ES" sz="1100" dirty="0">
              <a:solidFill>
                <a:schemeClr val="tx1"/>
              </a:solidFill>
            </a:endParaRPr>
          </a:p>
        </p:txBody>
      </p:sp>
      <p:cxnSp>
        <p:nvCxnSpPr>
          <p:cNvPr id="40" name="39 Conector angular"/>
          <p:cNvCxnSpPr>
            <a:stCxn id="39" idx="3"/>
            <a:endCxn id="38" idx="0"/>
          </p:cNvCxnSpPr>
          <p:nvPr/>
        </p:nvCxnSpPr>
        <p:spPr>
          <a:xfrm>
            <a:off x="6804248" y="3974625"/>
            <a:ext cx="370328" cy="307502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0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erminador"/>
          <p:cNvSpPr/>
          <p:nvPr/>
        </p:nvSpPr>
        <p:spPr>
          <a:xfrm>
            <a:off x="1620164" y="59049"/>
            <a:ext cx="1584176" cy="43204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dvs_uml_switch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" name="3 Proceso alternativo"/>
          <p:cNvSpPr/>
          <p:nvPr/>
        </p:nvSpPr>
        <p:spPr>
          <a:xfrm>
            <a:off x="1728670" y="707121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switch_init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" name="4 Proceso alternativo"/>
          <p:cNvSpPr/>
          <p:nvPr/>
        </p:nvSpPr>
        <p:spPr>
          <a:xfrm>
            <a:off x="1728670" y="1147553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switch_config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" name="5 Cilindro"/>
          <p:cNvSpPr/>
          <p:nvPr/>
        </p:nvSpPr>
        <p:spPr>
          <a:xfrm>
            <a:off x="3635896" y="851137"/>
            <a:ext cx="720080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config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1728670" y="1637546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get_dvs_params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1728670" y="2077978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get_dc_params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9" name="8 Proceso"/>
          <p:cNvSpPr/>
          <p:nvPr/>
        </p:nvSpPr>
        <p:spPr>
          <a:xfrm>
            <a:off x="1674417" y="2579329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</a:t>
            </a:r>
            <a:r>
              <a:rPr lang="es-ES" sz="1050" dirty="0" err="1" smtClean="0">
                <a:solidFill>
                  <a:schemeClr val="tx1"/>
                </a:solidFill>
              </a:rPr>
              <a:t>connect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>
            <a:off x="1674417" y="3071793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datos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" name="10 Proceso"/>
          <p:cNvSpPr/>
          <p:nvPr/>
        </p:nvSpPr>
        <p:spPr>
          <a:xfrm>
            <a:off x="1674417" y="359508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Signal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handler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setup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2" name="11 Datos"/>
          <p:cNvSpPr/>
          <p:nvPr/>
        </p:nvSpPr>
        <p:spPr>
          <a:xfrm>
            <a:off x="143014" y="2253669"/>
            <a:ext cx="1152128" cy="700863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SIGINT </a:t>
            </a: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Signal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Handler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1674417" y="410752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Open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 TAP 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1674417" y="4645608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init_rt_threads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5" name="14 Proceso predefinido"/>
          <p:cNvSpPr/>
          <p:nvPr/>
        </p:nvSpPr>
        <p:spPr>
          <a:xfrm>
            <a:off x="5345843" y="822761"/>
            <a:ext cx="1393304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init_rt_sockets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16" name="15 Proceso predefinido"/>
          <p:cNvSpPr/>
          <p:nvPr/>
        </p:nvSpPr>
        <p:spPr>
          <a:xfrm>
            <a:off x="5327122" y="4556585"/>
            <a:ext cx="1459605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create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send_thread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7" name="16 Proceso predefinido"/>
          <p:cNvSpPr/>
          <p:nvPr/>
        </p:nvSpPr>
        <p:spPr>
          <a:xfrm>
            <a:off x="5327122" y="5425035"/>
            <a:ext cx="1459605" cy="612648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create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recv_thread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8" name="17 Conector"/>
          <p:cNvSpPr/>
          <p:nvPr/>
        </p:nvSpPr>
        <p:spPr>
          <a:xfrm>
            <a:off x="2195736" y="5495653"/>
            <a:ext cx="432048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19 Conector recto de flecha"/>
          <p:cNvCxnSpPr>
            <a:stCxn id="3" idx="2"/>
            <a:endCxn id="4" idx="0"/>
          </p:cNvCxnSpPr>
          <p:nvPr/>
        </p:nvCxnSpPr>
        <p:spPr>
          <a:xfrm>
            <a:off x="2412252" y="491097"/>
            <a:ext cx="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4" idx="2"/>
            <a:endCxn id="5" idx="0"/>
          </p:cNvCxnSpPr>
          <p:nvPr/>
        </p:nvCxnSpPr>
        <p:spPr>
          <a:xfrm>
            <a:off x="2412253" y="995153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5" idx="2"/>
            <a:endCxn id="7" idx="0"/>
          </p:cNvCxnSpPr>
          <p:nvPr/>
        </p:nvCxnSpPr>
        <p:spPr>
          <a:xfrm>
            <a:off x="2412253" y="1435585"/>
            <a:ext cx="0" cy="2019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7" idx="2"/>
            <a:endCxn id="8" idx="0"/>
          </p:cNvCxnSpPr>
          <p:nvPr/>
        </p:nvCxnSpPr>
        <p:spPr>
          <a:xfrm>
            <a:off x="2412253" y="1925578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8" idx="2"/>
            <a:endCxn id="9" idx="0"/>
          </p:cNvCxnSpPr>
          <p:nvPr/>
        </p:nvCxnSpPr>
        <p:spPr>
          <a:xfrm>
            <a:off x="2412253" y="2366010"/>
            <a:ext cx="0" cy="2133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9" idx="2"/>
            <a:endCxn id="10" idx="0"/>
          </p:cNvCxnSpPr>
          <p:nvPr/>
        </p:nvCxnSpPr>
        <p:spPr>
          <a:xfrm>
            <a:off x="2412253" y="2939369"/>
            <a:ext cx="0" cy="1324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stCxn id="10" idx="2"/>
            <a:endCxn id="11" idx="0"/>
          </p:cNvCxnSpPr>
          <p:nvPr/>
        </p:nvCxnSpPr>
        <p:spPr>
          <a:xfrm>
            <a:off x="2412253" y="3431833"/>
            <a:ext cx="0" cy="16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1" idx="2"/>
            <a:endCxn id="13" idx="0"/>
          </p:cNvCxnSpPr>
          <p:nvPr/>
        </p:nvCxnSpPr>
        <p:spPr>
          <a:xfrm>
            <a:off x="2412253" y="3955122"/>
            <a:ext cx="0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3" idx="2"/>
            <a:endCxn id="14" idx="0"/>
          </p:cNvCxnSpPr>
          <p:nvPr/>
        </p:nvCxnSpPr>
        <p:spPr>
          <a:xfrm>
            <a:off x="2412253" y="4467562"/>
            <a:ext cx="0" cy="1780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14" idx="2"/>
            <a:endCxn id="18" idx="0"/>
          </p:cNvCxnSpPr>
          <p:nvPr/>
        </p:nvCxnSpPr>
        <p:spPr>
          <a:xfrm flipH="1">
            <a:off x="2411760" y="5005648"/>
            <a:ext cx="493" cy="4900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6" idx="2"/>
            <a:endCxn id="5" idx="3"/>
          </p:cNvCxnSpPr>
          <p:nvPr/>
        </p:nvCxnSpPr>
        <p:spPr>
          <a:xfrm flipH="1">
            <a:off x="3095835" y="1247181"/>
            <a:ext cx="540061" cy="4438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11" idx="1"/>
            <a:endCxn id="12" idx="5"/>
          </p:cNvCxnSpPr>
          <p:nvPr/>
        </p:nvCxnSpPr>
        <p:spPr>
          <a:xfrm flipH="1" flipV="1">
            <a:off x="1179929" y="2604101"/>
            <a:ext cx="494488" cy="117100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14" idx="3"/>
            <a:endCxn id="15" idx="1"/>
          </p:cNvCxnSpPr>
          <p:nvPr/>
        </p:nvCxnSpPr>
        <p:spPr>
          <a:xfrm flipV="1">
            <a:off x="3150088" y="1129085"/>
            <a:ext cx="2195755" cy="36965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5358913" y="2065053"/>
            <a:ext cx="1367165" cy="3461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Bind Remote TAP Client endpoint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7624949" y="1781562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node</a:t>
            </a:r>
            <a:r>
              <a:rPr lang="es-ES" sz="1050" dirty="0" smtClean="0">
                <a:solidFill>
                  <a:schemeClr val="tx1"/>
                </a:solidFill>
              </a:rPr>
              <a:t> in </a:t>
            </a:r>
            <a:r>
              <a:rPr lang="es-ES" sz="1050" dirty="0" err="1" smtClean="0">
                <a:solidFill>
                  <a:schemeClr val="tx1"/>
                </a:solidFill>
              </a:rPr>
              <a:t>the</a:t>
            </a:r>
            <a:r>
              <a:rPr lang="es-ES" sz="1050" dirty="0" smtClean="0">
                <a:solidFill>
                  <a:schemeClr val="tx1"/>
                </a:solidFill>
              </a:rPr>
              <a:t> DC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4" name="63 Proceso alternativo"/>
          <p:cNvSpPr/>
          <p:nvPr/>
        </p:nvSpPr>
        <p:spPr>
          <a:xfrm>
            <a:off x="5358914" y="3334454"/>
            <a:ext cx="1367165" cy="3461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rmttap_init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5" name="64 Elipse"/>
          <p:cNvSpPr/>
          <p:nvPr/>
        </p:nvSpPr>
        <p:spPr>
          <a:xfrm>
            <a:off x="7624949" y="3179227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 smtClean="0">
                <a:solidFill>
                  <a:schemeClr val="tx1"/>
                </a:solidFill>
              </a:rPr>
              <a:t> RTAP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6" name="65 Conector recto de flecha"/>
          <p:cNvCxnSpPr>
            <a:stCxn id="15" idx="2"/>
            <a:endCxn id="62" idx="0"/>
          </p:cNvCxnSpPr>
          <p:nvPr/>
        </p:nvCxnSpPr>
        <p:spPr>
          <a:xfrm>
            <a:off x="6042495" y="1435409"/>
            <a:ext cx="1" cy="6296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>
            <a:stCxn id="62" idx="2"/>
            <a:endCxn id="64" idx="0"/>
          </p:cNvCxnSpPr>
          <p:nvPr/>
        </p:nvCxnSpPr>
        <p:spPr>
          <a:xfrm>
            <a:off x="6042496" y="2411177"/>
            <a:ext cx="1" cy="9232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angular"/>
          <p:cNvCxnSpPr>
            <a:stCxn id="63" idx="0"/>
            <a:endCxn id="62" idx="0"/>
          </p:cNvCxnSpPr>
          <p:nvPr/>
        </p:nvCxnSpPr>
        <p:spPr>
          <a:xfrm rot="16200000" flipH="1" flipV="1">
            <a:off x="7016013" y="808044"/>
            <a:ext cx="283491" cy="2230525"/>
          </a:xfrm>
          <a:prstGeom prst="bentConnector3">
            <a:avLst>
              <a:gd name="adj1" fmla="val -8063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angular"/>
          <p:cNvCxnSpPr>
            <a:stCxn id="62" idx="2"/>
            <a:endCxn id="63" idx="4"/>
          </p:cNvCxnSpPr>
          <p:nvPr/>
        </p:nvCxnSpPr>
        <p:spPr>
          <a:xfrm rot="16200000" flipH="1">
            <a:off x="7041870" y="1411802"/>
            <a:ext cx="231776" cy="2230525"/>
          </a:xfrm>
          <a:prstGeom prst="bentConnector3">
            <a:avLst>
              <a:gd name="adj1" fmla="val 19863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angular"/>
          <p:cNvCxnSpPr>
            <a:stCxn id="65" idx="0"/>
            <a:endCxn id="64" idx="0"/>
          </p:cNvCxnSpPr>
          <p:nvPr/>
        </p:nvCxnSpPr>
        <p:spPr>
          <a:xfrm rot="16200000" flipH="1" flipV="1">
            <a:off x="7080145" y="2141578"/>
            <a:ext cx="155227" cy="2230524"/>
          </a:xfrm>
          <a:prstGeom prst="bentConnector3">
            <a:avLst>
              <a:gd name="adj1" fmla="val -14726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angular"/>
          <p:cNvCxnSpPr>
            <a:stCxn id="64" idx="2"/>
            <a:endCxn id="65" idx="4"/>
          </p:cNvCxnSpPr>
          <p:nvPr/>
        </p:nvCxnSpPr>
        <p:spPr>
          <a:xfrm rot="16200000" flipH="1">
            <a:off x="6977739" y="2745336"/>
            <a:ext cx="360040" cy="2230524"/>
          </a:xfrm>
          <a:prstGeom prst="bentConnector3">
            <a:avLst>
              <a:gd name="adj1" fmla="val 16349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>
            <a:stCxn id="64" idx="2"/>
            <a:endCxn id="16" idx="0"/>
          </p:cNvCxnSpPr>
          <p:nvPr/>
        </p:nvCxnSpPr>
        <p:spPr>
          <a:xfrm>
            <a:off x="6042497" y="3680578"/>
            <a:ext cx="14428" cy="8760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>
            <a:stCxn id="16" idx="2"/>
            <a:endCxn id="17" idx="0"/>
          </p:cNvCxnSpPr>
          <p:nvPr/>
        </p:nvCxnSpPr>
        <p:spPr>
          <a:xfrm>
            <a:off x="6056925" y="5169233"/>
            <a:ext cx="0" cy="2558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Terminador"/>
          <p:cNvSpPr/>
          <p:nvPr/>
        </p:nvSpPr>
        <p:spPr>
          <a:xfrm>
            <a:off x="5264837" y="6309320"/>
            <a:ext cx="1584176" cy="432048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pthread_exit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102" name="101 Conector recto de flecha"/>
          <p:cNvCxnSpPr>
            <a:stCxn id="17" idx="2"/>
            <a:endCxn id="101" idx="0"/>
          </p:cNvCxnSpPr>
          <p:nvPr/>
        </p:nvCxnSpPr>
        <p:spPr>
          <a:xfrm>
            <a:off x="6056925" y="6037683"/>
            <a:ext cx="0" cy="271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Proceso alternativo"/>
          <p:cNvSpPr/>
          <p:nvPr/>
        </p:nvSpPr>
        <p:spPr>
          <a:xfrm>
            <a:off x="35496" y="3287817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Cleanup</a:t>
            </a:r>
            <a:r>
              <a:rPr lang="es-ES" sz="1050" dirty="0" smtClean="0">
                <a:solidFill>
                  <a:schemeClr val="tx1"/>
                </a:solidFill>
              </a:rPr>
              <a:t> sockets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9" name="108 Proceso alternativo"/>
          <p:cNvSpPr/>
          <p:nvPr/>
        </p:nvSpPr>
        <p:spPr>
          <a:xfrm>
            <a:off x="46187" y="3845838"/>
            <a:ext cx="1367165" cy="33919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Unbind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remote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endpoints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10" name="109 Terminador"/>
          <p:cNvSpPr/>
          <p:nvPr/>
        </p:nvSpPr>
        <p:spPr>
          <a:xfrm>
            <a:off x="153852" y="4467562"/>
            <a:ext cx="1179929" cy="295560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EXIT</a:t>
            </a:r>
            <a:endParaRPr lang="es-ES" sz="1050" b="1" dirty="0">
              <a:solidFill>
                <a:schemeClr val="tx1"/>
              </a:solidFill>
            </a:endParaRPr>
          </a:p>
        </p:txBody>
      </p:sp>
      <p:cxnSp>
        <p:nvCxnSpPr>
          <p:cNvPr id="111" name="110 Conector recto de flecha"/>
          <p:cNvCxnSpPr>
            <a:stCxn id="12" idx="4"/>
            <a:endCxn id="106" idx="0"/>
          </p:cNvCxnSpPr>
          <p:nvPr/>
        </p:nvCxnSpPr>
        <p:spPr>
          <a:xfrm>
            <a:off x="719078" y="2954532"/>
            <a:ext cx="1" cy="3332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>
            <a:stCxn id="106" idx="2"/>
            <a:endCxn id="109" idx="0"/>
          </p:cNvCxnSpPr>
          <p:nvPr/>
        </p:nvCxnSpPr>
        <p:spPr>
          <a:xfrm>
            <a:off x="719079" y="3575849"/>
            <a:ext cx="10691" cy="2699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 de flecha"/>
          <p:cNvCxnSpPr>
            <a:stCxn id="109" idx="2"/>
            <a:endCxn id="110" idx="0"/>
          </p:cNvCxnSpPr>
          <p:nvPr/>
        </p:nvCxnSpPr>
        <p:spPr>
          <a:xfrm>
            <a:off x="729770" y="4185028"/>
            <a:ext cx="14047" cy="2825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 alternativo"/>
          <p:cNvSpPr/>
          <p:nvPr/>
        </p:nvSpPr>
        <p:spPr>
          <a:xfrm>
            <a:off x="3816902" y="764704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Poll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filedescriptors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8" name="7 Proceso alternativo"/>
          <p:cNvSpPr/>
          <p:nvPr/>
        </p:nvSpPr>
        <p:spPr>
          <a:xfrm>
            <a:off x="2189812" y="2581033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accept_connection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3" name="12 Proceso"/>
          <p:cNvSpPr/>
          <p:nvPr/>
        </p:nvSpPr>
        <p:spPr>
          <a:xfrm>
            <a:off x="3750812" y="4693012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handle_port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3772576" y="6152529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close_descriptor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8" name="17 Conector"/>
          <p:cNvSpPr/>
          <p:nvPr/>
        </p:nvSpPr>
        <p:spPr>
          <a:xfrm>
            <a:off x="4281503" y="129212"/>
            <a:ext cx="432048" cy="3600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0" name="19 Conector recto de flecha"/>
          <p:cNvCxnSpPr>
            <a:stCxn id="18" idx="4"/>
            <a:endCxn id="4" idx="0"/>
          </p:cNvCxnSpPr>
          <p:nvPr/>
        </p:nvCxnSpPr>
        <p:spPr>
          <a:xfrm>
            <a:off x="4497527" y="489252"/>
            <a:ext cx="2958" cy="275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23" idx="0"/>
          </p:cNvCxnSpPr>
          <p:nvPr/>
        </p:nvCxnSpPr>
        <p:spPr>
          <a:xfrm>
            <a:off x="4500485" y="1884700"/>
            <a:ext cx="493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56" idx="2"/>
            <a:endCxn id="13" idx="0"/>
          </p:cNvCxnSpPr>
          <p:nvPr/>
        </p:nvCxnSpPr>
        <p:spPr>
          <a:xfrm>
            <a:off x="4488648" y="4321380"/>
            <a:ext cx="0" cy="3716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>
            <a:stCxn id="13" idx="2"/>
            <a:endCxn id="14" idx="0"/>
          </p:cNvCxnSpPr>
          <p:nvPr/>
        </p:nvCxnSpPr>
        <p:spPr>
          <a:xfrm>
            <a:off x="4488648" y="5053052"/>
            <a:ext cx="21764" cy="10994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Decisión"/>
          <p:cNvSpPr/>
          <p:nvPr/>
        </p:nvSpPr>
        <p:spPr>
          <a:xfrm>
            <a:off x="3816902" y="2037100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Want</a:t>
            </a:r>
            <a:r>
              <a:rPr lang="es-ES" sz="1050" dirty="0" smtClean="0">
                <a:solidFill>
                  <a:schemeClr val="tx1"/>
                </a:solidFill>
              </a:rPr>
              <a:t> to </a:t>
            </a:r>
            <a:r>
              <a:rPr lang="es-ES" sz="1050" dirty="0" err="1" smtClean="0">
                <a:solidFill>
                  <a:schemeClr val="tx1"/>
                </a:solidFill>
              </a:rPr>
              <a:t>connect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34" name="33 Conector angular"/>
          <p:cNvCxnSpPr>
            <a:stCxn id="23" idx="1"/>
            <a:endCxn id="8" idx="0"/>
          </p:cNvCxnSpPr>
          <p:nvPr/>
        </p:nvCxnSpPr>
        <p:spPr>
          <a:xfrm rot="10800000" flipV="1">
            <a:off x="2873396" y="2358297"/>
            <a:ext cx="943507" cy="22273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angular"/>
          <p:cNvCxnSpPr>
            <a:stCxn id="8" idx="1"/>
            <a:endCxn id="4" idx="0"/>
          </p:cNvCxnSpPr>
          <p:nvPr/>
        </p:nvCxnSpPr>
        <p:spPr>
          <a:xfrm rot="10800000" flipH="1">
            <a:off x="2189811" y="764705"/>
            <a:ext cx="2310673" cy="1960345"/>
          </a:xfrm>
          <a:prstGeom prst="bentConnector4">
            <a:avLst>
              <a:gd name="adj1" fmla="val -9893"/>
              <a:gd name="adj2" fmla="val 11166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Decisión"/>
          <p:cNvSpPr/>
          <p:nvPr/>
        </p:nvSpPr>
        <p:spPr>
          <a:xfrm>
            <a:off x="3810490" y="2870040"/>
            <a:ext cx="1368152" cy="642393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Socket FD?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3" name="52 Proceso alternativo"/>
          <p:cNvSpPr/>
          <p:nvPr/>
        </p:nvSpPr>
        <p:spPr>
          <a:xfrm>
            <a:off x="2189811" y="3368417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handle_sock_data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5" name="54 Conector angular"/>
          <p:cNvCxnSpPr>
            <a:stCxn id="52" idx="1"/>
            <a:endCxn id="53" idx="0"/>
          </p:cNvCxnSpPr>
          <p:nvPr/>
        </p:nvCxnSpPr>
        <p:spPr>
          <a:xfrm rot="10800000" flipV="1">
            <a:off x="2873394" y="3191237"/>
            <a:ext cx="937096" cy="1771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Decisión"/>
          <p:cNvSpPr/>
          <p:nvPr/>
        </p:nvSpPr>
        <p:spPr>
          <a:xfrm>
            <a:off x="3804572" y="3678987"/>
            <a:ext cx="1368152" cy="64239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TAP FD?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7" name="56 Proceso alternativo"/>
          <p:cNvSpPr/>
          <p:nvPr/>
        </p:nvSpPr>
        <p:spPr>
          <a:xfrm>
            <a:off x="2197700" y="4177364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handle_tap_data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1" name="60 Conector angular"/>
          <p:cNvCxnSpPr>
            <a:stCxn id="56" idx="1"/>
            <a:endCxn id="57" idx="0"/>
          </p:cNvCxnSpPr>
          <p:nvPr/>
        </p:nvCxnSpPr>
        <p:spPr>
          <a:xfrm rot="10800000" flipV="1">
            <a:off x="2881284" y="4000184"/>
            <a:ext cx="923289" cy="17718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 de flecha"/>
          <p:cNvCxnSpPr/>
          <p:nvPr/>
        </p:nvCxnSpPr>
        <p:spPr>
          <a:xfrm>
            <a:off x="4512816" y="5279422"/>
            <a:ext cx="0" cy="1632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Decisión"/>
          <p:cNvSpPr/>
          <p:nvPr/>
        </p:nvSpPr>
        <p:spPr>
          <a:xfrm>
            <a:off x="3816903" y="5270563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New_</a:t>
            </a:r>
          </a:p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port</a:t>
            </a:r>
            <a:r>
              <a:rPr lang="es-ES" sz="105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7" name="66 Proceso alternativo"/>
          <p:cNvSpPr/>
          <p:nvPr/>
        </p:nvSpPr>
        <p:spPr>
          <a:xfrm>
            <a:off x="2215451" y="5884095"/>
            <a:ext cx="136716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new_port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68" name="67 Conector angular"/>
          <p:cNvCxnSpPr>
            <a:stCxn id="66" idx="1"/>
            <a:endCxn id="67" idx="0"/>
          </p:cNvCxnSpPr>
          <p:nvPr/>
        </p:nvCxnSpPr>
        <p:spPr>
          <a:xfrm rot="10800000" flipV="1">
            <a:off x="2899035" y="5591759"/>
            <a:ext cx="917869" cy="2923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Conector angular"/>
          <p:cNvCxnSpPr>
            <a:stCxn id="53" idx="1"/>
            <a:endCxn id="4" idx="0"/>
          </p:cNvCxnSpPr>
          <p:nvPr/>
        </p:nvCxnSpPr>
        <p:spPr>
          <a:xfrm rot="10800000" flipH="1">
            <a:off x="2189811" y="764705"/>
            <a:ext cx="2310674" cy="2747729"/>
          </a:xfrm>
          <a:prstGeom prst="bentConnector4">
            <a:avLst>
              <a:gd name="adj1" fmla="val -9893"/>
              <a:gd name="adj2" fmla="val 10832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57" idx="1"/>
            <a:endCxn id="4" idx="0"/>
          </p:cNvCxnSpPr>
          <p:nvPr/>
        </p:nvCxnSpPr>
        <p:spPr>
          <a:xfrm rot="10800000" flipH="1">
            <a:off x="2197699" y="764704"/>
            <a:ext cx="2302785" cy="3556676"/>
          </a:xfrm>
          <a:prstGeom prst="bentConnector4">
            <a:avLst>
              <a:gd name="adj1" fmla="val -9927"/>
              <a:gd name="adj2" fmla="val 10642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angular"/>
          <p:cNvCxnSpPr>
            <a:stCxn id="67" idx="1"/>
            <a:endCxn id="4" idx="0"/>
          </p:cNvCxnSpPr>
          <p:nvPr/>
        </p:nvCxnSpPr>
        <p:spPr>
          <a:xfrm rot="10800000" flipH="1">
            <a:off x="2215451" y="764705"/>
            <a:ext cx="2285034" cy="5263407"/>
          </a:xfrm>
          <a:prstGeom prst="bentConnector4">
            <a:avLst>
              <a:gd name="adj1" fmla="val -10004"/>
              <a:gd name="adj2" fmla="val 10434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14" idx="3"/>
            <a:endCxn id="4" idx="0"/>
          </p:cNvCxnSpPr>
          <p:nvPr/>
        </p:nvCxnSpPr>
        <p:spPr>
          <a:xfrm flipH="1" flipV="1">
            <a:off x="4500485" y="764704"/>
            <a:ext cx="747762" cy="5567845"/>
          </a:xfrm>
          <a:prstGeom prst="bentConnector4">
            <a:avLst>
              <a:gd name="adj1" fmla="val -215779"/>
              <a:gd name="adj2" fmla="val 10410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23" idx="2"/>
            <a:endCxn id="52" idx="0"/>
          </p:cNvCxnSpPr>
          <p:nvPr/>
        </p:nvCxnSpPr>
        <p:spPr>
          <a:xfrm flipH="1">
            <a:off x="4494566" y="2679493"/>
            <a:ext cx="6412" cy="1905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>
            <a:stCxn id="52" idx="2"/>
            <a:endCxn id="56" idx="0"/>
          </p:cNvCxnSpPr>
          <p:nvPr/>
        </p:nvCxnSpPr>
        <p:spPr>
          <a:xfrm flipH="1">
            <a:off x="4488648" y="3512433"/>
            <a:ext cx="5918" cy="1665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104 Decisión"/>
          <p:cNvSpPr/>
          <p:nvPr/>
        </p:nvSpPr>
        <p:spPr>
          <a:xfrm>
            <a:off x="3813451" y="1224792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EINTR </a:t>
            </a:r>
            <a:r>
              <a:rPr lang="es-ES" sz="1050" dirty="0" err="1" smtClean="0">
                <a:solidFill>
                  <a:schemeClr val="tx1"/>
                </a:solidFill>
              </a:rPr>
              <a:t>or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TIME OUT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09" name="108 Conector recto de flecha"/>
          <p:cNvCxnSpPr>
            <a:stCxn id="4" idx="2"/>
            <a:endCxn id="105" idx="0"/>
          </p:cNvCxnSpPr>
          <p:nvPr/>
        </p:nvCxnSpPr>
        <p:spPr>
          <a:xfrm flipH="1">
            <a:off x="4497527" y="1052736"/>
            <a:ext cx="2958" cy="172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111 Conector angular"/>
          <p:cNvCxnSpPr>
            <a:stCxn id="105" idx="1"/>
            <a:endCxn id="4" idx="0"/>
          </p:cNvCxnSpPr>
          <p:nvPr/>
        </p:nvCxnSpPr>
        <p:spPr>
          <a:xfrm rot="10800000" flipH="1">
            <a:off x="3813451" y="764705"/>
            <a:ext cx="687034" cy="781285"/>
          </a:xfrm>
          <a:prstGeom prst="bentConnector4">
            <a:avLst>
              <a:gd name="adj1" fmla="val -78499"/>
              <a:gd name="adj2" fmla="val 12925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CuadroTexto"/>
          <p:cNvSpPr txBox="1"/>
          <p:nvPr/>
        </p:nvSpPr>
        <p:spPr>
          <a:xfrm>
            <a:off x="3357535" y="122479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17" name="116 CuadroTexto"/>
          <p:cNvSpPr txBox="1"/>
          <p:nvPr/>
        </p:nvSpPr>
        <p:spPr>
          <a:xfrm>
            <a:off x="3302584" y="203710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3277817" y="2883460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0" name="119 CuadroTexto"/>
          <p:cNvSpPr txBox="1"/>
          <p:nvPr/>
        </p:nvSpPr>
        <p:spPr>
          <a:xfrm>
            <a:off x="3302584" y="369240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331065" y="5269472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4653857" y="174487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4653857" y="2581034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4" name="123 CuadroTexto"/>
          <p:cNvSpPr txBox="1"/>
          <p:nvPr/>
        </p:nvSpPr>
        <p:spPr>
          <a:xfrm>
            <a:off x="4653857" y="3441821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5" name="124 CuadroTexto"/>
          <p:cNvSpPr txBox="1"/>
          <p:nvPr/>
        </p:nvSpPr>
        <p:spPr>
          <a:xfrm>
            <a:off x="4564806" y="4311507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4621758" y="5844752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93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roceso predefinido"/>
          <p:cNvSpPr/>
          <p:nvPr/>
        </p:nvSpPr>
        <p:spPr>
          <a:xfrm>
            <a:off x="3554164" y="162331"/>
            <a:ext cx="1459605" cy="30632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send_thread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" name="2 Proceso alternativo"/>
          <p:cNvSpPr/>
          <p:nvPr/>
        </p:nvSpPr>
        <p:spPr>
          <a:xfrm>
            <a:off x="3565861" y="889703"/>
            <a:ext cx="1453828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thread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4" name="3 Proceso alternativo"/>
          <p:cNvSpPr/>
          <p:nvPr/>
        </p:nvSpPr>
        <p:spPr>
          <a:xfrm>
            <a:off x="3591501" y="1299158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try_rmttap_open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4" idx="0"/>
          </p:cNvCxnSpPr>
          <p:nvPr/>
        </p:nvCxnSpPr>
        <p:spPr>
          <a:xfrm>
            <a:off x="4292775" y="1177735"/>
            <a:ext cx="14722" cy="1214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stCxn id="4" idx="2"/>
            <a:endCxn id="8" idx="0"/>
          </p:cNvCxnSpPr>
          <p:nvPr/>
        </p:nvCxnSpPr>
        <p:spPr>
          <a:xfrm>
            <a:off x="4307497" y="1587190"/>
            <a:ext cx="9304" cy="310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3610108" y="1897874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Poll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filedescriptors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10" name="9 Proceso"/>
          <p:cNvSpPr/>
          <p:nvPr/>
        </p:nvSpPr>
        <p:spPr>
          <a:xfrm>
            <a:off x="3589673" y="6127174"/>
            <a:ext cx="1475671" cy="3600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rt_send_write_packet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11" name="10 Conector recto de flecha"/>
          <p:cNvCxnSpPr>
            <a:stCxn id="26" idx="2"/>
            <a:endCxn id="55" idx="0"/>
          </p:cNvCxnSpPr>
          <p:nvPr/>
        </p:nvCxnSpPr>
        <p:spPr>
          <a:xfrm>
            <a:off x="4307497" y="3000355"/>
            <a:ext cx="1" cy="2713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angular"/>
          <p:cNvCxnSpPr>
            <a:stCxn id="54" idx="0"/>
            <a:endCxn id="55" idx="0"/>
          </p:cNvCxnSpPr>
          <p:nvPr/>
        </p:nvCxnSpPr>
        <p:spPr>
          <a:xfrm rot="16200000" flipV="1">
            <a:off x="5137159" y="2442078"/>
            <a:ext cx="477388" cy="2136710"/>
          </a:xfrm>
          <a:prstGeom prst="bentConnector3">
            <a:avLst>
              <a:gd name="adj1" fmla="val 14788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angular"/>
          <p:cNvCxnSpPr>
            <a:stCxn id="10" idx="2"/>
            <a:endCxn id="53" idx="4"/>
          </p:cNvCxnSpPr>
          <p:nvPr/>
        </p:nvCxnSpPr>
        <p:spPr>
          <a:xfrm rot="5400000" flipH="1" flipV="1">
            <a:off x="5095128" y="3769983"/>
            <a:ext cx="1949611" cy="3484851"/>
          </a:xfrm>
          <a:prstGeom prst="bentConnector3">
            <a:avLst>
              <a:gd name="adj1" fmla="val -1172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Decisión"/>
          <p:cNvSpPr/>
          <p:nvPr/>
        </p:nvSpPr>
        <p:spPr>
          <a:xfrm>
            <a:off x="3623421" y="2357962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EINTR </a:t>
            </a:r>
            <a:r>
              <a:rPr lang="es-ES" sz="1050" dirty="0" err="1" smtClean="0">
                <a:solidFill>
                  <a:schemeClr val="tx1"/>
                </a:solidFill>
              </a:rPr>
              <a:t>or</a:t>
            </a:r>
            <a:endParaRPr lang="es-ES" sz="1050" dirty="0" smtClean="0">
              <a:solidFill>
                <a:schemeClr val="tx1"/>
              </a:solidFill>
            </a:endParaRPr>
          </a:p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TIME OUT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8" idx="2"/>
            <a:endCxn id="26" idx="0"/>
          </p:cNvCxnSpPr>
          <p:nvPr/>
        </p:nvCxnSpPr>
        <p:spPr>
          <a:xfrm flipH="1">
            <a:off x="4307497" y="2185906"/>
            <a:ext cx="9304" cy="172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angular"/>
          <p:cNvCxnSpPr>
            <a:stCxn id="26" idx="1"/>
            <a:endCxn id="39" idx="0"/>
          </p:cNvCxnSpPr>
          <p:nvPr/>
        </p:nvCxnSpPr>
        <p:spPr>
          <a:xfrm rot="10800000" flipV="1">
            <a:off x="2706901" y="2679159"/>
            <a:ext cx="916521" cy="29937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" idx="2"/>
            <a:endCxn id="3" idx="0"/>
          </p:cNvCxnSpPr>
          <p:nvPr/>
        </p:nvCxnSpPr>
        <p:spPr>
          <a:xfrm>
            <a:off x="4283967" y="468655"/>
            <a:ext cx="8808" cy="421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Proceso alternativo"/>
          <p:cNvSpPr/>
          <p:nvPr/>
        </p:nvSpPr>
        <p:spPr>
          <a:xfrm>
            <a:off x="1990904" y="2978529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try_rmttap_open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3" name="52 Elipse"/>
          <p:cNvSpPr/>
          <p:nvPr/>
        </p:nvSpPr>
        <p:spPr>
          <a:xfrm>
            <a:off x="7164288" y="3676212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smtClean="0">
                <a:solidFill>
                  <a:schemeClr val="tx1"/>
                </a:solidFill>
              </a:rPr>
              <a:t>FD </a:t>
            </a:r>
            <a:r>
              <a:rPr lang="es-ES" sz="1050" dirty="0" err="1" smtClean="0">
                <a:solidFill>
                  <a:schemeClr val="tx1"/>
                </a:solidFill>
              </a:rPr>
              <a:t>event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4" name="53 Elipse"/>
          <p:cNvSpPr/>
          <p:nvPr/>
        </p:nvSpPr>
        <p:spPr>
          <a:xfrm>
            <a:off x="5796136" y="3749127"/>
            <a:ext cx="1296144" cy="8613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For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each</a:t>
            </a:r>
            <a:r>
              <a:rPr lang="es-ES" sz="1050" dirty="0">
                <a:solidFill>
                  <a:schemeClr val="tx1"/>
                </a:solidFill>
              </a:rPr>
              <a:t> </a:t>
            </a:r>
            <a:r>
              <a:rPr lang="es-ES" sz="1050" dirty="0" smtClean="0">
                <a:solidFill>
                  <a:schemeClr val="tx1"/>
                </a:solidFill>
              </a:rPr>
              <a:t>RTAP/LTAP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5" name="54 Decisión"/>
          <p:cNvSpPr/>
          <p:nvPr/>
        </p:nvSpPr>
        <p:spPr>
          <a:xfrm>
            <a:off x="3623422" y="3271739"/>
            <a:ext cx="136815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Local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 to RTAP?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57" name="56 Proceso alternativo"/>
          <p:cNvSpPr/>
          <p:nvPr/>
        </p:nvSpPr>
        <p:spPr>
          <a:xfrm>
            <a:off x="2178116" y="3818875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Receive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from</a:t>
            </a:r>
            <a:r>
              <a:rPr lang="es-ES" sz="1050" dirty="0" smtClean="0">
                <a:solidFill>
                  <a:schemeClr val="tx1"/>
                </a:solidFill>
              </a:rPr>
              <a:t> socket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8" name="57 Conector angular"/>
          <p:cNvCxnSpPr>
            <a:stCxn id="55" idx="1"/>
            <a:endCxn id="57" idx="0"/>
          </p:cNvCxnSpPr>
          <p:nvPr/>
        </p:nvCxnSpPr>
        <p:spPr>
          <a:xfrm rot="10800000" flipV="1">
            <a:off x="2894112" y="3592935"/>
            <a:ext cx="729310" cy="2259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Proceso alternativo"/>
          <p:cNvSpPr/>
          <p:nvPr/>
        </p:nvSpPr>
        <p:spPr>
          <a:xfrm>
            <a:off x="2178116" y="4322486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REQ_RT_WRITE</a:t>
            </a:r>
          </a:p>
        </p:txBody>
      </p:sp>
      <p:cxnSp>
        <p:nvCxnSpPr>
          <p:cNvPr id="65" name="64 Conector recto de flecha"/>
          <p:cNvCxnSpPr>
            <a:stCxn id="57" idx="2"/>
            <a:endCxn id="62" idx="0"/>
          </p:cNvCxnSpPr>
          <p:nvPr/>
        </p:nvCxnSpPr>
        <p:spPr>
          <a:xfrm>
            <a:off x="2894112" y="4106907"/>
            <a:ext cx="0" cy="2155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Decisión"/>
          <p:cNvSpPr/>
          <p:nvPr/>
        </p:nvSpPr>
        <p:spPr>
          <a:xfrm>
            <a:off x="3606517" y="4384586"/>
            <a:ext cx="1413172" cy="64239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LTAP to </a:t>
            </a:r>
            <a:r>
              <a:rPr lang="es-ES" sz="1050" dirty="0" err="1" smtClean="0">
                <a:solidFill>
                  <a:schemeClr val="tx1"/>
                </a:solidFill>
              </a:rPr>
              <a:t>remote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switch</a:t>
            </a:r>
            <a:r>
              <a:rPr lang="es-ES" sz="1050" dirty="0" smtClean="0">
                <a:solidFill>
                  <a:schemeClr val="tx1"/>
                </a:solidFill>
              </a:rPr>
              <a:t>?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1" name="70 Conector recto de flecha"/>
          <p:cNvCxnSpPr>
            <a:stCxn id="55" idx="2"/>
            <a:endCxn id="70" idx="0"/>
          </p:cNvCxnSpPr>
          <p:nvPr/>
        </p:nvCxnSpPr>
        <p:spPr>
          <a:xfrm>
            <a:off x="4307498" y="3914132"/>
            <a:ext cx="5605" cy="4704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Proceso alternativo"/>
          <p:cNvSpPr/>
          <p:nvPr/>
        </p:nvSpPr>
        <p:spPr>
          <a:xfrm>
            <a:off x="3636741" y="5224376"/>
            <a:ext cx="135483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Read</a:t>
            </a:r>
            <a:r>
              <a:rPr lang="es-ES" sz="1050" dirty="0" smtClean="0">
                <a:solidFill>
                  <a:schemeClr val="tx1"/>
                </a:solidFill>
              </a:rPr>
              <a:t> LTAP </a:t>
            </a:r>
            <a:r>
              <a:rPr lang="es-ES" sz="1050" dirty="0" err="1" smtClean="0">
                <a:solidFill>
                  <a:schemeClr val="tx1"/>
                </a:solidFill>
              </a:rPr>
              <a:t>fd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7" name="76 Proceso alternativo"/>
          <p:cNvSpPr/>
          <p:nvPr/>
        </p:nvSpPr>
        <p:spPr>
          <a:xfrm>
            <a:off x="3600805" y="5675787"/>
            <a:ext cx="1431992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tx1"/>
                </a:solidFill>
              </a:rPr>
              <a:t>REQ_SW_WRITE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8" name="77 Conector recto de flecha"/>
          <p:cNvCxnSpPr>
            <a:stCxn id="75" idx="2"/>
            <a:endCxn id="77" idx="0"/>
          </p:cNvCxnSpPr>
          <p:nvPr/>
        </p:nvCxnSpPr>
        <p:spPr>
          <a:xfrm>
            <a:off x="4314157" y="5512408"/>
            <a:ext cx="2644" cy="1633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angular"/>
          <p:cNvCxnSpPr>
            <a:stCxn id="10" idx="2"/>
            <a:endCxn id="54" idx="4"/>
          </p:cNvCxnSpPr>
          <p:nvPr/>
        </p:nvCxnSpPr>
        <p:spPr>
          <a:xfrm rot="5400000" flipH="1" flipV="1">
            <a:off x="4447510" y="4490516"/>
            <a:ext cx="1876696" cy="2116699"/>
          </a:xfrm>
          <a:prstGeom prst="bentConnector3">
            <a:avLst>
              <a:gd name="adj1" fmla="val -121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Conector recto de flecha"/>
          <p:cNvCxnSpPr>
            <a:stCxn id="70" idx="2"/>
            <a:endCxn id="75" idx="0"/>
          </p:cNvCxnSpPr>
          <p:nvPr/>
        </p:nvCxnSpPr>
        <p:spPr>
          <a:xfrm>
            <a:off x="4313103" y="5026979"/>
            <a:ext cx="1054" cy="1973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Conector angular"/>
          <p:cNvCxnSpPr>
            <a:stCxn id="62" idx="2"/>
            <a:endCxn id="10" idx="1"/>
          </p:cNvCxnSpPr>
          <p:nvPr/>
        </p:nvCxnSpPr>
        <p:spPr>
          <a:xfrm rot="16200000" flipH="1">
            <a:off x="2393554" y="5111075"/>
            <a:ext cx="1696676" cy="69556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19 Conector angular"/>
          <p:cNvCxnSpPr>
            <a:stCxn id="53" idx="0"/>
            <a:endCxn id="55" idx="0"/>
          </p:cNvCxnSpPr>
          <p:nvPr/>
        </p:nvCxnSpPr>
        <p:spPr>
          <a:xfrm rot="16200000" flipV="1">
            <a:off x="5857693" y="1721545"/>
            <a:ext cx="404473" cy="3504862"/>
          </a:xfrm>
          <a:prstGeom prst="bentConnector3">
            <a:avLst>
              <a:gd name="adj1" fmla="val 15651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angular"/>
          <p:cNvCxnSpPr>
            <a:stCxn id="39" idx="1"/>
            <a:endCxn id="8" idx="0"/>
          </p:cNvCxnSpPr>
          <p:nvPr/>
        </p:nvCxnSpPr>
        <p:spPr>
          <a:xfrm rot="10800000" flipH="1">
            <a:off x="1990903" y="1897875"/>
            <a:ext cx="2325897" cy="1224671"/>
          </a:xfrm>
          <a:prstGeom prst="bentConnector4">
            <a:avLst>
              <a:gd name="adj1" fmla="val -9828"/>
              <a:gd name="adj2" fmla="val 1186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angular"/>
          <p:cNvCxnSpPr>
            <a:stCxn id="10" idx="2"/>
            <a:endCxn id="8" idx="0"/>
          </p:cNvCxnSpPr>
          <p:nvPr/>
        </p:nvCxnSpPr>
        <p:spPr>
          <a:xfrm rot="5400000" flipH="1">
            <a:off x="2027485" y="4187190"/>
            <a:ext cx="4589340" cy="10708"/>
          </a:xfrm>
          <a:prstGeom prst="bentConnector5">
            <a:avLst>
              <a:gd name="adj1" fmla="val -4981"/>
              <a:gd name="adj2" fmla="val 24611860"/>
              <a:gd name="adj3" fmla="val 1049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CuadroTexto"/>
          <p:cNvSpPr txBox="1"/>
          <p:nvPr/>
        </p:nvSpPr>
        <p:spPr>
          <a:xfrm>
            <a:off x="3814200" y="29701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41" name="140 CuadroTexto"/>
          <p:cNvSpPr txBox="1"/>
          <p:nvPr/>
        </p:nvSpPr>
        <p:spPr>
          <a:xfrm>
            <a:off x="4370936" y="3995470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3172797" y="2353938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3124843" y="3320087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cxnSp>
        <p:nvCxnSpPr>
          <p:cNvPr id="144" name="143 Conector angular"/>
          <p:cNvCxnSpPr>
            <a:stCxn id="70" idx="1"/>
            <a:endCxn id="8" idx="0"/>
          </p:cNvCxnSpPr>
          <p:nvPr/>
        </p:nvCxnSpPr>
        <p:spPr>
          <a:xfrm rot="10800000" flipH="1">
            <a:off x="3606517" y="1897875"/>
            <a:ext cx="710284" cy="2807909"/>
          </a:xfrm>
          <a:prstGeom prst="bentConnector4">
            <a:avLst>
              <a:gd name="adj1" fmla="val -253412"/>
              <a:gd name="adj2" fmla="val 10814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147 CuadroTexto"/>
          <p:cNvSpPr txBox="1"/>
          <p:nvPr/>
        </p:nvSpPr>
        <p:spPr>
          <a:xfrm>
            <a:off x="4370937" y="4916599"/>
            <a:ext cx="441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YES</a:t>
            </a:r>
            <a:endParaRPr lang="es-ES" dirty="0"/>
          </a:p>
        </p:txBody>
      </p:sp>
      <p:cxnSp>
        <p:nvCxnSpPr>
          <p:cNvPr id="149" name="148 Conector recto de flecha"/>
          <p:cNvCxnSpPr>
            <a:stCxn id="77" idx="2"/>
            <a:endCxn id="10" idx="0"/>
          </p:cNvCxnSpPr>
          <p:nvPr/>
        </p:nvCxnSpPr>
        <p:spPr>
          <a:xfrm>
            <a:off x="4316801" y="5963819"/>
            <a:ext cx="10708" cy="1633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157 CuadroTexto"/>
          <p:cNvSpPr txBox="1"/>
          <p:nvPr/>
        </p:nvSpPr>
        <p:spPr>
          <a:xfrm>
            <a:off x="3204717" y="4757319"/>
            <a:ext cx="418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Proceso predefinido"/>
          <p:cNvSpPr/>
          <p:nvPr/>
        </p:nvSpPr>
        <p:spPr>
          <a:xfrm>
            <a:off x="3554164" y="162331"/>
            <a:ext cx="1459605" cy="306324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err="1">
                <a:solidFill>
                  <a:schemeClr val="tx1"/>
                </a:solidFill>
              </a:rPr>
              <a:t>recv_thread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3" name="2 Proceso alternativo"/>
          <p:cNvSpPr/>
          <p:nvPr/>
        </p:nvSpPr>
        <p:spPr>
          <a:xfrm>
            <a:off x="3557052" y="747623"/>
            <a:ext cx="1453828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Bind</a:t>
            </a:r>
            <a:r>
              <a:rPr lang="es-ES" sz="1050" dirty="0" smtClean="0">
                <a:solidFill>
                  <a:schemeClr val="tx1"/>
                </a:solidFill>
              </a:rPr>
              <a:t> </a:t>
            </a:r>
            <a:r>
              <a:rPr lang="es-ES" sz="1050" dirty="0" err="1" smtClean="0">
                <a:solidFill>
                  <a:schemeClr val="tx1"/>
                </a:solidFill>
              </a:rPr>
              <a:t>thread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5" name="4 Conector recto de flecha"/>
          <p:cNvCxnSpPr>
            <a:stCxn id="3" idx="2"/>
            <a:endCxn id="8" idx="0"/>
          </p:cNvCxnSpPr>
          <p:nvPr/>
        </p:nvCxnSpPr>
        <p:spPr>
          <a:xfrm>
            <a:off x="4283966" y="1035655"/>
            <a:ext cx="16417" cy="3013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>
            <a:endCxn id="8" idx="0"/>
          </p:cNvCxnSpPr>
          <p:nvPr/>
        </p:nvCxnSpPr>
        <p:spPr>
          <a:xfrm>
            <a:off x="4291079" y="1026337"/>
            <a:ext cx="9304" cy="31068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Proceso alternativo"/>
          <p:cNvSpPr/>
          <p:nvPr/>
        </p:nvSpPr>
        <p:spPr>
          <a:xfrm>
            <a:off x="3593690" y="1337021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Dvk_receive</a:t>
            </a:r>
            <a:r>
              <a:rPr lang="es-ES" sz="1050" dirty="0" smtClean="0">
                <a:solidFill>
                  <a:schemeClr val="tx1"/>
                </a:solidFill>
              </a:rPr>
              <a:t>()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27" name="26 Conector recto de flecha"/>
          <p:cNvCxnSpPr>
            <a:stCxn id="8" idx="2"/>
            <a:endCxn id="20" idx="0"/>
          </p:cNvCxnSpPr>
          <p:nvPr/>
        </p:nvCxnSpPr>
        <p:spPr>
          <a:xfrm>
            <a:off x="4300383" y="1625053"/>
            <a:ext cx="0" cy="2486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2" idx="2"/>
            <a:endCxn id="3" idx="0"/>
          </p:cNvCxnSpPr>
          <p:nvPr/>
        </p:nvCxnSpPr>
        <p:spPr>
          <a:xfrm flipH="1">
            <a:off x="4283966" y="468655"/>
            <a:ext cx="1" cy="2789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Triángulo isósceles"/>
          <p:cNvSpPr/>
          <p:nvPr/>
        </p:nvSpPr>
        <p:spPr>
          <a:xfrm>
            <a:off x="1924119" y="1873672"/>
            <a:ext cx="4752528" cy="47520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REMOTE NODE WANT SOMETHING ON LOCAL SWITCH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7" name="46 Proceso alternativo"/>
          <p:cNvSpPr/>
          <p:nvPr/>
        </p:nvSpPr>
        <p:spPr>
          <a:xfrm>
            <a:off x="539552" y="2938598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tx1"/>
                </a:solidFill>
              </a:rPr>
              <a:t>OPEN LTAP</a:t>
            </a:r>
            <a:endParaRPr lang="es-ES" sz="1050" b="1" dirty="0">
              <a:solidFill>
                <a:schemeClr val="tx1"/>
              </a:solidFill>
            </a:endParaRPr>
          </a:p>
        </p:txBody>
      </p:sp>
      <p:sp>
        <p:nvSpPr>
          <p:cNvPr id="48" name="47 Proceso alternativo"/>
          <p:cNvSpPr/>
          <p:nvPr/>
        </p:nvSpPr>
        <p:spPr>
          <a:xfrm>
            <a:off x="2706977" y="2922762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WRITE LTAP</a:t>
            </a:r>
          </a:p>
        </p:txBody>
      </p:sp>
      <p:sp>
        <p:nvSpPr>
          <p:cNvPr id="49" name="48 Proceso alternativo"/>
          <p:cNvSpPr/>
          <p:nvPr/>
        </p:nvSpPr>
        <p:spPr>
          <a:xfrm>
            <a:off x="4872649" y="2899967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CLOSE LTAP</a:t>
            </a:r>
          </a:p>
        </p:txBody>
      </p:sp>
      <p:sp>
        <p:nvSpPr>
          <p:cNvPr id="50" name="49 Proceso alternativo"/>
          <p:cNvSpPr/>
          <p:nvPr/>
        </p:nvSpPr>
        <p:spPr>
          <a:xfrm>
            <a:off x="6876256" y="2899967"/>
            <a:ext cx="1413385" cy="288032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</a:rPr>
              <a:t>WRITE LOCAL SWITCH</a:t>
            </a:r>
          </a:p>
        </p:txBody>
      </p:sp>
      <p:cxnSp>
        <p:nvCxnSpPr>
          <p:cNvPr id="51" name="50 Conector angular"/>
          <p:cNvCxnSpPr>
            <a:stCxn id="20" idx="2"/>
            <a:endCxn id="47" idx="0"/>
          </p:cNvCxnSpPr>
          <p:nvPr/>
        </p:nvCxnSpPr>
        <p:spPr>
          <a:xfrm rot="5400000">
            <a:off x="1290323" y="2304802"/>
            <a:ext cx="589718" cy="677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20" idx="3"/>
            <a:endCxn id="48" idx="0"/>
          </p:cNvCxnSpPr>
          <p:nvPr/>
        </p:nvCxnSpPr>
        <p:spPr>
          <a:xfrm rot="5400000">
            <a:off x="3570086" y="2192465"/>
            <a:ext cx="573882" cy="8867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20" idx="3"/>
            <a:endCxn id="49" idx="0"/>
          </p:cNvCxnSpPr>
          <p:nvPr/>
        </p:nvCxnSpPr>
        <p:spPr>
          <a:xfrm rot="16200000" flipH="1">
            <a:off x="4664319" y="1984943"/>
            <a:ext cx="551087" cy="1278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20" idx="4"/>
            <a:endCxn id="50" idx="0"/>
          </p:cNvCxnSpPr>
          <p:nvPr/>
        </p:nvCxnSpPr>
        <p:spPr>
          <a:xfrm rot="16200000" flipH="1">
            <a:off x="6854255" y="2171272"/>
            <a:ext cx="551087" cy="9063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Proceso alternativo"/>
          <p:cNvSpPr/>
          <p:nvPr/>
        </p:nvSpPr>
        <p:spPr>
          <a:xfrm>
            <a:off x="539552" y="3548039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open_lcltap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7" name="66 Proceso alternativo"/>
          <p:cNvSpPr/>
          <p:nvPr/>
        </p:nvSpPr>
        <p:spPr>
          <a:xfrm>
            <a:off x="2696333" y="3547298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Dvk_copy</a:t>
            </a:r>
            <a:r>
              <a:rPr lang="es-ES" sz="1050" dirty="0" smtClean="0">
                <a:solidFill>
                  <a:schemeClr val="tx1"/>
                </a:solidFill>
              </a:rPr>
              <a:t> RMT-&gt;LCL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69" name="68 Proceso alternativo"/>
          <p:cNvSpPr/>
          <p:nvPr/>
        </p:nvSpPr>
        <p:spPr>
          <a:xfrm>
            <a:off x="2696333" y="4161832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>
                <a:solidFill>
                  <a:schemeClr val="tx1"/>
                </a:solidFill>
              </a:rPr>
              <a:t>send_tap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2" name="71 Proceso alternativo"/>
          <p:cNvSpPr/>
          <p:nvPr/>
        </p:nvSpPr>
        <p:spPr>
          <a:xfrm>
            <a:off x="4872648" y="3547298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Close</a:t>
            </a:r>
            <a:r>
              <a:rPr lang="es-ES" sz="1050" dirty="0" smtClean="0">
                <a:solidFill>
                  <a:schemeClr val="tx1"/>
                </a:solidFill>
              </a:rPr>
              <a:t> LTAP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3" name="72 Proceso alternativo"/>
          <p:cNvSpPr/>
          <p:nvPr/>
        </p:nvSpPr>
        <p:spPr>
          <a:xfrm>
            <a:off x="6876256" y="3548039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Dvk_copy</a:t>
            </a:r>
            <a:r>
              <a:rPr lang="es-ES" sz="1050" dirty="0" smtClean="0">
                <a:solidFill>
                  <a:schemeClr val="tx1"/>
                </a:solidFill>
              </a:rPr>
              <a:t> RMT-&gt;LCL</a:t>
            </a:r>
            <a:endParaRPr lang="es-ES" sz="1050" dirty="0">
              <a:solidFill>
                <a:schemeClr val="tx1"/>
              </a:solidFill>
            </a:endParaRPr>
          </a:p>
        </p:txBody>
      </p:sp>
      <p:sp>
        <p:nvSpPr>
          <p:cNvPr id="74" name="73 Proceso alternativo"/>
          <p:cNvSpPr/>
          <p:nvPr/>
        </p:nvSpPr>
        <p:spPr>
          <a:xfrm>
            <a:off x="6876256" y="4161832"/>
            <a:ext cx="1413385" cy="28803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 err="1" smtClean="0">
                <a:solidFill>
                  <a:schemeClr val="tx1"/>
                </a:solidFill>
              </a:rPr>
              <a:t>send_socket</a:t>
            </a:r>
            <a:endParaRPr lang="es-ES" sz="1050" dirty="0">
              <a:solidFill>
                <a:schemeClr val="tx1"/>
              </a:solidFill>
            </a:endParaRPr>
          </a:p>
        </p:txBody>
      </p:sp>
      <p:cxnSp>
        <p:nvCxnSpPr>
          <p:cNvPr id="76" name="75 Conector recto de flecha"/>
          <p:cNvCxnSpPr>
            <a:stCxn id="47" idx="2"/>
            <a:endCxn id="66" idx="0"/>
          </p:cNvCxnSpPr>
          <p:nvPr/>
        </p:nvCxnSpPr>
        <p:spPr>
          <a:xfrm>
            <a:off x="1246245" y="3226630"/>
            <a:ext cx="0" cy="32140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>
            <a:stCxn id="48" idx="2"/>
            <a:endCxn id="67" idx="0"/>
          </p:cNvCxnSpPr>
          <p:nvPr/>
        </p:nvCxnSpPr>
        <p:spPr>
          <a:xfrm flipH="1">
            <a:off x="3403026" y="3210794"/>
            <a:ext cx="10644" cy="33650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 de flecha"/>
          <p:cNvCxnSpPr>
            <a:stCxn id="67" idx="2"/>
            <a:endCxn id="69" idx="0"/>
          </p:cNvCxnSpPr>
          <p:nvPr/>
        </p:nvCxnSpPr>
        <p:spPr>
          <a:xfrm>
            <a:off x="3403026" y="3835330"/>
            <a:ext cx="0" cy="3265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>
            <a:stCxn id="49" idx="2"/>
            <a:endCxn id="72" idx="0"/>
          </p:cNvCxnSpPr>
          <p:nvPr/>
        </p:nvCxnSpPr>
        <p:spPr>
          <a:xfrm flipH="1">
            <a:off x="5579341" y="3187999"/>
            <a:ext cx="1" cy="3592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stCxn id="50" idx="2"/>
            <a:endCxn id="73" idx="0"/>
          </p:cNvCxnSpPr>
          <p:nvPr/>
        </p:nvCxnSpPr>
        <p:spPr>
          <a:xfrm>
            <a:off x="7582949" y="3187999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Conector recto de flecha"/>
          <p:cNvCxnSpPr>
            <a:stCxn id="73" idx="2"/>
            <a:endCxn id="74" idx="0"/>
          </p:cNvCxnSpPr>
          <p:nvPr/>
        </p:nvCxnSpPr>
        <p:spPr>
          <a:xfrm>
            <a:off x="7582949" y="3836071"/>
            <a:ext cx="0" cy="32576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angular"/>
          <p:cNvCxnSpPr>
            <a:stCxn id="66" idx="1"/>
            <a:endCxn id="8" idx="0"/>
          </p:cNvCxnSpPr>
          <p:nvPr/>
        </p:nvCxnSpPr>
        <p:spPr>
          <a:xfrm rot="10800000" flipH="1">
            <a:off x="539551" y="1337021"/>
            <a:ext cx="3760831" cy="2355034"/>
          </a:xfrm>
          <a:prstGeom prst="bentConnector4">
            <a:avLst>
              <a:gd name="adj1" fmla="val -6078"/>
              <a:gd name="adj2" fmla="val 109707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angular"/>
          <p:cNvCxnSpPr>
            <a:stCxn id="69" idx="2"/>
            <a:endCxn id="8" idx="0"/>
          </p:cNvCxnSpPr>
          <p:nvPr/>
        </p:nvCxnSpPr>
        <p:spPr>
          <a:xfrm rot="5400000" flipH="1" flipV="1">
            <a:off x="2295282" y="2444764"/>
            <a:ext cx="3112843" cy="897357"/>
          </a:xfrm>
          <a:prstGeom prst="bentConnector5">
            <a:avLst>
              <a:gd name="adj1" fmla="val -7344"/>
              <a:gd name="adj2" fmla="val -352756"/>
              <a:gd name="adj3" fmla="val 10734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angular"/>
          <p:cNvCxnSpPr>
            <a:stCxn id="72" idx="2"/>
            <a:endCxn id="8" idx="0"/>
          </p:cNvCxnSpPr>
          <p:nvPr/>
        </p:nvCxnSpPr>
        <p:spPr>
          <a:xfrm rot="5400000" flipH="1">
            <a:off x="3690707" y="1946697"/>
            <a:ext cx="2498309" cy="1278958"/>
          </a:xfrm>
          <a:prstGeom prst="bentConnector5">
            <a:avLst>
              <a:gd name="adj1" fmla="val -35446"/>
              <a:gd name="adj2" fmla="val -240575"/>
              <a:gd name="adj3" fmla="val 10915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angular"/>
          <p:cNvCxnSpPr>
            <a:stCxn id="74" idx="3"/>
            <a:endCxn id="8" idx="0"/>
          </p:cNvCxnSpPr>
          <p:nvPr/>
        </p:nvCxnSpPr>
        <p:spPr>
          <a:xfrm flipH="1" flipV="1">
            <a:off x="4300383" y="1337021"/>
            <a:ext cx="3989258" cy="2968827"/>
          </a:xfrm>
          <a:prstGeom prst="bentConnector4">
            <a:avLst>
              <a:gd name="adj1" fmla="val -5730"/>
              <a:gd name="adj2" fmla="val 1077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97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251</Words>
  <Application>Microsoft Office PowerPoint</Application>
  <PresentationFormat>Presentación en pantalla (4:3)</PresentationFormat>
  <Paragraphs>152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Usuario</cp:lastModifiedBy>
  <cp:revision>35</cp:revision>
  <dcterms:created xsi:type="dcterms:W3CDTF">2020-10-15T11:06:50Z</dcterms:created>
  <dcterms:modified xsi:type="dcterms:W3CDTF">2020-12-14T01:37:46Z</dcterms:modified>
</cp:coreProperties>
</file>