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5364088" y="996747"/>
            <a:ext cx="2592288" cy="2160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5580112" y="2204864"/>
            <a:ext cx="2160240" cy="9521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 redondeado"/>
          <p:cNvSpPr/>
          <p:nvPr/>
        </p:nvSpPr>
        <p:spPr>
          <a:xfrm>
            <a:off x="-108520" y="476672"/>
            <a:ext cx="3816424" cy="55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 redondeado"/>
          <p:cNvSpPr/>
          <p:nvPr/>
        </p:nvSpPr>
        <p:spPr>
          <a:xfrm>
            <a:off x="323528" y="908720"/>
            <a:ext cx="2592288" cy="2160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403648" y="2564904"/>
            <a:ext cx="936104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99592" y="4041068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BR0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115616" y="5301208"/>
            <a:ext cx="2088232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ETH0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8" name="7 Conector recto"/>
          <p:cNvCxnSpPr>
            <a:stCxn id="4" idx="2"/>
            <a:endCxn id="5" idx="0"/>
          </p:cNvCxnSpPr>
          <p:nvPr/>
        </p:nvCxnSpPr>
        <p:spPr>
          <a:xfrm>
            <a:off x="1871700" y="3068960"/>
            <a:ext cx="0" cy="972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6" idx="0"/>
            <a:endCxn id="5" idx="2"/>
          </p:cNvCxnSpPr>
          <p:nvPr/>
        </p:nvCxnSpPr>
        <p:spPr>
          <a:xfrm flipH="1" flipV="1">
            <a:off x="1871700" y="4689140"/>
            <a:ext cx="288032" cy="6120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4932040" y="564699"/>
            <a:ext cx="3816424" cy="55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6012160" y="2816931"/>
            <a:ext cx="1368152" cy="3400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RTAP </a:t>
            </a:r>
            <a:r>
              <a:rPr lang="es-ES" dirty="0" err="1" smtClean="0">
                <a:solidFill>
                  <a:schemeClr val="tx1"/>
                </a:solidFill>
              </a:rPr>
              <a:t>user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012160" y="4581128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BR0</a:t>
            </a:r>
            <a:endParaRPr lang="es-ES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6156176" y="5389235"/>
            <a:ext cx="2088232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ETH0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8" name="17 Conector recto"/>
          <p:cNvCxnSpPr>
            <a:stCxn id="15" idx="2"/>
            <a:endCxn id="23" idx="0"/>
          </p:cNvCxnSpPr>
          <p:nvPr/>
        </p:nvCxnSpPr>
        <p:spPr>
          <a:xfrm>
            <a:off x="6696236" y="3156986"/>
            <a:ext cx="216024" cy="488038"/>
          </a:xfrm>
          <a:prstGeom prst="line">
            <a:avLst/>
          </a:prstGeom>
          <a:ln w="889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7" idx="0"/>
            <a:endCxn id="16" idx="2"/>
          </p:cNvCxnSpPr>
          <p:nvPr/>
        </p:nvCxnSpPr>
        <p:spPr>
          <a:xfrm flipH="1" flipV="1">
            <a:off x="6984268" y="5229200"/>
            <a:ext cx="216024" cy="1600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6444208" y="3645024"/>
            <a:ext cx="936104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RTAPD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5" name="24 Conector recto"/>
          <p:cNvCxnSpPr>
            <a:stCxn id="23" idx="2"/>
            <a:endCxn id="16" idx="0"/>
          </p:cNvCxnSpPr>
          <p:nvPr/>
        </p:nvCxnSpPr>
        <p:spPr>
          <a:xfrm>
            <a:off x="6912260" y="4149080"/>
            <a:ext cx="72008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6012160" y="2439380"/>
            <a:ext cx="1368152" cy="376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RTAP </a:t>
            </a:r>
            <a:r>
              <a:rPr lang="es-ES" dirty="0" err="1" smtClean="0">
                <a:solidFill>
                  <a:schemeClr val="tx1"/>
                </a:solidFill>
              </a:rPr>
              <a:t>kernel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041982" y="417772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tap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984268" y="3246805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 socket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02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539552" y="996747"/>
            <a:ext cx="2592288" cy="2160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755576" y="2204864"/>
            <a:ext cx="2160240" cy="9521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 redondeado"/>
          <p:cNvSpPr/>
          <p:nvPr/>
        </p:nvSpPr>
        <p:spPr>
          <a:xfrm>
            <a:off x="107504" y="564699"/>
            <a:ext cx="3816424" cy="55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1187624" y="2816931"/>
            <a:ext cx="1368152" cy="3400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RTAP </a:t>
            </a:r>
            <a:r>
              <a:rPr lang="es-ES" dirty="0" err="1" smtClean="0">
                <a:solidFill>
                  <a:schemeClr val="tx1"/>
                </a:solidFill>
              </a:rPr>
              <a:t>user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8" name="17 Conector recto"/>
          <p:cNvCxnSpPr>
            <a:stCxn id="15" idx="2"/>
            <a:endCxn id="28" idx="0"/>
          </p:cNvCxnSpPr>
          <p:nvPr/>
        </p:nvCxnSpPr>
        <p:spPr>
          <a:xfrm>
            <a:off x="1871700" y="3156986"/>
            <a:ext cx="5256584" cy="657668"/>
          </a:xfrm>
          <a:prstGeom prst="line">
            <a:avLst/>
          </a:prstGeom>
          <a:ln w="889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1187624" y="2439380"/>
            <a:ext cx="1368152" cy="376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RTAP </a:t>
            </a:r>
            <a:r>
              <a:rPr lang="es-ES" dirty="0" err="1" smtClean="0">
                <a:solidFill>
                  <a:schemeClr val="tx1"/>
                </a:solidFill>
              </a:rPr>
              <a:t>kernel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891630" y="3050839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TCP sockets</a:t>
            </a:r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5148064" y="564699"/>
            <a:ext cx="3816424" cy="55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6444208" y="3814654"/>
            <a:ext cx="1368152" cy="3400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RTAPD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228184" y="4581128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BR0</a:t>
            </a:r>
            <a:endParaRPr lang="es-ES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6372200" y="5389235"/>
            <a:ext cx="2088232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ETH0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6" name="35 Conector recto"/>
          <p:cNvCxnSpPr>
            <a:stCxn id="31" idx="0"/>
            <a:endCxn id="29" idx="2"/>
          </p:cNvCxnSpPr>
          <p:nvPr/>
        </p:nvCxnSpPr>
        <p:spPr>
          <a:xfrm flipH="1" flipV="1">
            <a:off x="7200292" y="5229200"/>
            <a:ext cx="216024" cy="1600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endCxn id="29" idx="0"/>
          </p:cNvCxnSpPr>
          <p:nvPr/>
        </p:nvCxnSpPr>
        <p:spPr>
          <a:xfrm>
            <a:off x="7128284" y="4149080"/>
            <a:ext cx="72008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7258006" y="417772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9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</Words>
  <Application>Microsoft Office PowerPoint</Application>
  <PresentationFormat>Presentación en pantalla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Usuario</cp:lastModifiedBy>
  <cp:revision>3</cp:revision>
  <dcterms:created xsi:type="dcterms:W3CDTF">2021-11-03T23:15:24Z</dcterms:created>
  <dcterms:modified xsi:type="dcterms:W3CDTF">2021-11-04T01:04:40Z</dcterms:modified>
</cp:coreProperties>
</file>