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6858000" cy="9144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318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2840570"/>
            <a:ext cx="5829300" cy="196003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30/07/2021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30/07/2021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4972050" y="366188"/>
            <a:ext cx="1543050" cy="780203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42900" y="366188"/>
            <a:ext cx="4514850" cy="780203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30/07/2021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30/07/2021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3875621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30/07/2021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42900" y="2133604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86150" y="2133604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30/07/2021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2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2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71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71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30/07/2021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30/07/2021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30/07/2021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2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9" y="364070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2" y="1913470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30/07/2021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30/07/2021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133604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8475137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30/07/2021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8475137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8475137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/>
          <p:nvPr/>
        </p:nvSpPr>
        <p:spPr>
          <a:xfrm>
            <a:off x="3601070" y="5940152"/>
            <a:ext cx="2920502" cy="3024336"/>
          </a:xfrm>
          <a:prstGeom prst="rect">
            <a:avLst/>
          </a:pr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2800" dirty="0" smtClean="0">
                <a:solidFill>
                  <a:schemeClr val="tx1"/>
                </a:solidFill>
              </a:rPr>
              <a:t>NODE1</a:t>
            </a:r>
            <a:endParaRPr lang="es-ES" sz="2800" dirty="0">
              <a:solidFill>
                <a:schemeClr val="tx1"/>
              </a:solidFill>
            </a:endParaRPr>
          </a:p>
        </p:txBody>
      </p:sp>
      <p:sp>
        <p:nvSpPr>
          <p:cNvPr id="2" name="1 Elipse"/>
          <p:cNvSpPr/>
          <p:nvPr/>
        </p:nvSpPr>
        <p:spPr>
          <a:xfrm>
            <a:off x="332656" y="1883701"/>
            <a:ext cx="1746194" cy="1860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MONITOR</a:t>
            </a:r>
            <a:endParaRPr lang="es-ES" dirty="0"/>
          </a:p>
        </p:txBody>
      </p:sp>
      <p:sp>
        <p:nvSpPr>
          <p:cNvPr id="3" name="2 Elipse"/>
          <p:cNvSpPr/>
          <p:nvPr/>
        </p:nvSpPr>
        <p:spPr>
          <a:xfrm>
            <a:off x="3320988" y="1883701"/>
            <a:ext cx="2052228" cy="2304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PROXY</a:t>
            </a:r>
            <a:endParaRPr lang="es-ES" dirty="0"/>
          </a:p>
        </p:txBody>
      </p:sp>
      <p:sp>
        <p:nvSpPr>
          <p:cNvPr id="4" name="3 Elipse"/>
          <p:cNvSpPr/>
          <p:nvPr/>
        </p:nvSpPr>
        <p:spPr>
          <a:xfrm>
            <a:off x="4104469" y="6516216"/>
            <a:ext cx="1913704" cy="2304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AGENT</a:t>
            </a:r>
            <a:endParaRPr lang="es-ES" dirty="0"/>
          </a:p>
        </p:txBody>
      </p:sp>
      <p:sp>
        <p:nvSpPr>
          <p:cNvPr id="5" name="4 Rectángulo redondeado"/>
          <p:cNvSpPr/>
          <p:nvPr/>
        </p:nvSpPr>
        <p:spPr>
          <a:xfrm>
            <a:off x="782706" y="731573"/>
            <a:ext cx="1494166" cy="96010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rgbClr val="FFFF00"/>
                </a:solidFill>
              </a:rPr>
              <a:t>STDOUT</a:t>
            </a:r>
            <a:endParaRPr lang="es-ES" dirty="0">
              <a:solidFill>
                <a:srgbClr val="FFFF00"/>
              </a:solidFill>
            </a:endParaRPr>
          </a:p>
        </p:txBody>
      </p:sp>
      <p:cxnSp>
        <p:nvCxnSpPr>
          <p:cNvPr id="7" name="6 Conector angular"/>
          <p:cNvCxnSpPr>
            <a:stCxn id="6" idx="0"/>
            <a:endCxn id="5" idx="2"/>
          </p:cNvCxnSpPr>
          <p:nvPr/>
        </p:nvCxnSpPr>
        <p:spPr>
          <a:xfrm rot="16200000" flipV="1">
            <a:off x="2007604" y="1213865"/>
            <a:ext cx="1608888" cy="256451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1572321" y="2068367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Named</a:t>
            </a:r>
            <a:r>
              <a:rPr lang="es-ES" dirty="0" smtClean="0"/>
              <a:t> Pipe CMDOUT</a:t>
            </a:r>
            <a:endParaRPr lang="es-ES" dirty="0"/>
          </a:p>
        </p:txBody>
      </p:sp>
      <p:sp>
        <p:nvSpPr>
          <p:cNvPr id="11" name="10 Datos"/>
          <p:cNvSpPr/>
          <p:nvPr/>
        </p:nvSpPr>
        <p:spPr>
          <a:xfrm>
            <a:off x="728700" y="4764021"/>
            <a:ext cx="1404156" cy="672075"/>
          </a:xfrm>
          <a:prstGeom prst="flowChartInputOutp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rgbClr val="FFFF00"/>
                </a:solidFill>
              </a:rPr>
              <a:t>STDIN</a:t>
            </a:r>
            <a:endParaRPr lang="es-ES" dirty="0">
              <a:solidFill>
                <a:srgbClr val="FFFF00"/>
              </a:solidFill>
            </a:endParaRPr>
          </a:p>
        </p:txBody>
      </p:sp>
      <p:cxnSp>
        <p:nvCxnSpPr>
          <p:cNvPr id="12" name="11 Conector angular"/>
          <p:cNvCxnSpPr>
            <a:stCxn id="11" idx="1"/>
            <a:endCxn id="3" idx="5"/>
          </p:cNvCxnSpPr>
          <p:nvPr/>
        </p:nvCxnSpPr>
        <p:spPr>
          <a:xfrm rot="5400000" flipH="1" flipV="1">
            <a:off x="2794969" y="2486316"/>
            <a:ext cx="913514" cy="3641896"/>
          </a:xfrm>
          <a:prstGeom prst="bentConnector3">
            <a:avLst>
              <a:gd name="adj1" fmla="val 173496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CuadroTexto"/>
          <p:cNvSpPr txBox="1"/>
          <p:nvPr/>
        </p:nvSpPr>
        <p:spPr>
          <a:xfrm>
            <a:off x="1564549" y="3383808"/>
            <a:ext cx="204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Named</a:t>
            </a:r>
            <a:r>
              <a:rPr lang="es-ES" dirty="0" smtClean="0"/>
              <a:t> PIPE CMDIN</a:t>
            </a:r>
            <a:endParaRPr lang="es-ES" dirty="0"/>
          </a:p>
        </p:txBody>
      </p:sp>
      <p:cxnSp>
        <p:nvCxnSpPr>
          <p:cNvPr id="23" name="22 Conector recto de flecha"/>
          <p:cNvCxnSpPr>
            <a:stCxn id="3" idx="5"/>
            <a:endCxn id="4" idx="7"/>
          </p:cNvCxnSpPr>
          <p:nvPr/>
        </p:nvCxnSpPr>
        <p:spPr>
          <a:xfrm>
            <a:off x="5072674" y="3850507"/>
            <a:ext cx="665244" cy="3003159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CuadroTexto"/>
          <p:cNvSpPr txBox="1"/>
          <p:nvPr/>
        </p:nvSpPr>
        <p:spPr>
          <a:xfrm>
            <a:off x="4082488" y="4728336"/>
            <a:ext cx="919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SPREAD</a:t>
            </a:r>
            <a:endParaRPr lang="es-ES" dirty="0"/>
          </a:p>
        </p:txBody>
      </p:sp>
      <p:cxnSp>
        <p:nvCxnSpPr>
          <p:cNvPr id="25" name="24 Conector recto de flecha"/>
          <p:cNvCxnSpPr>
            <a:stCxn id="4" idx="1"/>
            <a:endCxn id="6" idx="4"/>
          </p:cNvCxnSpPr>
          <p:nvPr/>
        </p:nvCxnSpPr>
        <p:spPr>
          <a:xfrm flipH="1" flipV="1">
            <a:off x="4094307" y="4187961"/>
            <a:ext cx="290417" cy="2665705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Elipse"/>
          <p:cNvSpPr/>
          <p:nvPr/>
        </p:nvSpPr>
        <p:spPr>
          <a:xfrm>
            <a:off x="3646353" y="3300568"/>
            <a:ext cx="895908" cy="88739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Rectángulo"/>
          <p:cNvSpPr/>
          <p:nvPr/>
        </p:nvSpPr>
        <p:spPr>
          <a:xfrm>
            <a:off x="188640" y="251520"/>
            <a:ext cx="6267325" cy="5184576"/>
          </a:xfrm>
          <a:prstGeom prst="rect">
            <a:avLst/>
          </a:prstGeom>
          <a:solidFill>
            <a:schemeClr val="tx2">
              <a:lumMod val="40000"/>
              <a:lumOff val="60000"/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2800" dirty="0" smtClean="0">
                <a:solidFill>
                  <a:schemeClr val="tx1"/>
                </a:solidFill>
              </a:rPr>
              <a:t>NODE0</a:t>
            </a:r>
            <a:endParaRPr lang="es-E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04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 redondeado"/>
          <p:cNvSpPr/>
          <p:nvPr/>
        </p:nvSpPr>
        <p:spPr>
          <a:xfrm>
            <a:off x="2618911" y="251520"/>
            <a:ext cx="1512168" cy="38404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Monitor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2564905" y="887302"/>
            <a:ext cx="1620180" cy="3840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>
                <a:solidFill>
                  <a:schemeClr val="tx1"/>
                </a:solidFill>
              </a:rPr>
              <a:t>initialization</a:t>
            </a:r>
            <a:endParaRPr lang="es-ES" sz="1400" dirty="0">
              <a:solidFill>
                <a:schemeClr val="tx1"/>
              </a:solidFill>
            </a:endParaRPr>
          </a:p>
        </p:txBody>
      </p:sp>
      <p:cxnSp>
        <p:nvCxnSpPr>
          <p:cNvPr id="5" name="4 Conector recto de flecha"/>
          <p:cNvCxnSpPr>
            <a:stCxn id="2" idx="2"/>
            <a:endCxn id="3" idx="0"/>
          </p:cNvCxnSpPr>
          <p:nvPr/>
        </p:nvCxnSpPr>
        <p:spPr>
          <a:xfrm>
            <a:off x="3374995" y="635565"/>
            <a:ext cx="0" cy="25173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Rectángulo"/>
          <p:cNvSpPr/>
          <p:nvPr/>
        </p:nvSpPr>
        <p:spPr>
          <a:xfrm>
            <a:off x="2005362" y="1499659"/>
            <a:ext cx="2736303" cy="480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 smtClean="0">
                <a:solidFill>
                  <a:schemeClr val="tx1"/>
                </a:solidFill>
              </a:rPr>
              <a:t>Creates</a:t>
            </a:r>
            <a:r>
              <a:rPr lang="es-ES" sz="1400" dirty="0" smtClean="0">
                <a:solidFill>
                  <a:schemeClr val="tx1"/>
                </a:solidFill>
              </a:rPr>
              <a:t> INCMD y OUTCMD pipes</a:t>
            </a:r>
            <a:endParaRPr lang="es-ES" sz="1400" dirty="0">
              <a:solidFill>
                <a:schemeClr val="tx1"/>
              </a:solidFill>
            </a:endParaRPr>
          </a:p>
        </p:txBody>
      </p:sp>
      <p:cxnSp>
        <p:nvCxnSpPr>
          <p:cNvPr id="11" name="10 Conector recto de flecha"/>
          <p:cNvCxnSpPr>
            <a:stCxn id="3" idx="2"/>
            <a:endCxn id="10" idx="0"/>
          </p:cNvCxnSpPr>
          <p:nvPr/>
        </p:nvCxnSpPr>
        <p:spPr>
          <a:xfrm flipH="1">
            <a:off x="3373514" y="1271345"/>
            <a:ext cx="1481" cy="22831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Rectángulo"/>
          <p:cNvSpPr/>
          <p:nvPr/>
        </p:nvSpPr>
        <p:spPr>
          <a:xfrm>
            <a:off x="2159860" y="2187490"/>
            <a:ext cx="2430270" cy="4295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Open INCMD y OUTCMD pipes</a:t>
            </a:r>
            <a:endParaRPr lang="es-ES" sz="1400" dirty="0">
              <a:solidFill>
                <a:schemeClr val="tx1"/>
              </a:solidFill>
            </a:endParaRPr>
          </a:p>
        </p:txBody>
      </p:sp>
      <p:cxnSp>
        <p:nvCxnSpPr>
          <p:cNvPr id="15" name="14 Conector recto de flecha"/>
          <p:cNvCxnSpPr>
            <a:stCxn id="10" idx="2"/>
            <a:endCxn id="14" idx="0"/>
          </p:cNvCxnSpPr>
          <p:nvPr/>
        </p:nvCxnSpPr>
        <p:spPr>
          <a:xfrm>
            <a:off x="3373514" y="1979712"/>
            <a:ext cx="1481" cy="20777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Paralelogramo"/>
          <p:cNvSpPr/>
          <p:nvPr/>
        </p:nvSpPr>
        <p:spPr>
          <a:xfrm>
            <a:off x="2172546" y="2874458"/>
            <a:ext cx="2430270" cy="432048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 smtClean="0">
                <a:solidFill>
                  <a:schemeClr val="tx1"/>
                </a:solidFill>
              </a:rPr>
              <a:t>Get</a:t>
            </a:r>
            <a:r>
              <a:rPr lang="es-ES" sz="1400" dirty="0" smtClean="0">
                <a:solidFill>
                  <a:schemeClr val="tx1"/>
                </a:solidFill>
              </a:rPr>
              <a:t> input </a:t>
            </a:r>
            <a:r>
              <a:rPr lang="es-ES" sz="1400" dirty="0" err="1" smtClean="0">
                <a:solidFill>
                  <a:schemeClr val="tx1"/>
                </a:solidFill>
              </a:rPr>
              <a:t>from</a:t>
            </a:r>
            <a:r>
              <a:rPr lang="es-ES" sz="1400" dirty="0" smtClean="0">
                <a:solidFill>
                  <a:schemeClr val="tx1"/>
                </a:solidFill>
              </a:rPr>
              <a:t> STDIN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2563423" y="4135801"/>
            <a:ext cx="1621662" cy="5760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 smtClean="0">
                <a:solidFill>
                  <a:schemeClr val="tx1"/>
                </a:solidFill>
              </a:rPr>
              <a:t>Build</a:t>
            </a:r>
            <a:r>
              <a:rPr lang="es-ES" sz="1400" dirty="0" smtClean="0">
                <a:solidFill>
                  <a:schemeClr val="tx1"/>
                </a:solidFill>
              </a:rPr>
              <a:t> INCMD </a:t>
            </a:r>
            <a:r>
              <a:rPr lang="es-ES" sz="1400" dirty="0" err="1" smtClean="0">
                <a:solidFill>
                  <a:schemeClr val="tx1"/>
                </a:solidFill>
              </a:rPr>
              <a:t>Header</a:t>
            </a:r>
            <a:endParaRPr lang="es-ES" sz="1400" dirty="0">
              <a:solidFill>
                <a:schemeClr val="tx1"/>
              </a:solidFill>
            </a:endParaRPr>
          </a:p>
        </p:txBody>
      </p:sp>
      <p:cxnSp>
        <p:nvCxnSpPr>
          <p:cNvPr id="20" name="19 Conector recto de flecha"/>
          <p:cNvCxnSpPr>
            <a:stCxn id="14" idx="2"/>
            <a:endCxn id="18" idx="0"/>
          </p:cNvCxnSpPr>
          <p:nvPr/>
        </p:nvCxnSpPr>
        <p:spPr>
          <a:xfrm>
            <a:off x="3374995" y="2617075"/>
            <a:ext cx="12686" cy="25738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>
            <a:stCxn id="18" idx="4"/>
          </p:cNvCxnSpPr>
          <p:nvPr/>
        </p:nvCxnSpPr>
        <p:spPr>
          <a:xfrm>
            <a:off x="3387681" y="3306506"/>
            <a:ext cx="0" cy="18537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Proceso alternativo"/>
          <p:cNvSpPr/>
          <p:nvPr/>
        </p:nvSpPr>
        <p:spPr>
          <a:xfrm>
            <a:off x="2151119" y="4915621"/>
            <a:ext cx="2430270" cy="384042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 smtClean="0">
                <a:solidFill>
                  <a:schemeClr val="tx1"/>
                </a:solidFill>
              </a:rPr>
              <a:t>Write</a:t>
            </a:r>
            <a:r>
              <a:rPr lang="es-ES" sz="1400" dirty="0" smtClean="0">
                <a:solidFill>
                  <a:schemeClr val="tx1"/>
                </a:solidFill>
              </a:rPr>
              <a:t> INCMD </a:t>
            </a:r>
            <a:r>
              <a:rPr lang="es-ES" sz="1400" dirty="0" err="1" smtClean="0">
                <a:solidFill>
                  <a:schemeClr val="tx1"/>
                </a:solidFill>
              </a:rPr>
              <a:t>Header</a:t>
            </a:r>
            <a:r>
              <a:rPr lang="es-ES" sz="1400" dirty="0" smtClean="0">
                <a:solidFill>
                  <a:schemeClr val="tx1"/>
                </a:solidFill>
              </a:rPr>
              <a:t> to pipe</a:t>
            </a:r>
            <a:endParaRPr lang="es-ES" sz="1400" dirty="0">
              <a:solidFill>
                <a:schemeClr val="tx1"/>
              </a:solidFill>
            </a:endParaRPr>
          </a:p>
        </p:txBody>
      </p:sp>
      <p:cxnSp>
        <p:nvCxnSpPr>
          <p:cNvPr id="28" name="27 Conector recto de flecha"/>
          <p:cNvCxnSpPr>
            <a:stCxn id="19" idx="2"/>
            <a:endCxn id="27" idx="0"/>
          </p:cNvCxnSpPr>
          <p:nvPr/>
        </p:nvCxnSpPr>
        <p:spPr>
          <a:xfrm flipH="1">
            <a:off x="3366254" y="4711865"/>
            <a:ext cx="8000" cy="20375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30 Proceso alternativo"/>
          <p:cNvSpPr/>
          <p:nvPr/>
        </p:nvSpPr>
        <p:spPr>
          <a:xfrm>
            <a:off x="2151119" y="5575427"/>
            <a:ext cx="2430270" cy="384042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 smtClean="0">
                <a:solidFill>
                  <a:schemeClr val="tx1"/>
                </a:solidFill>
              </a:rPr>
              <a:t>Write</a:t>
            </a:r>
            <a:r>
              <a:rPr lang="es-ES" sz="1400" dirty="0" smtClean="0">
                <a:solidFill>
                  <a:schemeClr val="tx1"/>
                </a:solidFill>
              </a:rPr>
              <a:t> INCMD to pipe</a:t>
            </a:r>
            <a:endParaRPr lang="es-ES" sz="1400" dirty="0">
              <a:solidFill>
                <a:schemeClr val="tx1"/>
              </a:solidFill>
            </a:endParaRPr>
          </a:p>
        </p:txBody>
      </p:sp>
      <p:cxnSp>
        <p:nvCxnSpPr>
          <p:cNvPr id="32" name="31 Conector recto de flecha"/>
          <p:cNvCxnSpPr>
            <a:stCxn id="27" idx="2"/>
            <a:endCxn id="31" idx="0"/>
          </p:cNvCxnSpPr>
          <p:nvPr/>
        </p:nvCxnSpPr>
        <p:spPr>
          <a:xfrm>
            <a:off x="3366254" y="5299663"/>
            <a:ext cx="0" cy="27576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95 Proceso alternativo"/>
          <p:cNvSpPr/>
          <p:nvPr/>
        </p:nvSpPr>
        <p:spPr>
          <a:xfrm>
            <a:off x="2005363" y="6295506"/>
            <a:ext cx="2736302" cy="384042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 smtClean="0">
                <a:solidFill>
                  <a:schemeClr val="tx1"/>
                </a:solidFill>
              </a:rPr>
              <a:t>Read</a:t>
            </a:r>
            <a:r>
              <a:rPr lang="es-ES" sz="1400" dirty="0" smtClean="0">
                <a:solidFill>
                  <a:schemeClr val="tx1"/>
                </a:solidFill>
              </a:rPr>
              <a:t> CMDOUT </a:t>
            </a:r>
            <a:r>
              <a:rPr lang="es-ES" sz="1400" dirty="0" err="1" smtClean="0">
                <a:solidFill>
                  <a:schemeClr val="tx1"/>
                </a:solidFill>
              </a:rPr>
              <a:t>Header</a:t>
            </a:r>
            <a:r>
              <a:rPr lang="es-ES" sz="1400" dirty="0" smtClean="0">
                <a:solidFill>
                  <a:schemeClr val="tx1"/>
                </a:solidFill>
              </a:rPr>
              <a:t> </a:t>
            </a:r>
            <a:r>
              <a:rPr lang="es-ES" sz="1400" dirty="0" err="1" smtClean="0">
                <a:solidFill>
                  <a:schemeClr val="tx1"/>
                </a:solidFill>
              </a:rPr>
              <a:t>from</a:t>
            </a:r>
            <a:r>
              <a:rPr lang="es-ES" sz="1400" dirty="0" smtClean="0">
                <a:solidFill>
                  <a:schemeClr val="tx1"/>
                </a:solidFill>
              </a:rPr>
              <a:t> pipe</a:t>
            </a:r>
            <a:endParaRPr lang="es-ES" sz="1400" dirty="0">
              <a:solidFill>
                <a:schemeClr val="tx1"/>
              </a:solidFill>
            </a:endParaRPr>
          </a:p>
        </p:txBody>
      </p:sp>
      <p:cxnSp>
        <p:nvCxnSpPr>
          <p:cNvPr id="97" name="96 Conector recto de flecha"/>
          <p:cNvCxnSpPr>
            <a:stCxn id="31" idx="2"/>
            <a:endCxn id="96" idx="0"/>
          </p:cNvCxnSpPr>
          <p:nvPr/>
        </p:nvCxnSpPr>
        <p:spPr>
          <a:xfrm>
            <a:off x="3366254" y="5959469"/>
            <a:ext cx="7260" cy="33603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99 Proceso alternativo"/>
          <p:cNvSpPr/>
          <p:nvPr/>
        </p:nvSpPr>
        <p:spPr>
          <a:xfrm>
            <a:off x="2151119" y="6943578"/>
            <a:ext cx="2451697" cy="384042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 smtClean="0">
                <a:solidFill>
                  <a:schemeClr val="tx1"/>
                </a:solidFill>
              </a:rPr>
              <a:t>Read</a:t>
            </a:r>
            <a:r>
              <a:rPr lang="es-ES" sz="1400" dirty="0" smtClean="0">
                <a:solidFill>
                  <a:schemeClr val="tx1"/>
                </a:solidFill>
              </a:rPr>
              <a:t> OUTMD </a:t>
            </a:r>
            <a:r>
              <a:rPr lang="es-ES" sz="1400" dirty="0" err="1" smtClean="0">
                <a:solidFill>
                  <a:schemeClr val="tx1"/>
                </a:solidFill>
              </a:rPr>
              <a:t>from</a:t>
            </a:r>
            <a:r>
              <a:rPr lang="es-ES" sz="1400" dirty="0" smtClean="0">
                <a:solidFill>
                  <a:schemeClr val="tx1"/>
                </a:solidFill>
              </a:rPr>
              <a:t> pipe</a:t>
            </a:r>
            <a:endParaRPr lang="es-ES" sz="1400" dirty="0">
              <a:solidFill>
                <a:schemeClr val="tx1"/>
              </a:solidFill>
            </a:endParaRPr>
          </a:p>
        </p:txBody>
      </p:sp>
      <p:cxnSp>
        <p:nvCxnSpPr>
          <p:cNvPr id="101" name="100 Conector recto de flecha"/>
          <p:cNvCxnSpPr>
            <a:stCxn id="96" idx="2"/>
            <a:endCxn id="100" idx="0"/>
          </p:cNvCxnSpPr>
          <p:nvPr/>
        </p:nvCxnSpPr>
        <p:spPr>
          <a:xfrm>
            <a:off x="3373514" y="6679548"/>
            <a:ext cx="3454" cy="26403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105 Conector angular"/>
          <p:cNvCxnSpPr>
            <a:stCxn id="25" idx="2"/>
            <a:endCxn id="18" idx="0"/>
          </p:cNvCxnSpPr>
          <p:nvPr/>
        </p:nvCxnSpPr>
        <p:spPr>
          <a:xfrm rot="5400000" flipH="1" flipV="1">
            <a:off x="369313" y="5869426"/>
            <a:ext cx="6013336" cy="23399"/>
          </a:xfrm>
          <a:prstGeom prst="bentConnector5">
            <a:avLst>
              <a:gd name="adj1" fmla="val -3802"/>
              <a:gd name="adj2" fmla="val 6270071"/>
              <a:gd name="adj3" fmla="val 103802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Proceso alternativo"/>
          <p:cNvSpPr/>
          <p:nvPr/>
        </p:nvSpPr>
        <p:spPr>
          <a:xfrm>
            <a:off x="2138433" y="7735666"/>
            <a:ext cx="2451697" cy="1152128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STDOUT</a:t>
            </a:r>
            <a:endParaRPr lang="es-ES" sz="1400" dirty="0">
              <a:solidFill>
                <a:schemeClr val="tx1"/>
              </a:solidFill>
            </a:endParaRPr>
          </a:p>
        </p:txBody>
      </p:sp>
      <p:cxnSp>
        <p:nvCxnSpPr>
          <p:cNvPr id="29" name="28 Conector recto de flecha"/>
          <p:cNvCxnSpPr>
            <a:stCxn id="100" idx="2"/>
            <a:endCxn id="25" idx="0"/>
          </p:cNvCxnSpPr>
          <p:nvPr/>
        </p:nvCxnSpPr>
        <p:spPr>
          <a:xfrm flipH="1">
            <a:off x="3364282" y="7327620"/>
            <a:ext cx="12686" cy="40804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Triángulo isósceles"/>
          <p:cNvSpPr/>
          <p:nvPr/>
        </p:nvSpPr>
        <p:spPr>
          <a:xfrm>
            <a:off x="2415573" y="3491880"/>
            <a:ext cx="1944216" cy="216024"/>
          </a:xfrm>
          <a:prstGeom prst="triangl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>
              <a:solidFill>
                <a:schemeClr val="tx1"/>
              </a:solidFill>
            </a:endParaRPr>
          </a:p>
        </p:txBody>
      </p:sp>
      <p:cxnSp>
        <p:nvCxnSpPr>
          <p:cNvPr id="30" name="29 Conector recto de flecha"/>
          <p:cNvCxnSpPr>
            <a:stCxn id="8" idx="3"/>
            <a:endCxn id="19" idx="0"/>
          </p:cNvCxnSpPr>
          <p:nvPr/>
        </p:nvCxnSpPr>
        <p:spPr>
          <a:xfrm flipH="1">
            <a:off x="3374254" y="3707904"/>
            <a:ext cx="13427" cy="42789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3547492" y="3766469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CMD</a:t>
            </a:r>
            <a:endParaRPr lang="es-ES" dirty="0"/>
          </a:p>
        </p:txBody>
      </p:sp>
      <p:sp>
        <p:nvSpPr>
          <p:cNvPr id="33" name="32 CuadroTexto"/>
          <p:cNvSpPr txBox="1"/>
          <p:nvPr/>
        </p:nvSpPr>
        <p:spPr>
          <a:xfrm>
            <a:off x="1681395" y="3350459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API</a:t>
            </a:r>
            <a:endParaRPr lang="es-ES" dirty="0"/>
          </a:p>
        </p:txBody>
      </p:sp>
      <p:sp>
        <p:nvSpPr>
          <p:cNvPr id="34" name="33 Rectángulo"/>
          <p:cNvSpPr/>
          <p:nvPr/>
        </p:nvSpPr>
        <p:spPr>
          <a:xfrm>
            <a:off x="306756" y="3961195"/>
            <a:ext cx="1621662" cy="5760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 smtClean="0">
                <a:solidFill>
                  <a:schemeClr val="tx1"/>
                </a:solidFill>
              </a:rPr>
              <a:t>Build</a:t>
            </a:r>
            <a:r>
              <a:rPr lang="es-ES" sz="1400" dirty="0" smtClean="0">
                <a:solidFill>
                  <a:schemeClr val="tx1"/>
                </a:solidFill>
              </a:rPr>
              <a:t> </a:t>
            </a:r>
            <a:r>
              <a:rPr lang="es-ES" sz="1400" dirty="0" smtClean="0">
                <a:solidFill>
                  <a:schemeClr val="tx1"/>
                </a:solidFill>
              </a:rPr>
              <a:t> API</a:t>
            </a:r>
          </a:p>
          <a:p>
            <a:pPr algn="ctr"/>
            <a:r>
              <a:rPr lang="es-ES" sz="1400" dirty="0" err="1" smtClean="0">
                <a:solidFill>
                  <a:schemeClr val="tx1"/>
                </a:solidFill>
              </a:rPr>
              <a:t>message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35" name="34 Proceso alternativo"/>
          <p:cNvSpPr/>
          <p:nvPr/>
        </p:nvSpPr>
        <p:spPr>
          <a:xfrm>
            <a:off x="306756" y="4813743"/>
            <a:ext cx="1621662" cy="384042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 smtClean="0">
                <a:solidFill>
                  <a:schemeClr val="tx1"/>
                </a:solidFill>
              </a:rPr>
              <a:t>Write</a:t>
            </a:r>
            <a:r>
              <a:rPr lang="es-ES" sz="1400" dirty="0" smtClean="0">
                <a:solidFill>
                  <a:schemeClr val="tx1"/>
                </a:solidFill>
              </a:rPr>
              <a:t> </a:t>
            </a:r>
            <a:r>
              <a:rPr lang="es-ES" sz="1400" dirty="0" smtClean="0">
                <a:solidFill>
                  <a:schemeClr val="tx1"/>
                </a:solidFill>
              </a:rPr>
              <a:t>API </a:t>
            </a:r>
            <a:r>
              <a:rPr lang="es-ES" sz="1400" dirty="0" smtClean="0">
                <a:solidFill>
                  <a:schemeClr val="tx1"/>
                </a:solidFill>
              </a:rPr>
              <a:t>to </a:t>
            </a:r>
            <a:r>
              <a:rPr lang="es-ES" sz="1400" dirty="0" smtClean="0">
                <a:solidFill>
                  <a:schemeClr val="tx1"/>
                </a:solidFill>
              </a:rPr>
              <a:t>pipe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36" name="35 Proceso alternativo"/>
          <p:cNvSpPr/>
          <p:nvPr/>
        </p:nvSpPr>
        <p:spPr>
          <a:xfrm>
            <a:off x="306757" y="5497083"/>
            <a:ext cx="1621662" cy="384042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 smtClean="0">
                <a:solidFill>
                  <a:schemeClr val="tx1"/>
                </a:solidFill>
              </a:rPr>
              <a:t>Read</a:t>
            </a:r>
            <a:r>
              <a:rPr lang="es-ES" sz="1400" dirty="0" smtClean="0">
                <a:solidFill>
                  <a:schemeClr val="tx1"/>
                </a:solidFill>
              </a:rPr>
              <a:t> </a:t>
            </a:r>
            <a:r>
              <a:rPr lang="es-ES" sz="1400" dirty="0" smtClean="0">
                <a:solidFill>
                  <a:schemeClr val="tx1"/>
                </a:solidFill>
              </a:rPr>
              <a:t>API </a:t>
            </a:r>
            <a:r>
              <a:rPr lang="es-ES" sz="1400" dirty="0" err="1" smtClean="0">
                <a:solidFill>
                  <a:schemeClr val="tx1"/>
                </a:solidFill>
              </a:rPr>
              <a:t>result</a:t>
            </a:r>
            <a:r>
              <a:rPr lang="es-ES" sz="1400" dirty="0" smtClean="0">
                <a:solidFill>
                  <a:schemeClr val="tx1"/>
                </a:solidFill>
              </a:rPr>
              <a:t> </a:t>
            </a:r>
            <a:r>
              <a:rPr lang="es-ES" sz="1400" dirty="0" err="1" smtClean="0">
                <a:solidFill>
                  <a:schemeClr val="tx1"/>
                </a:solidFill>
              </a:rPr>
              <a:t>from</a:t>
            </a:r>
            <a:r>
              <a:rPr lang="es-ES" sz="1400" dirty="0" smtClean="0">
                <a:solidFill>
                  <a:schemeClr val="tx1"/>
                </a:solidFill>
              </a:rPr>
              <a:t> </a:t>
            </a:r>
            <a:r>
              <a:rPr lang="es-ES" sz="1400" dirty="0" smtClean="0">
                <a:solidFill>
                  <a:schemeClr val="tx1"/>
                </a:solidFill>
              </a:rPr>
              <a:t>pipe</a:t>
            </a:r>
            <a:endParaRPr lang="es-ES" sz="1400" dirty="0">
              <a:solidFill>
                <a:schemeClr val="tx1"/>
              </a:solidFill>
            </a:endParaRPr>
          </a:p>
        </p:txBody>
      </p:sp>
      <p:cxnSp>
        <p:nvCxnSpPr>
          <p:cNvPr id="37" name="36 Conector angular"/>
          <p:cNvCxnSpPr>
            <a:stCxn id="8" idx="2"/>
            <a:endCxn id="34" idx="0"/>
          </p:cNvCxnSpPr>
          <p:nvPr/>
        </p:nvCxnSpPr>
        <p:spPr>
          <a:xfrm rot="5400000">
            <a:off x="1639935" y="3185556"/>
            <a:ext cx="253291" cy="129798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 de flecha"/>
          <p:cNvCxnSpPr>
            <a:stCxn id="34" idx="2"/>
            <a:endCxn id="35" idx="0"/>
          </p:cNvCxnSpPr>
          <p:nvPr/>
        </p:nvCxnSpPr>
        <p:spPr>
          <a:xfrm>
            <a:off x="1117587" y="4537259"/>
            <a:ext cx="0" cy="27648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 de flecha"/>
          <p:cNvCxnSpPr>
            <a:endCxn id="36" idx="0"/>
          </p:cNvCxnSpPr>
          <p:nvPr/>
        </p:nvCxnSpPr>
        <p:spPr>
          <a:xfrm>
            <a:off x="1117588" y="5107642"/>
            <a:ext cx="0" cy="38944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angular"/>
          <p:cNvCxnSpPr>
            <a:stCxn id="36" idx="2"/>
            <a:endCxn id="25" idx="0"/>
          </p:cNvCxnSpPr>
          <p:nvPr/>
        </p:nvCxnSpPr>
        <p:spPr>
          <a:xfrm rot="16200000" flipH="1">
            <a:off x="1313665" y="5685048"/>
            <a:ext cx="1854541" cy="2246694"/>
          </a:xfrm>
          <a:prstGeom prst="bentConnector3">
            <a:avLst>
              <a:gd name="adj1" fmla="val 8714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99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 redondeado"/>
          <p:cNvSpPr/>
          <p:nvPr/>
        </p:nvSpPr>
        <p:spPr>
          <a:xfrm>
            <a:off x="1345656" y="379526"/>
            <a:ext cx="1512168" cy="38404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Proxy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1291650" y="1015308"/>
            <a:ext cx="1620180" cy="3840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>
                <a:solidFill>
                  <a:schemeClr val="tx1"/>
                </a:solidFill>
              </a:rPr>
              <a:t>initialization</a:t>
            </a:r>
            <a:endParaRPr lang="es-ES" sz="1400" dirty="0">
              <a:solidFill>
                <a:schemeClr val="tx1"/>
              </a:solidFill>
            </a:endParaRPr>
          </a:p>
        </p:txBody>
      </p:sp>
      <p:cxnSp>
        <p:nvCxnSpPr>
          <p:cNvPr id="5" name="4 Conector recto de flecha"/>
          <p:cNvCxnSpPr>
            <a:stCxn id="2" idx="2"/>
            <a:endCxn id="3" idx="0"/>
          </p:cNvCxnSpPr>
          <p:nvPr/>
        </p:nvCxnSpPr>
        <p:spPr>
          <a:xfrm>
            <a:off x="2101740" y="763571"/>
            <a:ext cx="0" cy="25173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Rectángulo"/>
          <p:cNvSpPr/>
          <p:nvPr/>
        </p:nvSpPr>
        <p:spPr>
          <a:xfrm>
            <a:off x="901928" y="1597234"/>
            <a:ext cx="2430270" cy="4295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Open INCMD y OUTCMD pipes</a:t>
            </a:r>
            <a:endParaRPr lang="es-ES" sz="1400" dirty="0">
              <a:solidFill>
                <a:schemeClr val="tx1"/>
              </a:solidFill>
            </a:endParaRPr>
          </a:p>
        </p:txBody>
      </p:sp>
      <p:cxnSp>
        <p:nvCxnSpPr>
          <p:cNvPr id="15" name="14 Conector recto de flecha"/>
          <p:cNvCxnSpPr>
            <a:endCxn id="14" idx="0"/>
          </p:cNvCxnSpPr>
          <p:nvPr/>
        </p:nvCxnSpPr>
        <p:spPr>
          <a:xfrm>
            <a:off x="2115582" y="1389456"/>
            <a:ext cx="1481" cy="20777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Paralelogramo"/>
          <p:cNvSpPr/>
          <p:nvPr/>
        </p:nvSpPr>
        <p:spPr>
          <a:xfrm>
            <a:off x="732108" y="2298617"/>
            <a:ext cx="2736302" cy="432048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 smtClean="0">
                <a:solidFill>
                  <a:schemeClr val="tx1"/>
                </a:solidFill>
              </a:rPr>
              <a:t>Create</a:t>
            </a:r>
            <a:r>
              <a:rPr lang="es-ES" sz="1400" dirty="0" smtClean="0">
                <a:solidFill>
                  <a:schemeClr val="tx1"/>
                </a:solidFill>
              </a:rPr>
              <a:t> </a:t>
            </a:r>
            <a:r>
              <a:rPr lang="es-ES" sz="1400" dirty="0" err="1" smtClean="0">
                <a:solidFill>
                  <a:schemeClr val="tx1"/>
                </a:solidFill>
              </a:rPr>
              <a:t>Thread</a:t>
            </a:r>
            <a:r>
              <a:rPr lang="es-ES" sz="1400" dirty="0" smtClean="0">
                <a:solidFill>
                  <a:schemeClr val="tx1"/>
                </a:solidFill>
              </a:rPr>
              <a:t> </a:t>
            </a:r>
            <a:r>
              <a:rPr lang="es-ES" sz="1400" dirty="0" err="1" smtClean="0">
                <a:solidFill>
                  <a:schemeClr val="tx1"/>
                </a:solidFill>
              </a:rPr>
              <a:t>for</a:t>
            </a:r>
            <a:r>
              <a:rPr lang="es-ES" sz="1400" dirty="0" smtClean="0">
                <a:solidFill>
                  <a:schemeClr val="tx1"/>
                </a:solidFill>
              </a:rPr>
              <a:t> Spread</a:t>
            </a:r>
            <a:endParaRPr lang="es-ES" sz="1400" dirty="0">
              <a:solidFill>
                <a:schemeClr val="tx1"/>
              </a:solidFill>
            </a:endParaRPr>
          </a:p>
        </p:txBody>
      </p:sp>
      <p:cxnSp>
        <p:nvCxnSpPr>
          <p:cNvPr id="20" name="19 Conector recto de flecha"/>
          <p:cNvCxnSpPr>
            <a:stCxn id="14" idx="2"/>
            <a:endCxn id="18" idx="0"/>
          </p:cNvCxnSpPr>
          <p:nvPr/>
        </p:nvCxnSpPr>
        <p:spPr>
          <a:xfrm flipH="1">
            <a:off x="2100259" y="2026819"/>
            <a:ext cx="16804" cy="27179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>
            <a:stCxn id="18" idx="4"/>
            <a:endCxn id="33" idx="0"/>
          </p:cNvCxnSpPr>
          <p:nvPr/>
        </p:nvCxnSpPr>
        <p:spPr>
          <a:xfrm>
            <a:off x="2100259" y="2730665"/>
            <a:ext cx="740" cy="2692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Proceso alternativo"/>
          <p:cNvSpPr/>
          <p:nvPr/>
        </p:nvSpPr>
        <p:spPr>
          <a:xfrm>
            <a:off x="889896" y="3659236"/>
            <a:ext cx="2454334" cy="384042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 smtClean="0">
                <a:solidFill>
                  <a:schemeClr val="tx1"/>
                </a:solidFill>
              </a:rPr>
              <a:t>Read</a:t>
            </a:r>
            <a:r>
              <a:rPr lang="es-ES" sz="1400" dirty="0" smtClean="0">
                <a:solidFill>
                  <a:schemeClr val="tx1"/>
                </a:solidFill>
              </a:rPr>
              <a:t> </a:t>
            </a:r>
            <a:r>
              <a:rPr lang="es-ES" sz="1400" dirty="0" err="1" smtClean="0">
                <a:solidFill>
                  <a:schemeClr val="tx1"/>
                </a:solidFill>
              </a:rPr>
              <a:t>message</a:t>
            </a:r>
            <a:r>
              <a:rPr lang="es-ES" sz="1400" dirty="0" smtClean="0">
                <a:solidFill>
                  <a:schemeClr val="tx1"/>
                </a:solidFill>
              </a:rPr>
              <a:t>  </a:t>
            </a:r>
            <a:r>
              <a:rPr lang="es-ES" sz="1400" dirty="0" err="1" smtClean="0">
                <a:solidFill>
                  <a:schemeClr val="tx1"/>
                </a:solidFill>
              </a:rPr>
              <a:t>from</a:t>
            </a:r>
            <a:r>
              <a:rPr lang="es-ES" sz="1400" dirty="0" smtClean="0">
                <a:solidFill>
                  <a:schemeClr val="tx1"/>
                </a:solidFill>
              </a:rPr>
              <a:t> </a:t>
            </a:r>
            <a:r>
              <a:rPr lang="es-ES" sz="1400" dirty="0" smtClean="0">
                <a:solidFill>
                  <a:schemeClr val="tx1"/>
                </a:solidFill>
              </a:rPr>
              <a:t>pipe</a:t>
            </a:r>
            <a:endParaRPr lang="es-ES" sz="1400" dirty="0">
              <a:solidFill>
                <a:schemeClr val="tx1"/>
              </a:solidFill>
            </a:endParaRPr>
          </a:p>
        </p:txBody>
      </p:sp>
      <p:cxnSp>
        <p:nvCxnSpPr>
          <p:cNvPr id="28" name="27 Conector recto de flecha"/>
          <p:cNvCxnSpPr>
            <a:stCxn id="33" idx="2"/>
            <a:endCxn id="27" idx="0"/>
          </p:cNvCxnSpPr>
          <p:nvPr/>
        </p:nvCxnSpPr>
        <p:spPr>
          <a:xfrm>
            <a:off x="2100999" y="3288231"/>
            <a:ext cx="16064" cy="37100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30 Proceso alternativo"/>
          <p:cNvSpPr/>
          <p:nvPr/>
        </p:nvSpPr>
        <p:spPr>
          <a:xfrm>
            <a:off x="901928" y="5015821"/>
            <a:ext cx="2430270" cy="384042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 smtClean="0">
                <a:solidFill>
                  <a:schemeClr val="tx1"/>
                </a:solidFill>
              </a:rPr>
              <a:t>Read</a:t>
            </a:r>
            <a:r>
              <a:rPr lang="es-ES" sz="1400" dirty="0" smtClean="0">
                <a:solidFill>
                  <a:schemeClr val="tx1"/>
                </a:solidFill>
              </a:rPr>
              <a:t> INCMD </a:t>
            </a:r>
            <a:r>
              <a:rPr lang="es-ES" sz="1400" dirty="0" err="1" smtClean="0">
                <a:solidFill>
                  <a:schemeClr val="tx1"/>
                </a:solidFill>
              </a:rPr>
              <a:t>from</a:t>
            </a:r>
            <a:r>
              <a:rPr lang="es-ES" sz="1400" dirty="0" smtClean="0">
                <a:solidFill>
                  <a:schemeClr val="tx1"/>
                </a:solidFill>
              </a:rPr>
              <a:t> pipe</a:t>
            </a:r>
            <a:endParaRPr lang="es-ES" sz="1400" dirty="0">
              <a:solidFill>
                <a:schemeClr val="tx1"/>
              </a:solidFill>
            </a:endParaRPr>
          </a:p>
        </p:txBody>
      </p:sp>
      <p:cxnSp>
        <p:nvCxnSpPr>
          <p:cNvPr id="32" name="31 Conector recto de flecha"/>
          <p:cNvCxnSpPr>
            <a:stCxn id="27" idx="2"/>
            <a:endCxn id="10" idx="0"/>
          </p:cNvCxnSpPr>
          <p:nvPr/>
        </p:nvCxnSpPr>
        <p:spPr>
          <a:xfrm flipH="1">
            <a:off x="2100259" y="4043278"/>
            <a:ext cx="16804" cy="1472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95 Proceso alternativo"/>
          <p:cNvSpPr/>
          <p:nvPr/>
        </p:nvSpPr>
        <p:spPr>
          <a:xfrm>
            <a:off x="748912" y="5636687"/>
            <a:ext cx="2736302" cy="384042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Multicast CMDIN to spread</a:t>
            </a:r>
            <a:endParaRPr lang="es-ES" sz="1400" dirty="0">
              <a:solidFill>
                <a:schemeClr val="tx1"/>
              </a:solidFill>
            </a:endParaRPr>
          </a:p>
        </p:txBody>
      </p:sp>
      <p:cxnSp>
        <p:nvCxnSpPr>
          <p:cNvPr id="97" name="96 Conector recto de flecha"/>
          <p:cNvCxnSpPr>
            <a:stCxn id="31" idx="2"/>
            <a:endCxn id="96" idx="0"/>
          </p:cNvCxnSpPr>
          <p:nvPr/>
        </p:nvCxnSpPr>
        <p:spPr>
          <a:xfrm>
            <a:off x="2117063" y="5399863"/>
            <a:ext cx="0" cy="23682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100 Conector recto de flecha"/>
          <p:cNvCxnSpPr>
            <a:stCxn id="96" idx="2"/>
            <a:endCxn id="53" idx="0"/>
          </p:cNvCxnSpPr>
          <p:nvPr/>
        </p:nvCxnSpPr>
        <p:spPr>
          <a:xfrm>
            <a:off x="2117063" y="6020729"/>
            <a:ext cx="1938" cy="2611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Proceso alternativo"/>
          <p:cNvSpPr/>
          <p:nvPr/>
        </p:nvSpPr>
        <p:spPr>
          <a:xfrm>
            <a:off x="1380919" y="2999931"/>
            <a:ext cx="1440160" cy="288300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 smtClean="0">
                <a:solidFill>
                  <a:schemeClr val="tx1"/>
                </a:solidFill>
              </a:rPr>
              <a:t>Event</a:t>
            </a:r>
            <a:r>
              <a:rPr lang="es-ES" sz="1400" dirty="0" smtClean="0">
                <a:solidFill>
                  <a:schemeClr val="tx1"/>
                </a:solidFill>
              </a:rPr>
              <a:t> </a:t>
            </a:r>
            <a:r>
              <a:rPr lang="es-ES" sz="1400" dirty="0" err="1" smtClean="0">
                <a:solidFill>
                  <a:schemeClr val="tx1"/>
                </a:solidFill>
              </a:rPr>
              <a:t>Wait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53" name="52 Proceso alternativo"/>
          <p:cNvSpPr/>
          <p:nvPr/>
        </p:nvSpPr>
        <p:spPr>
          <a:xfrm>
            <a:off x="1380178" y="6281869"/>
            <a:ext cx="1477645" cy="288300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 smtClean="0">
                <a:solidFill>
                  <a:schemeClr val="tx1"/>
                </a:solidFill>
              </a:rPr>
              <a:t>Event</a:t>
            </a:r>
            <a:r>
              <a:rPr lang="es-ES" sz="1400" dirty="0" smtClean="0">
                <a:solidFill>
                  <a:schemeClr val="tx1"/>
                </a:solidFill>
              </a:rPr>
              <a:t> </a:t>
            </a:r>
            <a:r>
              <a:rPr lang="es-ES" sz="1400" dirty="0" err="1" smtClean="0">
                <a:solidFill>
                  <a:schemeClr val="tx1"/>
                </a:solidFill>
              </a:rPr>
              <a:t>Wait</a:t>
            </a:r>
            <a:endParaRPr lang="es-ES" sz="1400" dirty="0">
              <a:solidFill>
                <a:schemeClr val="tx1"/>
              </a:solidFill>
            </a:endParaRPr>
          </a:p>
        </p:txBody>
      </p:sp>
      <p:cxnSp>
        <p:nvCxnSpPr>
          <p:cNvPr id="52" name="51 Conector angular"/>
          <p:cNvCxnSpPr>
            <a:stCxn id="53" idx="2"/>
            <a:endCxn id="27" idx="0"/>
          </p:cNvCxnSpPr>
          <p:nvPr/>
        </p:nvCxnSpPr>
        <p:spPr>
          <a:xfrm rot="5400000" flipH="1">
            <a:off x="662565" y="5113734"/>
            <a:ext cx="2910933" cy="1938"/>
          </a:xfrm>
          <a:prstGeom prst="bentConnector5">
            <a:avLst>
              <a:gd name="adj1" fmla="val -7853"/>
              <a:gd name="adj2" fmla="val 75216976"/>
              <a:gd name="adj3" fmla="val 107853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Triángulo isósceles"/>
          <p:cNvSpPr/>
          <p:nvPr/>
        </p:nvSpPr>
        <p:spPr>
          <a:xfrm>
            <a:off x="1344175" y="4190553"/>
            <a:ext cx="1512168" cy="384042"/>
          </a:xfrm>
          <a:prstGeom prst="triangl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>
              <a:solidFill>
                <a:schemeClr val="tx1"/>
              </a:solidFill>
            </a:endParaRPr>
          </a:p>
        </p:txBody>
      </p:sp>
      <p:cxnSp>
        <p:nvCxnSpPr>
          <p:cNvPr id="29" name="28 Conector recto de flecha"/>
          <p:cNvCxnSpPr>
            <a:stCxn id="10" idx="3"/>
            <a:endCxn id="31" idx="0"/>
          </p:cNvCxnSpPr>
          <p:nvPr/>
        </p:nvCxnSpPr>
        <p:spPr>
          <a:xfrm>
            <a:off x="2100259" y="4574595"/>
            <a:ext cx="16804" cy="44122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33 CuadroTexto"/>
          <p:cNvSpPr txBox="1"/>
          <p:nvPr/>
        </p:nvSpPr>
        <p:spPr>
          <a:xfrm>
            <a:off x="1383999" y="4582648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CMD</a:t>
            </a:r>
            <a:endParaRPr lang="es-ES" dirty="0"/>
          </a:p>
        </p:txBody>
      </p:sp>
      <p:sp>
        <p:nvSpPr>
          <p:cNvPr id="35" name="34 CuadroTexto"/>
          <p:cNvSpPr txBox="1"/>
          <p:nvPr/>
        </p:nvSpPr>
        <p:spPr>
          <a:xfrm>
            <a:off x="3027213" y="448624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API</a:t>
            </a:r>
            <a:endParaRPr lang="es-ES" dirty="0"/>
          </a:p>
        </p:txBody>
      </p:sp>
      <p:cxnSp>
        <p:nvCxnSpPr>
          <p:cNvPr id="36" name="35 Conector angular"/>
          <p:cNvCxnSpPr>
            <a:stCxn id="10" idx="4"/>
            <a:endCxn id="43" idx="0"/>
          </p:cNvCxnSpPr>
          <p:nvPr/>
        </p:nvCxnSpPr>
        <p:spPr>
          <a:xfrm rot="16200000" flipH="1">
            <a:off x="3601003" y="3829935"/>
            <a:ext cx="660103" cy="214942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42 Proceso alternativo"/>
          <p:cNvSpPr/>
          <p:nvPr/>
        </p:nvSpPr>
        <p:spPr>
          <a:xfrm>
            <a:off x="3637614" y="5234698"/>
            <a:ext cx="2736302" cy="384042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Multicast </a:t>
            </a:r>
            <a:r>
              <a:rPr lang="es-ES" sz="1400" dirty="0" smtClean="0">
                <a:solidFill>
                  <a:schemeClr val="tx1"/>
                </a:solidFill>
              </a:rPr>
              <a:t>API to </a:t>
            </a:r>
            <a:r>
              <a:rPr lang="es-ES" sz="1400" dirty="0" smtClean="0">
                <a:solidFill>
                  <a:schemeClr val="tx1"/>
                </a:solidFill>
              </a:rPr>
              <a:t>spread</a:t>
            </a:r>
            <a:endParaRPr lang="es-ES" sz="1400" dirty="0">
              <a:solidFill>
                <a:schemeClr val="tx1"/>
              </a:solidFill>
            </a:endParaRPr>
          </a:p>
        </p:txBody>
      </p:sp>
      <p:cxnSp>
        <p:nvCxnSpPr>
          <p:cNvPr id="46" name="45 Conector angular"/>
          <p:cNvCxnSpPr>
            <a:stCxn id="43" idx="2"/>
            <a:endCxn id="53" idx="0"/>
          </p:cNvCxnSpPr>
          <p:nvPr/>
        </p:nvCxnSpPr>
        <p:spPr>
          <a:xfrm rot="5400000">
            <a:off x="3230819" y="4506922"/>
            <a:ext cx="663129" cy="2886764"/>
          </a:xfrm>
          <a:prstGeom prst="bentConnector3">
            <a:avLst>
              <a:gd name="adj1" fmla="val 75071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89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61 Rectángulo redondeado"/>
          <p:cNvSpPr/>
          <p:nvPr/>
        </p:nvSpPr>
        <p:spPr>
          <a:xfrm>
            <a:off x="2361857" y="73583"/>
            <a:ext cx="1512168" cy="38404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Spread </a:t>
            </a:r>
            <a:r>
              <a:rPr lang="es-ES" sz="1400" dirty="0" err="1" smtClean="0">
                <a:solidFill>
                  <a:schemeClr val="tx1"/>
                </a:solidFill>
              </a:rPr>
              <a:t>Thread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63" name="62 Rectángulo"/>
          <p:cNvSpPr/>
          <p:nvPr/>
        </p:nvSpPr>
        <p:spPr>
          <a:xfrm>
            <a:off x="2330220" y="630259"/>
            <a:ext cx="1620180" cy="3840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>
                <a:solidFill>
                  <a:schemeClr val="tx1"/>
                </a:solidFill>
              </a:rPr>
              <a:t>initialization</a:t>
            </a:r>
            <a:endParaRPr lang="es-ES" sz="1400" dirty="0">
              <a:solidFill>
                <a:schemeClr val="tx1"/>
              </a:solidFill>
            </a:endParaRPr>
          </a:p>
        </p:txBody>
      </p:sp>
      <p:cxnSp>
        <p:nvCxnSpPr>
          <p:cNvPr id="64" name="63 Conector recto de flecha"/>
          <p:cNvCxnSpPr>
            <a:stCxn id="62" idx="2"/>
            <a:endCxn id="63" idx="0"/>
          </p:cNvCxnSpPr>
          <p:nvPr/>
        </p:nvCxnSpPr>
        <p:spPr>
          <a:xfrm>
            <a:off x="3117941" y="457628"/>
            <a:ext cx="22369" cy="17263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64 Conector recto de flecha"/>
          <p:cNvCxnSpPr>
            <a:stCxn id="63" idx="2"/>
            <a:endCxn id="67" idx="0"/>
          </p:cNvCxnSpPr>
          <p:nvPr/>
        </p:nvCxnSpPr>
        <p:spPr>
          <a:xfrm>
            <a:off x="3140310" y="1014302"/>
            <a:ext cx="4254" cy="2769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56 Triángulo isósceles"/>
          <p:cNvSpPr/>
          <p:nvPr/>
        </p:nvSpPr>
        <p:spPr>
          <a:xfrm>
            <a:off x="1670366" y="1975667"/>
            <a:ext cx="2820730" cy="402773"/>
          </a:xfrm>
          <a:prstGeom prst="triangl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 smtClean="0">
                <a:solidFill>
                  <a:schemeClr val="tx1"/>
                </a:solidFill>
              </a:rPr>
              <a:t>Message</a:t>
            </a:r>
            <a:r>
              <a:rPr lang="es-ES" sz="1400" dirty="0" smtClean="0">
                <a:solidFill>
                  <a:schemeClr val="tx1"/>
                </a:solidFill>
              </a:rPr>
              <a:t> </a:t>
            </a:r>
            <a:r>
              <a:rPr lang="es-ES" sz="1400" dirty="0" err="1" smtClean="0">
                <a:solidFill>
                  <a:schemeClr val="tx1"/>
                </a:solidFill>
              </a:rPr>
              <a:t>Type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67" name="66 Paralelogramo"/>
          <p:cNvSpPr/>
          <p:nvPr/>
        </p:nvSpPr>
        <p:spPr>
          <a:xfrm>
            <a:off x="1776413" y="1291291"/>
            <a:ext cx="2736302" cy="432048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 smtClean="0">
                <a:solidFill>
                  <a:schemeClr val="tx1"/>
                </a:solidFill>
              </a:rPr>
              <a:t>Receive</a:t>
            </a:r>
            <a:r>
              <a:rPr lang="es-ES" sz="1400" dirty="0" smtClean="0">
                <a:solidFill>
                  <a:schemeClr val="tx1"/>
                </a:solidFill>
              </a:rPr>
              <a:t> </a:t>
            </a:r>
            <a:r>
              <a:rPr lang="es-ES" sz="1400" dirty="0" err="1" smtClean="0">
                <a:solidFill>
                  <a:schemeClr val="tx1"/>
                </a:solidFill>
              </a:rPr>
              <a:t>from</a:t>
            </a:r>
            <a:r>
              <a:rPr lang="es-ES" sz="1400" dirty="0" smtClean="0">
                <a:solidFill>
                  <a:schemeClr val="tx1"/>
                </a:solidFill>
              </a:rPr>
              <a:t> Spread</a:t>
            </a:r>
            <a:endParaRPr lang="es-ES" sz="1400" dirty="0">
              <a:solidFill>
                <a:schemeClr val="tx1"/>
              </a:solidFill>
            </a:endParaRPr>
          </a:p>
        </p:txBody>
      </p:sp>
      <p:cxnSp>
        <p:nvCxnSpPr>
          <p:cNvPr id="68" name="67 Conector recto de flecha"/>
          <p:cNvCxnSpPr>
            <a:stCxn id="67" idx="3"/>
            <a:endCxn id="57" idx="0"/>
          </p:cNvCxnSpPr>
          <p:nvPr/>
        </p:nvCxnSpPr>
        <p:spPr>
          <a:xfrm flipH="1">
            <a:off x="3080731" y="1723339"/>
            <a:ext cx="9827" cy="25232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69 Proceso alternativo"/>
          <p:cNvSpPr/>
          <p:nvPr/>
        </p:nvSpPr>
        <p:spPr>
          <a:xfrm>
            <a:off x="5462682" y="2732251"/>
            <a:ext cx="864096" cy="405290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REG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76" name="75 Proceso alternativo"/>
          <p:cNvSpPr/>
          <p:nvPr/>
        </p:nvSpPr>
        <p:spPr>
          <a:xfrm>
            <a:off x="2075017" y="2725831"/>
            <a:ext cx="864096" cy="405290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DISC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77" name="76 Proceso alternativo"/>
          <p:cNvSpPr/>
          <p:nvPr/>
        </p:nvSpPr>
        <p:spPr>
          <a:xfrm>
            <a:off x="3534539" y="2690243"/>
            <a:ext cx="864096" cy="405290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NET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78" name="77 Proceso alternativo"/>
          <p:cNvSpPr/>
          <p:nvPr/>
        </p:nvSpPr>
        <p:spPr>
          <a:xfrm>
            <a:off x="520005" y="2725117"/>
            <a:ext cx="864096" cy="405290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JOIN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4" name="3 Paralelogramo"/>
          <p:cNvSpPr/>
          <p:nvPr/>
        </p:nvSpPr>
        <p:spPr>
          <a:xfrm>
            <a:off x="73537" y="3347864"/>
            <a:ext cx="1670366" cy="346661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HELLO_AGENTS</a:t>
            </a:r>
            <a:endParaRPr lang="es-ES" sz="1400" dirty="0">
              <a:solidFill>
                <a:schemeClr val="tx1"/>
              </a:solidFill>
            </a:endParaRPr>
          </a:p>
        </p:txBody>
      </p:sp>
      <p:cxnSp>
        <p:nvCxnSpPr>
          <p:cNvPr id="34" name="33 Conector recto de flecha"/>
          <p:cNvCxnSpPr>
            <a:stCxn id="78" idx="2"/>
            <a:endCxn id="4" idx="1"/>
          </p:cNvCxnSpPr>
          <p:nvPr/>
        </p:nvCxnSpPr>
        <p:spPr>
          <a:xfrm>
            <a:off x="952053" y="3130407"/>
            <a:ext cx="0" cy="21745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angular"/>
          <p:cNvCxnSpPr>
            <a:stCxn id="4" idx="5"/>
            <a:endCxn id="67" idx="0"/>
          </p:cNvCxnSpPr>
          <p:nvPr/>
        </p:nvCxnSpPr>
        <p:spPr>
          <a:xfrm rot="10800000" flipH="1">
            <a:off x="116870" y="1291291"/>
            <a:ext cx="3027694" cy="2229904"/>
          </a:xfrm>
          <a:prstGeom prst="bentConnector4">
            <a:avLst>
              <a:gd name="adj1" fmla="val -1922"/>
              <a:gd name="adj2" fmla="val 108655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65 Rectángulo"/>
          <p:cNvSpPr/>
          <p:nvPr/>
        </p:nvSpPr>
        <p:spPr>
          <a:xfrm>
            <a:off x="1696975" y="3897170"/>
            <a:ext cx="1620180" cy="3840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 smtClean="0">
                <a:solidFill>
                  <a:schemeClr val="tx1"/>
                </a:solidFill>
              </a:rPr>
              <a:t>Remove</a:t>
            </a:r>
            <a:r>
              <a:rPr lang="es-ES" sz="1400" dirty="0" smtClean="0">
                <a:solidFill>
                  <a:schemeClr val="tx1"/>
                </a:solidFill>
              </a:rPr>
              <a:t> </a:t>
            </a:r>
            <a:r>
              <a:rPr lang="es-ES" sz="1400" dirty="0" err="1" smtClean="0">
                <a:solidFill>
                  <a:schemeClr val="tx1"/>
                </a:solidFill>
              </a:rPr>
              <a:t>Agent</a:t>
            </a:r>
            <a:endParaRPr lang="es-ES" sz="1400" dirty="0">
              <a:solidFill>
                <a:schemeClr val="tx1"/>
              </a:solidFill>
            </a:endParaRPr>
          </a:p>
        </p:txBody>
      </p:sp>
      <p:cxnSp>
        <p:nvCxnSpPr>
          <p:cNvPr id="69" name="68 Conector recto de flecha"/>
          <p:cNvCxnSpPr>
            <a:stCxn id="76" idx="2"/>
            <a:endCxn id="66" idx="0"/>
          </p:cNvCxnSpPr>
          <p:nvPr/>
        </p:nvCxnSpPr>
        <p:spPr>
          <a:xfrm>
            <a:off x="2507065" y="3131121"/>
            <a:ext cx="0" cy="76604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70 Conector angular"/>
          <p:cNvCxnSpPr>
            <a:stCxn id="66" idx="1"/>
            <a:endCxn id="67" idx="0"/>
          </p:cNvCxnSpPr>
          <p:nvPr/>
        </p:nvCxnSpPr>
        <p:spPr>
          <a:xfrm rot="10800000" flipH="1">
            <a:off x="1696974" y="1291292"/>
            <a:ext cx="1447589" cy="2797901"/>
          </a:xfrm>
          <a:prstGeom prst="bentConnector4">
            <a:avLst>
              <a:gd name="adj1" fmla="val -115875"/>
              <a:gd name="adj2" fmla="val 10817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71 Conector angular"/>
          <p:cNvCxnSpPr>
            <a:stCxn id="57" idx="2"/>
            <a:endCxn id="78" idx="0"/>
          </p:cNvCxnSpPr>
          <p:nvPr/>
        </p:nvCxnSpPr>
        <p:spPr>
          <a:xfrm rot="5400000">
            <a:off x="1137872" y="2192622"/>
            <a:ext cx="346677" cy="71831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74 Conector angular"/>
          <p:cNvCxnSpPr>
            <a:stCxn id="57" idx="3"/>
            <a:endCxn id="76" idx="0"/>
          </p:cNvCxnSpPr>
          <p:nvPr/>
        </p:nvCxnSpPr>
        <p:spPr>
          <a:xfrm rot="5400000">
            <a:off x="2620203" y="2265302"/>
            <a:ext cx="347391" cy="57366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78 Conector angular"/>
          <p:cNvCxnSpPr>
            <a:stCxn id="57" idx="3"/>
            <a:endCxn id="77" idx="0"/>
          </p:cNvCxnSpPr>
          <p:nvPr/>
        </p:nvCxnSpPr>
        <p:spPr>
          <a:xfrm rot="16200000" flipH="1">
            <a:off x="3367758" y="2091413"/>
            <a:ext cx="311803" cy="88585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81 Triángulo isósceles"/>
          <p:cNvSpPr/>
          <p:nvPr/>
        </p:nvSpPr>
        <p:spPr>
          <a:xfrm>
            <a:off x="2556221" y="4281213"/>
            <a:ext cx="2820730" cy="402773"/>
          </a:xfrm>
          <a:prstGeom prst="triangl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NET </a:t>
            </a:r>
            <a:r>
              <a:rPr lang="es-ES" sz="1400" dirty="0" err="1" smtClean="0">
                <a:solidFill>
                  <a:schemeClr val="tx1"/>
                </a:solidFill>
              </a:rPr>
              <a:t>Type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83" name="82 Proceso alternativo"/>
          <p:cNvSpPr/>
          <p:nvPr/>
        </p:nvSpPr>
        <p:spPr>
          <a:xfrm>
            <a:off x="4367599" y="4996709"/>
            <a:ext cx="864096" cy="405290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MERGE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84" name="83 Proceso alternativo"/>
          <p:cNvSpPr/>
          <p:nvPr/>
        </p:nvSpPr>
        <p:spPr>
          <a:xfrm>
            <a:off x="2361850" y="4991927"/>
            <a:ext cx="864096" cy="405290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PART</a:t>
            </a:r>
            <a:endParaRPr lang="es-ES" sz="1400" dirty="0">
              <a:solidFill>
                <a:schemeClr val="tx1"/>
              </a:solidFill>
            </a:endParaRPr>
          </a:p>
        </p:txBody>
      </p:sp>
      <p:cxnSp>
        <p:nvCxnSpPr>
          <p:cNvPr id="85" name="84 Conector angular"/>
          <p:cNvCxnSpPr>
            <a:stCxn id="82" idx="3"/>
            <a:endCxn id="84" idx="0"/>
          </p:cNvCxnSpPr>
          <p:nvPr/>
        </p:nvCxnSpPr>
        <p:spPr>
          <a:xfrm rot="5400000">
            <a:off x="3226272" y="4251612"/>
            <a:ext cx="307941" cy="117268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87 Conector angular"/>
          <p:cNvCxnSpPr>
            <a:stCxn id="82" idx="3"/>
            <a:endCxn id="83" idx="0"/>
          </p:cNvCxnSpPr>
          <p:nvPr/>
        </p:nvCxnSpPr>
        <p:spPr>
          <a:xfrm rot="16200000" flipH="1">
            <a:off x="4226755" y="4423816"/>
            <a:ext cx="312723" cy="83306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91 Rectángulo"/>
          <p:cNvSpPr/>
          <p:nvPr/>
        </p:nvSpPr>
        <p:spPr>
          <a:xfrm>
            <a:off x="2970597" y="5724128"/>
            <a:ext cx="1620180" cy="3840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 smtClean="0">
                <a:solidFill>
                  <a:schemeClr val="tx1"/>
                </a:solidFill>
              </a:rPr>
              <a:t>Rebuild</a:t>
            </a:r>
            <a:r>
              <a:rPr lang="es-ES" sz="1400" dirty="0" smtClean="0">
                <a:solidFill>
                  <a:schemeClr val="tx1"/>
                </a:solidFill>
              </a:rPr>
              <a:t> BM </a:t>
            </a:r>
            <a:r>
              <a:rPr lang="es-ES" sz="1400" dirty="0" err="1" smtClean="0">
                <a:solidFill>
                  <a:schemeClr val="tx1"/>
                </a:solidFill>
              </a:rPr>
              <a:t>agents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93" name="92 Paralelogramo"/>
          <p:cNvSpPr/>
          <p:nvPr/>
        </p:nvSpPr>
        <p:spPr>
          <a:xfrm>
            <a:off x="2949086" y="6444208"/>
            <a:ext cx="1670366" cy="346661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HELLO_AGENTS</a:t>
            </a:r>
            <a:endParaRPr lang="es-ES" sz="1400" dirty="0">
              <a:solidFill>
                <a:schemeClr val="tx1"/>
              </a:solidFill>
            </a:endParaRPr>
          </a:p>
        </p:txBody>
      </p:sp>
      <p:cxnSp>
        <p:nvCxnSpPr>
          <p:cNvPr id="94" name="93 Conector angular"/>
          <p:cNvCxnSpPr>
            <a:stCxn id="83" idx="2"/>
            <a:endCxn id="92" idx="0"/>
          </p:cNvCxnSpPr>
          <p:nvPr/>
        </p:nvCxnSpPr>
        <p:spPr>
          <a:xfrm rot="5400000">
            <a:off x="4129103" y="5053583"/>
            <a:ext cx="322129" cy="101896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97 Conector angular"/>
          <p:cNvCxnSpPr>
            <a:stCxn id="84" idx="2"/>
            <a:endCxn id="92" idx="0"/>
          </p:cNvCxnSpPr>
          <p:nvPr/>
        </p:nvCxnSpPr>
        <p:spPr>
          <a:xfrm rot="16200000" flipH="1">
            <a:off x="3123837" y="5067277"/>
            <a:ext cx="326911" cy="98678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99 Conector recto de flecha"/>
          <p:cNvCxnSpPr>
            <a:stCxn id="92" idx="2"/>
            <a:endCxn id="93" idx="0"/>
          </p:cNvCxnSpPr>
          <p:nvPr/>
        </p:nvCxnSpPr>
        <p:spPr>
          <a:xfrm>
            <a:off x="3780687" y="6108171"/>
            <a:ext cx="3582" cy="33603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102 Conector recto de flecha"/>
          <p:cNvCxnSpPr>
            <a:stCxn id="77" idx="2"/>
            <a:endCxn id="82" idx="0"/>
          </p:cNvCxnSpPr>
          <p:nvPr/>
        </p:nvCxnSpPr>
        <p:spPr>
          <a:xfrm flipH="1">
            <a:off x="3966586" y="3095533"/>
            <a:ext cx="1" cy="118568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110 Conector angular"/>
          <p:cNvCxnSpPr>
            <a:stCxn id="93" idx="5"/>
            <a:endCxn id="67" idx="0"/>
          </p:cNvCxnSpPr>
          <p:nvPr/>
        </p:nvCxnSpPr>
        <p:spPr>
          <a:xfrm rot="10800000" flipH="1">
            <a:off x="2992418" y="1291291"/>
            <a:ext cx="152145" cy="5326248"/>
          </a:xfrm>
          <a:prstGeom prst="bentConnector4">
            <a:avLst>
              <a:gd name="adj1" fmla="val -1948567"/>
              <a:gd name="adj2" fmla="val 104292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114 Conector angular"/>
          <p:cNvCxnSpPr>
            <a:stCxn id="57" idx="3"/>
            <a:endCxn id="70" idx="0"/>
          </p:cNvCxnSpPr>
          <p:nvPr/>
        </p:nvCxnSpPr>
        <p:spPr>
          <a:xfrm rot="16200000" flipH="1">
            <a:off x="4310825" y="1148345"/>
            <a:ext cx="353811" cy="28139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117 Triángulo isósceles"/>
          <p:cNvSpPr/>
          <p:nvPr/>
        </p:nvSpPr>
        <p:spPr>
          <a:xfrm>
            <a:off x="4931460" y="5563285"/>
            <a:ext cx="1926540" cy="353086"/>
          </a:xfrm>
          <a:prstGeom prst="triangl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MSG </a:t>
            </a:r>
            <a:r>
              <a:rPr lang="es-ES" sz="1400" dirty="0" err="1" smtClean="0">
                <a:solidFill>
                  <a:schemeClr val="tx1"/>
                </a:solidFill>
              </a:rPr>
              <a:t>Type</a:t>
            </a:r>
            <a:endParaRPr lang="es-ES" sz="1400" dirty="0">
              <a:solidFill>
                <a:schemeClr val="tx1"/>
              </a:solidFill>
            </a:endParaRPr>
          </a:p>
        </p:txBody>
      </p:sp>
      <p:cxnSp>
        <p:nvCxnSpPr>
          <p:cNvPr id="119" name="118 Conector recto de flecha"/>
          <p:cNvCxnSpPr>
            <a:stCxn id="70" idx="2"/>
            <a:endCxn id="118" idx="0"/>
          </p:cNvCxnSpPr>
          <p:nvPr/>
        </p:nvCxnSpPr>
        <p:spPr>
          <a:xfrm>
            <a:off x="5894730" y="3137541"/>
            <a:ext cx="0" cy="242574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123 Proceso alternativo"/>
          <p:cNvSpPr/>
          <p:nvPr/>
        </p:nvSpPr>
        <p:spPr>
          <a:xfrm>
            <a:off x="4931460" y="6276189"/>
            <a:ext cx="801795" cy="587308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HELLO MON 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125" name="124 Proceso alternativo"/>
          <p:cNvSpPr/>
          <p:nvPr/>
        </p:nvSpPr>
        <p:spPr>
          <a:xfrm>
            <a:off x="5894730" y="6458207"/>
            <a:ext cx="864096" cy="405290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OUT</a:t>
            </a:r>
            <a:endParaRPr lang="es-ES" sz="1400" dirty="0">
              <a:solidFill>
                <a:schemeClr val="tx1"/>
              </a:solidFill>
            </a:endParaRPr>
          </a:p>
        </p:txBody>
      </p:sp>
      <p:cxnSp>
        <p:nvCxnSpPr>
          <p:cNvPr id="126" name="125 Conector angular"/>
          <p:cNvCxnSpPr>
            <a:stCxn id="118" idx="3"/>
            <a:endCxn id="124" idx="0"/>
          </p:cNvCxnSpPr>
          <p:nvPr/>
        </p:nvCxnSpPr>
        <p:spPr>
          <a:xfrm rot="5400000">
            <a:off x="5433635" y="5815094"/>
            <a:ext cx="359818" cy="56237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128 Rectángulo"/>
          <p:cNvSpPr/>
          <p:nvPr/>
        </p:nvSpPr>
        <p:spPr>
          <a:xfrm>
            <a:off x="3129843" y="7312275"/>
            <a:ext cx="1620180" cy="3840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 smtClean="0">
                <a:solidFill>
                  <a:schemeClr val="tx1"/>
                </a:solidFill>
              </a:rPr>
              <a:t>Add</a:t>
            </a:r>
            <a:r>
              <a:rPr lang="es-ES" sz="1400" dirty="0" smtClean="0">
                <a:solidFill>
                  <a:schemeClr val="tx1"/>
                </a:solidFill>
              </a:rPr>
              <a:t> </a:t>
            </a:r>
            <a:r>
              <a:rPr lang="es-ES" sz="1400" dirty="0" err="1" smtClean="0">
                <a:solidFill>
                  <a:schemeClr val="tx1"/>
                </a:solidFill>
              </a:rPr>
              <a:t>agent</a:t>
            </a:r>
            <a:r>
              <a:rPr lang="es-ES" sz="1400" dirty="0" smtClean="0">
                <a:solidFill>
                  <a:schemeClr val="tx1"/>
                </a:solidFill>
              </a:rPr>
              <a:t> to BM</a:t>
            </a:r>
            <a:endParaRPr lang="es-ES" sz="1400" dirty="0">
              <a:solidFill>
                <a:schemeClr val="tx1"/>
              </a:solidFill>
            </a:endParaRPr>
          </a:p>
        </p:txBody>
      </p:sp>
      <p:cxnSp>
        <p:nvCxnSpPr>
          <p:cNvPr id="130" name="129 Conector angular"/>
          <p:cNvCxnSpPr>
            <a:stCxn id="124" idx="2"/>
            <a:endCxn id="129" idx="0"/>
          </p:cNvCxnSpPr>
          <p:nvPr/>
        </p:nvCxnSpPr>
        <p:spPr>
          <a:xfrm rot="5400000">
            <a:off x="4411757" y="6391674"/>
            <a:ext cx="448778" cy="1392425"/>
          </a:xfrm>
          <a:prstGeom prst="bentConnector3">
            <a:avLst>
              <a:gd name="adj1" fmla="val 73816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132 Proceso alternativo"/>
          <p:cNvSpPr/>
          <p:nvPr/>
        </p:nvSpPr>
        <p:spPr>
          <a:xfrm>
            <a:off x="3230320" y="8640503"/>
            <a:ext cx="1440160" cy="288300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 smtClean="0">
                <a:solidFill>
                  <a:schemeClr val="tx1"/>
                </a:solidFill>
              </a:rPr>
              <a:t>Event</a:t>
            </a:r>
            <a:r>
              <a:rPr lang="es-ES" sz="1400" dirty="0" smtClean="0">
                <a:solidFill>
                  <a:schemeClr val="tx1"/>
                </a:solidFill>
              </a:rPr>
              <a:t> </a:t>
            </a:r>
            <a:r>
              <a:rPr lang="es-ES" sz="1400" dirty="0" err="1" smtClean="0">
                <a:solidFill>
                  <a:schemeClr val="tx1"/>
                </a:solidFill>
              </a:rPr>
              <a:t>Signal</a:t>
            </a:r>
            <a:endParaRPr lang="es-ES" sz="1400" dirty="0">
              <a:solidFill>
                <a:schemeClr val="tx1"/>
              </a:solidFill>
            </a:endParaRPr>
          </a:p>
        </p:txBody>
      </p:sp>
      <p:cxnSp>
        <p:nvCxnSpPr>
          <p:cNvPr id="134" name="133 Conector recto de flecha"/>
          <p:cNvCxnSpPr>
            <a:stCxn id="129" idx="2"/>
            <a:endCxn id="133" idx="0"/>
          </p:cNvCxnSpPr>
          <p:nvPr/>
        </p:nvCxnSpPr>
        <p:spPr>
          <a:xfrm>
            <a:off x="3939933" y="7696318"/>
            <a:ext cx="10467" cy="94418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136 Conector angular"/>
          <p:cNvCxnSpPr>
            <a:stCxn id="133" idx="2"/>
            <a:endCxn id="67" idx="0"/>
          </p:cNvCxnSpPr>
          <p:nvPr/>
        </p:nvCxnSpPr>
        <p:spPr>
          <a:xfrm rot="5400000" flipH="1">
            <a:off x="-271274" y="4707129"/>
            <a:ext cx="7637512" cy="805836"/>
          </a:xfrm>
          <a:prstGeom prst="bentConnector5">
            <a:avLst>
              <a:gd name="adj1" fmla="val -1283"/>
              <a:gd name="adj2" fmla="val 485303"/>
              <a:gd name="adj3" fmla="val 102993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141 Conector angular"/>
          <p:cNvCxnSpPr>
            <a:stCxn id="118" idx="3"/>
            <a:endCxn id="125" idx="0"/>
          </p:cNvCxnSpPr>
          <p:nvPr/>
        </p:nvCxnSpPr>
        <p:spPr>
          <a:xfrm rot="16200000" flipH="1">
            <a:off x="5839836" y="5971265"/>
            <a:ext cx="541836" cy="43204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144 Proceso alternativo"/>
          <p:cNvSpPr/>
          <p:nvPr/>
        </p:nvSpPr>
        <p:spPr>
          <a:xfrm>
            <a:off x="4931460" y="7336378"/>
            <a:ext cx="1954882" cy="384042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 smtClean="0">
                <a:solidFill>
                  <a:schemeClr val="tx1"/>
                </a:solidFill>
              </a:rPr>
              <a:t>Write</a:t>
            </a:r>
            <a:r>
              <a:rPr lang="es-ES" sz="1400" dirty="0" smtClean="0">
                <a:solidFill>
                  <a:schemeClr val="tx1"/>
                </a:solidFill>
              </a:rPr>
              <a:t>  </a:t>
            </a:r>
            <a:r>
              <a:rPr lang="es-ES" sz="1400" dirty="0" err="1" smtClean="0">
                <a:solidFill>
                  <a:schemeClr val="tx1"/>
                </a:solidFill>
              </a:rPr>
              <a:t>Header</a:t>
            </a:r>
            <a:r>
              <a:rPr lang="es-ES" sz="1400" dirty="0" smtClean="0">
                <a:solidFill>
                  <a:schemeClr val="tx1"/>
                </a:solidFill>
              </a:rPr>
              <a:t> to CMDOUT 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146" name="145 Proceso alternativo"/>
          <p:cNvSpPr/>
          <p:nvPr/>
        </p:nvSpPr>
        <p:spPr>
          <a:xfrm>
            <a:off x="4931460" y="7929619"/>
            <a:ext cx="1954882" cy="384042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 smtClean="0">
                <a:solidFill>
                  <a:schemeClr val="tx1"/>
                </a:solidFill>
              </a:rPr>
              <a:t>Write</a:t>
            </a:r>
            <a:r>
              <a:rPr lang="es-ES" sz="1400" dirty="0" smtClean="0">
                <a:solidFill>
                  <a:schemeClr val="tx1"/>
                </a:solidFill>
              </a:rPr>
              <a:t> to CMDOUT</a:t>
            </a:r>
            <a:endParaRPr lang="es-ES" sz="1400" dirty="0">
              <a:solidFill>
                <a:schemeClr val="tx1"/>
              </a:solidFill>
            </a:endParaRPr>
          </a:p>
        </p:txBody>
      </p:sp>
      <p:cxnSp>
        <p:nvCxnSpPr>
          <p:cNvPr id="147" name="146 Conector recto de flecha"/>
          <p:cNvCxnSpPr>
            <a:stCxn id="145" idx="2"/>
            <a:endCxn id="146" idx="0"/>
          </p:cNvCxnSpPr>
          <p:nvPr/>
        </p:nvCxnSpPr>
        <p:spPr>
          <a:xfrm>
            <a:off x="5908901" y="7720420"/>
            <a:ext cx="0" cy="20919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149 Conector angular"/>
          <p:cNvCxnSpPr>
            <a:stCxn id="125" idx="2"/>
            <a:endCxn id="145" idx="0"/>
          </p:cNvCxnSpPr>
          <p:nvPr/>
        </p:nvCxnSpPr>
        <p:spPr>
          <a:xfrm rot="5400000">
            <a:off x="5881400" y="6890999"/>
            <a:ext cx="472881" cy="417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152 Conector angular"/>
          <p:cNvCxnSpPr>
            <a:stCxn id="146" idx="2"/>
            <a:endCxn id="133" idx="0"/>
          </p:cNvCxnSpPr>
          <p:nvPr/>
        </p:nvCxnSpPr>
        <p:spPr>
          <a:xfrm rot="5400000">
            <a:off x="4766230" y="7497832"/>
            <a:ext cx="326842" cy="195850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50 Proceso alternativo"/>
          <p:cNvSpPr/>
          <p:nvPr/>
        </p:nvSpPr>
        <p:spPr>
          <a:xfrm>
            <a:off x="1462718" y="6941758"/>
            <a:ext cx="864096" cy="405290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API ACK</a:t>
            </a:r>
            <a:endParaRPr lang="es-ES" sz="1400" dirty="0">
              <a:solidFill>
                <a:schemeClr val="tx1"/>
              </a:solidFill>
            </a:endParaRPr>
          </a:p>
        </p:txBody>
      </p:sp>
      <p:cxnSp>
        <p:nvCxnSpPr>
          <p:cNvPr id="52" name="51 Conector angular"/>
          <p:cNvCxnSpPr>
            <a:endCxn id="51" idx="3"/>
          </p:cNvCxnSpPr>
          <p:nvPr/>
        </p:nvCxnSpPr>
        <p:spPr>
          <a:xfrm rot="10800000" flipV="1">
            <a:off x="2326814" y="5916149"/>
            <a:ext cx="2758370" cy="1228253"/>
          </a:xfrm>
          <a:prstGeom prst="bentConnector3">
            <a:avLst>
              <a:gd name="adj1" fmla="val 11253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59 Proceso alternativo"/>
          <p:cNvSpPr/>
          <p:nvPr/>
        </p:nvSpPr>
        <p:spPr>
          <a:xfrm>
            <a:off x="928416" y="7642038"/>
            <a:ext cx="1954882" cy="384042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 smtClean="0">
                <a:solidFill>
                  <a:schemeClr val="tx1"/>
                </a:solidFill>
              </a:rPr>
              <a:t>Write</a:t>
            </a:r>
            <a:r>
              <a:rPr lang="es-ES" sz="1400" dirty="0" smtClean="0">
                <a:solidFill>
                  <a:schemeClr val="tx1"/>
                </a:solidFill>
              </a:rPr>
              <a:t> </a:t>
            </a:r>
            <a:r>
              <a:rPr lang="es-ES" sz="1400" dirty="0" smtClean="0">
                <a:solidFill>
                  <a:schemeClr val="tx1"/>
                </a:solidFill>
              </a:rPr>
              <a:t>API ACK to CMDOUT</a:t>
            </a:r>
            <a:endParaRPr lang="es-ES" sz="1400" dirty="0">
              <a:solidFill>
                <a:schemeClr val="tx1"/>
              </a:solidFill>
            </a:endParaRPr>
          </a:p>
        </p:txBody>
      </p:sp>
      <p:cxnSp>
        <p:nvCxnSpPr>
          <p:cNvPr id="61" name="60 Conector recto de flecha"/>
          <p:cNvCxnSpPr>
            <a:stCxn id="51" idx="2"/>
            <a:endCxn id="60" idx="0"/>
          </p:cNvCxnSpPr>
          <p:nvPr/>
        </p:nvCxnSpPr>
        <p:spPr>
          <a:xfrm>
            <a:off x="1894766" y="7347048"/>
            <a:ext cx="11091" cy="29499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72 Conector angular"/>
          <p:cNvCxnSpPr>
            <a:stCxn id="60" idx="2"/>
            <a:endCxn id="133" idx="0"/>
          </p:cNvCxnSpPr>
          <p:nvPr/>
        </p:nvCxnSpPr>
        <p:spPr>
          <a:xfrm rot="16200000" flipH="1">
            <a:off x="2620917" y="7311019"/>
            <a:ext cx="614423" cy="20445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307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61 Rectángulo redondeado"/>
          <p:cNvSpPr/>
          <p:nvPr/>
        </p:nvSpPr>
        <p:spPr>
          <a:xfrm>
            <a:off x="2361857" y="73583"/>
            <a:ext cx="1512168" cy="38404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AGENT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63" name="62 Rectángulo"/>
          <p:cNvSpPr/>
          <p:nvPr/>
        </p:nvSpPr>
        <p:spPr>
          <a:xfrm>
            <a:off x="2330220" y="630259"/>
            <a:ext cx="1620180" cy="3840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>
                <a:solidFill>
                  <a:schemeClr val="tx1"/>
                </a:solidFill>
              </a:rPr>
              <a:t>initialization</a:t>
            </a:r>
            <a:endParaRPr lang="es-ES" sz="1400" dirty="0">
              <a:solidFill>
                <a:schemeClr val="tx1"/>
              </a:solidFill>
            </a:endParaRPr>
          </a:p>
        </p:txBody>
      </p:sp>
      <p:cxnSp>
        <p:nvCxnSpPr>
          <p:cNvPr id="64" name="63 Conector recto de flecha"/>
          <p:cNvCxnSpPr>
            <a:stCxn id="62" idx="2"/>
            <a:endCxn id="63" idx="0"/>
          </p:cNvCxnSpPr>
          <p:nvPr/>
        </p:nvCxnSpPr>
        <p:spPr>
          <a:xfrm>
            <a:off x="3117941" y="457628"/>
            <a:ext cx="22369" cy="17263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64 Conector recto de flecha"/>
          <p:cNvCxnSpPr>
            <a:stCxn id="63" idx="2"/>
            <a:endCxn id="67" idx="0"/>
          </p:cNvCxnSpPr>
          <p:nvPr/>
        </p:nvCxnSpPr>
        <p:spPr>
          <a:xfrm>
            <a:off x="3140310" y="1014302"/>
            <a:ext cx="4254" cy="2769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56 Triángulo isósceles"/>
          <p:cNvSpPr/>
          <p:nvPr/>
        </p:nvSpPr>
        <p:spPr>
          <a:xfrm>
            <a:off x="1670366" y="1975667"/>
            <a:ext cx="2820730" cy="402773"/>
          </a:xfrm>
          <a:prstGeom prst="triangl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 smtClean="0">
                <a:solidFill>
                  <a:schemeClr val="tx1"/>
                </a:solidFill>
              </a:rPr>
              <a:t>Message</a:t>
            </a:r>
            <a:r>
              <a:rPr lang="es-ES" sz="1400" dirty="0" smtClean="0">
                <a:solidFill>
                  <a:schemeClr val="tx1"/>
                </a:solidFill>
              </a:rPr>
              <a:t> </a:t>
            </a:r>
            <a:r>
              <a:rPr lang="es-ES" sz="1400" dirty="0" err="1" smtClean="0">
                <a:solidFill>
                  <a:schemeClr val="tx1"/>
                </a:solidFill>
              </a:rPr>
              <a:t>Type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67" name="66 Paralelogramo"/>
          <p:cNvSpPr/>
          <p:nvPr/>
        </p:nvSpPr>
        <p:spPr>
          <a:xfrm>
            <a:off x="1776413" y="1291291"/>
            <a:ext cx="2736302" cy="432048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 smtClean="0">
                <a:solidFill>
                  <a:schemeClr val="tx1"/>
                </a:solidFill>
              </a:rPr>
              <a:t>Receive</a:t>
            </a:r>
            <a:r>
              <a:rPr lang="es-ES" sz="1400" dirty="0" smtClean="0">
                <a:solidFill>
                  <a:schemeClr val="tx1"/>
                </a:solidFill>
              </a:rPr>
              <a:t> </a:t>
            </a:r>
            <a:r>
              <a:rPr lang="es-ES" sz="1400" dirty="0" err="1" smtClean="0">
                <a:solidFill>
                  <a:schemeClr val="tx1"/>
                </a:solidFill>
              </a:rPr>
              <a:t>from</a:t>
            </a:r>
            <a:r>
              <a:rPr lang="es-ES" sz="1400" dirty="0" smtClean="0">
                <a:solidFill>
                  <a:schemeClr val="tx1"/>
                </a:solidFill>
              </a:rPr>
              <a:t> Spread</a:t>
            </a:r>
            <a:endParaRPr lang="es-ES" sz="1400" dirty="0">
              <a:solidFill>
                <a:schemeClr val="tx1"/>
              </a:solidFill>
            </a:endParaRPr>
          </a:p>
        </p:txBody>
      </p:sp>
      <p:cxnSp>
        <p:nvCxnSpPr>
          <p:cNvPr id="68" name="67 Conector recto de flecha"/>
          <p:cNvCxnSpPr>
            <a:stCxn id="67" idx="3"/>
            <a:endCxn id="57" idx="0"/>
          </p:cNvCxnSpPr>
          <p:nvPr/>
        </p:nvCxnSpPr>
        <p:spPr>
          <a:xfrm flipH="1">
            <a:off x="3080731" y="1723339"/>
            <a:ext cx="9827" cy="25232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69 Proceso alternativo"/>
          <p:cNvSpPr/>
          <p:nvPr/>
        </p:nvSpPr>
        <p:spPr>
          <a:xfrm>
            <a:off x="5462682" y="2732251"/>
            <a:ext cx="864096" cy="405290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REG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76" name="75 Proceso alternativo"/>
          <p:cNvSpPr/>
          <p:nvPr/>
        </p:nvSpPr>
        <p:spPr>
          <a:xfrm>
            <a:off x="2075017" y="2725831"/>
            <a:ext cx="864096" cy="405290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DISC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77" name="76 Proceso alternativo"/>
          <p:cNvSpPr/>
          <p:nvPr/>
        </p:nvSpPr>
        <p:spPr>
          <a:xfrm>
            <a:off x="3534539" y="2690243"/>
            <a:ext cx="864096" cy="405290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NET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78" name="77 Proceso alternativo"/>
          <p:cNvSpPr/>
          <p:nvPr/>
        </p:nvSpPr>
        <p:spPr>
          <a:xfrm>
            <a:off x="520005" y="2725117"/>
            <a:ext cx="864096" cy="405290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JOIN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4" name="3 Paralelogramo"/>
          <p:cNvSpPr/>
          <p:nvPr/>
        </p:nvSpPr>
        <p:spPr>
          <a:xfrm>
            <a:off x="73537" y="3347864"/>
            <a:ext cx="1670366" cy="346661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 smtClean="0">
                <a:solidFill>
                  <a:schemeClr val="tx1"/>
                </a:solidFill>
              </a:rPr>
              <a:t>Add</a:t>
            </a:r>
            <a:r>
              <a:rPr lang="es-ES" sz="1400" dirty="0" smtClean="0">
                <a:solidFill>
                  <a:schemeClr val="tx1"/>
                </a:solidFill>
              </a:rPr>
              <a:t> MON</a:t>
            </a:r>
            <a:endParaRPr lang="es-ES" sz="1400" dirty="0">
              <a:solidFill>
                <a:schemeClr val="tx1"/>
              </a:solidFill>
            </a:endParaRPr>
          </a:p>
        </p:txBody>
      </p:sp>
      <p:cxnSp>
        <p:nvCxnSpPr>
          <p:cNvPr id="34" name="33 Conector recto de flecha"/>
          <p:cNvCxnSpPr>
            <a:stCxn id="78" idx="2"/>
            <a:endCxn id="4" idx="1"/>
          </p:cNvCxnSpPr>
          <p:nvPr/>
        </p:nvCxnSpPr>
        <p:spPr>
          <a:xfrm>
            <a:off x="952053" y="3130407"/>
            <a:ext cx="0" cy="21745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angular"/>
          <p:cNvCxnSpPr>
            <a:stCxn id="4" idx="5"/>
            <a:endCxn id="67" idx="0"/>
          </p:cNvCxnSpPr>
          <p:nvPr/>
        </p:nvCxnSpPr>
        <p:spPr>
          <a:xfrm rot="10800000" flipH="1">
            <a:off x="116870" y="1291291"/>
            <a:ext cx="3027694" cy="2229904"/>
          </a:xfrm>
          <a:prstGeom prst="bentConnector4">
            <a:avLst>
              <a:gd name="adj1" fmla="val -1922"/>
              <a:gd name="adj2" fmla="val 108655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65 Rectángulo"/>
          <p:cNvSpPr/>
          <p:nvPr/>
        </p:nvSpPr>
        <p:spPr>
          <a:xfrm>
            <a:off x="1696975" y="3897170"/>
            <a:ext cx="1620180" cy="3840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 smtClean="0">
                <a:solidFill>
                  <a:schemeClr val="tx1"/>
                </a:solidFill>
              </a:rPr>
              <a:t>Remove</a:t>
            </a:r>
            <a:r>
              <a:rPr lang="es-ES" sz="1400" dirty="0" smtClean="0">
                <a:solidFill>
                  <a:schemeClr val="tx1"/>
                </a:solidFill>
              </a:rPr>
              <a:t> MON</a:t>
            </a:r>
            <a:endParaRPr lang="es-ES" sz="1400" dirty="0">
              <a:solidFill>
                <a:schemeClr val="tx1"/>
              </a:solidFill>
            </a:endParaRPr>
          </a:p>
        </p:txBody>
      </p:sp>
      <p:cxnSp>
        <p:nvCxnSpPr>
          <p:cNvPr id="69" name="68 Conector recto de flecha"/>
          <p:cNvCxnSpPr>
            <a:stCxn id="76" idx="2"/>
            <a:endCxn id="66" idx="0"/>
          </p:cNvCxnSpPr>
          <p:nvPr/>
        </p:nvCxnSpPr>
        <p:spPr>
          <a:xfrm>
            <a:off x="2507065" y="3131121"/>
            <a:ext cx="0" cy="76604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70 Conector angular"/>
          <p:cNvCxnSpPr>
            <a:stCxn id="66" idx="1"/>
            <a:endCxn id="67" idx="0"/>
          </p:cNvCxnSpPr>
          <p:nvPr/>
        </p:nvCxnSpPr>
        <p:spPr>
          <a:xfrm rot="10800000" flipH="1">
            <a:off x="1696974" y="1291292"/>
            <a:ext cx="1447589" cy="2797901"/>
          </a:xfrm>
          <a:prstGeom prst="bentConnector4">
            <a:avLst>
              <a:gd name="adj1" fmla="val -115875"/>
              <a:gd name="adj2" fmla="val 10817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71 Conector angular"/>
          <p:cNvCxnSpPr>
            <a:stCxn id="57" idx="2"/>
            <a:endCxn id="78" idx="0"/>
          </p:cNvCxnSpPr>
          <p:nvPr/>
        </p:nvCxnSpPr>
        <p:spPr>
          <a:xfrm rot="5400000">
            <a:off x="1137872" y="2192622"/>
            <a:ext cx="346677" cy="71831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74 Conector angular"/>
          <p:cNvCxnSpPr>
            <a:stCxn id="57" idx="3"/>
            <a:endCxn id="76" idx="0"/>
          </p:cNvCxnSpPr>
          <p:nvPr/>
        </p:nvCxnSpPr>
        <p:spPr>
          <a:xfrm rot="5400000">
            <a:off x="2620203" y="2265302"/>
            <a:ext cx="347391" cy="57366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78 Conector angular"/>
          <p:cNvCxnSpPr>
            <a:stCxn id="57" idx="3"/>
            <a:endCxn id="77" idx="0"/>
          </p:cNvCxnSpPr>
          <p:nvPr/>
        </p:nvCxnSpPr>
        <p:spPr>
          <a:xfrm rot="16200000" flipH="1">
            <a:off x="3367758" y="2091413"/>
            <a:ext cx="311803" cy="88585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81 Triángulo isósceles"/>
          <p:cNvSpPr/>
          <p:nvPr/>
        </p:nvSpPr>
        <p:spPr>
          <a:xfrm>
            <a:off x="2556221" y="4281213"/>
            <a:ext cx="2820730" cy="402773"/>
          </a:xfrm>
          <a:prstGeom prst="triangl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NET </a:t>
            </a:r>
            <a:r>
              <a:rPr lang="es-ES" sz="1400" dirty="0" err="1" smtClean="0">
                <a:solidFill>
                  <a:schemeClr val="tx1"/>
                </a:solidFill>
              </a:rPr>
              <a:t>Type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83" name="82 Proceso alternativo"/>
          <p:cNvSpPr/>
          <p:nvPr/>
        </p:nvSpPr>
        <p:spPr>
          <a:xfrm>
            <a:off x="4367599" y="4996709"/>
            <a:ext cx="864096" cy="405290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MERGE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84" name="83 Proceso alternativo"/>
          <p:cNvSpPr/>
          <p:nvPr/>
        </p:nvSpPr>
        <p:spPr>
          <a:xfrm>
            <a:off x="2361850" y="4991927"/>
            <a:ext cx="864096" cy="405290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PART</a:t>
            </a:r>
            <a:endParaRPr lang="es-ES" sz="1400" dirty="0">
              <a:solidFill>
                <a:schemeClr val="tx1"/>
              </a:solidFill>
            </a:endParaRPr>
          </a:p>
        </p:txBody>
      </p:sp>
      <p:cxnSp>
        <p:nvCxnSpPr>
          <p:cNvPr id="85" name="84 Conector angular"/>
          <p:cNvCxnSpPr>
            <a:stCxn id="82" idx="3"/>
            <a:endCxn id="84" idx="0"/>
          </p:cNvCxnSpPr>
          <p:nvPr/>
        </p:nvCxnSpPr>
        <p:spPr>
          <a:xfrm rot="5400000">
            <a:off x="3226272" y="4251612"/>
            <a:ext cx="307941" cy="117268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87 Conector angular"/>
          <p:cNvCxnSpPr>
            <a:stCxn id="82" idx="3"/>
            <a:endCxn id="83" idx="0"/>
          </p:cNvCxnSpPr>
          <p:nvPr/>
        </p:nvCxnSpPr>
        <p:spPr>
          <a:xfrm rot="16200000" flipH="1">
            <a:off x="4226755" y="4423816"/>
            <a:ext cx="312723" cy="83306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91 Rectángulo"/>
          <p:cNvSpPr/>
          <p:nvPr/>
        </p:nvSpPr>
        <p:spPr>
          <a:xfrm>
            <a:off x="2970597" y="5724128"/>
            <a:ext cx="1620180" cy="3840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 smtClean="0">
                <a:solidFill>
                  <a:schemeClr val="tx1"/>
                </a:solidFill>
              </a:rPr>
              <a:t>Rebuild</a:t>
            </a:r>
            <a:r>
              <a:rPr lang="es-ES" sz="1400" dirty="0" smtClean="0">
                <a:solidFill>
                  <a:schemeClr val="tx1"/>
                </a:solidFill>
              </a:rPr>
              <a:t> BM </a:t>
            </a:r>
            <a:r>
              <a:rPr lang="es-ES" sz="1400" dirty="0" err="1" smtClean="0">
                <a:solidFill>
                  <a:schemeClr val="tx1"/>
                </a:solidFill>
              </a:rPr>
              <a:t>agents</a:t>
            </a:r>
            <a:endParaRPr lang="es-ES" sz="1400" dirty="0">
              <a:solidFill>
                <a:schemeClr val="tx1"/>
              </a:solidFill>
            </a:endParaRPr>
          </a:p>
        </p:txBody>
      </p:sp>
      <p:cxnSp>
        <p:nvCxnSpPr>
          <p:cNvPr id="94" name="93 Conector angular"/>
          <p:cNvCxnSpPr>
            <a:stCxn id="83" idx="2"/>
            <a:endCxn id="92" idx="0"/>
          </p:cNvCxnSpPr>
          <p:nvPr/>
        </p:nvCxnSpPr>
        <p:spPr>
          <a:xfrm rot="5400000">
            <a:off x="4129103" y="5053583"/>
            <a:ext cx="322129" cy="101896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97 Conector angular"/>
          <p:cNvCxnSpPr>
            <a:stCxn id="84" idx="2"/>
            <a:endCxn id="92" idx="0"/>
          </p:cNvCxnSpPr>
          <p:nvPr/>
        </p:nvCxnSpPr>
        <p:spPr>
          <a:xfrm rot="16200000" flipH="1">
            <a:off x="3123837" y="5067277"/>
            <a:ext cx="326911" cy="98678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102 Conector recto de flecha"/>
          <p:cNvCxnSpPr>
            <a:stCxn id="77" idx="2"/>
            <a:endCxn id="82" idx="0"/>
          </p:cNvCxnSpPr>
          <p:nvPr/>
        </p:nvCxnSpPr>
        <p:spPr>
          <a:xfrm flipH="1">
            <a:off x="3966586" y="3095533"/>
            <a:ext cx="1" cy="118568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110 Conector angular"/>
          <p:cNvCxnSpPr>
            <a:stCxn id="92" idx="2"/>
            <a:endCxn id="67" idx="0"/>
          </p:cNvCxnSpPr>
          <p:nvPr/>
        </p:nvCxnSpPr>
        <p:spPr>
          <a:xfrm rot="5400000" flipH="1">
            <a:off x="1054186" y="3381670"/>
            <a:ext cx="4816880" cy="636123"/>
          </a:xfrm>
          <a:prstGeom prst="bentConnector5">
            <a:avLst>
              <a:gd name="adj1" fmla="val -4746"/>
              <a:gd name="adj2" fmla="val 588100"/>
              <a:gd name="adj3" fmla="val 104746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114 Conector angular"/>
          <p:cNvCxnSpPr>
            <a:stCxn id="57" idx="3"/>
            <a:endCxn id="70" idx="0"/>
          </p:cNvCxnSpPr>
          <p:nvPr/>
        </p:nvCxnSpPr>
        <p:spPr>
          <a:xfrm rot="16200000" flipH="1">
            <a:off x="4310825" y="1148345"/>
            <a:ext cx="353811" cy="28139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117 Triángulo isósceles"/>
          <p:cNvSpPr/>
          <p:nvPr/>
        </p:nvSpPr>
        <p:spPr>
          <a:xfrm>
            <a:off x="4931460" y="5563285"/>
            <a:ext cx="1926540" cy="353086"/>
          </a:xfrm>
          <a:prstGeom prst="triangl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MSG </a:t>
            </a:r>
            <a:r>
              <a:rPr lang="es-ES" sz="1400" dirty="0" err="1" smtClean="0">
                <a:solidFill>
                  <a:schemeClr val="tx1"/>
                </a:solidFill>
              </a:rPr>
              <a:t>Type</a:t>
            </a:r>
            <a:endParaRPr lang="es-ES" sz="1400" dirty="0">
              <a:solidFill>
                <a:schemeClr val="tx1"/>
              </a:solidFill>
            </a:endParaRPr>
          </a:p>
        </p:txBody>
      </p:sp>
      <p:cxnSp>
        <p:nvCxnSpPr>
          <p:cNvPr id="119" name="118 Conector recto de flecha"/>
          <p:cNvCxnSpPr>
            <a:stCxn id="70" idx="2"/>
            <a:endCxn id="118" idx="0"/>
          </p:cNvCxnSpPr>
          <p:nvPr/>
        </p:nvCxnSpPr>
        <p:spPr>
          <a:xfrm>
            <a:off x="5894730" y="3137541"/>
            <a:ext cx="0" cy="242574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123 Proceso alternativo"/>
          <p:cNvSpPr/>
          <p:nvPr/>
        </p:nvSpPr>
        <p:spPr>
          <a:xfrm>
            <a:off x="4770573" y="6458207"/>
            <a:ext cx="864096" cy="405290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HELLO</a:t>
            </a:r>
          </a:p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AGENT 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125" name="124 Proceso alternativo"/>
          <p:cNvSpPr/>
          <p:nvPr/>
        </p:nvSpPr>
        <p:spPr>
          <a:xfrm>
            <a:off x="5894730" y="6458207"/>
            <a:ext cx="864096" cy="405290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IN</a:t>
            </a:r>
            <a:endParaRPr lang="es-ES" sz="1400" dirty="0">
              <a:solidFill>
                <a:schemeClr val="tx1"/>
              </a:solidFill>
            </a:endParaRPr>
          </a:p>
        </p:txBody>
      </p:sp>
      <p:cxnSp>
        <p:nvCxnSpPr>
          <p:cNvPr id="126" name="125 Conector angular"/>
          <p:cNvCxnSpPr>
            <a:stCxn id="118" idx="3"/>
            <a:endCxn id="124" idx="0"/>
          </p:cNvCxnSpPr>
          <p:nvPr/>
        </p:nvCxnSpPr>
        <p:spPr>
          <a:xfrm rot="5400000">
            <a:off x="5277758" y="5841235"/>
            <a:ext cx="541836" cy="69210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128 Rectángulo"/>
          <p:cNvSpPr/>
          <p:nvPr/>
        </p:nvSpPr>
        <p:spPr>
          <a:xfrm>
            <a:off x="3129843" y="8341467"/>
            <a:ext cx="1620180" cy="3840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Multicast</a:t>
            </a:r>
          </a:p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HELLO_MON</a:t>
            </a:r>
            <a:endParaRPr lang="es-ES" sz="1400" dirty="0">
              <a:solidFill>
                <a:schemeClr val="tx1"/>
              </a:solidFill>
            </a:endParaRPr>
          </a:p>
        </p:txBody>
      </p:sp>
      <p:cxnSp>
        <p:nvCxnSpPr>
          <p:cNvPr id="130" name="129 Conector angular"/>
          <p:cNvCxnSpPr>
            <a:stCxn id="124" idx="2"/>
            <a:endCxn id="129" idx="0"/>
          </p:cNvCxnSpPr>
          <p:nvPr/>
        </p:nvCxnSpPr>
        <p:spPr>
          <a:xfrm rot="5400000">
            <a:off x="3832292" y="6971138"/>
            <a:ext cx="1477970" cy="1262688"/>
          </a:xfrm>
          <a:prstGeom prst="bentConnector3">
            <a:avLst>
              <a:gd name="adj1" fmla="val 21074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136 Conector angular"/>
          <p:cNvCxnSpPr>
            <a:stCxn id="129" idx="2"/>
            <a:endCxn id="67" idx="0"/>
          </p:cNvCxnSpPr>
          <p:nvPr/>
        </p:nvCxnSpPr>
        <p:spPr>
          <a:xfrm rot="5400000" flipH="1">
            <a:off x="-174861" y="4610717"/>
            <a:ext cx="7434219" cy="795369"/>
          </a:xfrm>
          <a:prstGeom prst="bentConnector5">
            <a:avLst>
              <a:gd name="adj1" fmla="val -3075"/>
              <a:gd name="adj2" fmla="val 491867"/>
              <a:gd name="adj3" fmla="val 103075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141 Conector angular"/>
          <p:cNvCxnSpPr>
            <a:stCxn id="118" idx="3"/>
            <a:endCxn id="125" idx="0"/>
          </p:cNvCxnSpPr>
          <p:nvPr/>
        </p:nvCxnSpPr>
        <p:spPr>
          <a:xfrm rot="16200000" flipH="1">
            <a:off x="5839836" y="5971265"/>
            <a:ext cx="541836" cy="43204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145 Proceso alternativo"/>
          <p:cNvSpPr/>
          <p:nvPr/>
        </p:nvSpPr>
        <p:spPr>
          <a:xfrm>
            <a:off x="4931460" y="7305148"/>
            <a:ext cx="1954882" cy="384042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 smtClean="0">
                <a:solidFill>
                  <a:schemeClr val="tx1"/>
                </a:solidFill>
              </a:rPr>
              <a:t>Read</a:t>
            </a:r>
            <a:r>
              <a:rPr lang="es-ES" sz="1400" dirty="0" smtClean="0">
                <a:solidFill>
                  <a:schemeClr val="tx1"/>
                </a:solidFill>
              </a:rPr>
              <a:t> </a:t>
            </a:r>
            <a:r>
              <a:rPr lang="es-ES" sz="1400" dirty="0" err="1" smtClean="0">
                <a:solidFill>
                  <a:schemeClr val="tx1"/>
                </a:solidFill>
              </a:rPr>
              <a:t>command</a:t>
            </a:r>
            <a:endParaRPr lang="es-ES" sz="1400" dirty="0">
              <a:solidFill>
                <a:schemeClr val="tx1"/>
              </a:solidFill>
            </a:endParaRPr>
          </a:p>
        </p:txBody>
      </p:sp>
      <p:cxnSp>
        <p:nvCxnSpPr>
          <p:cNvPr id="150" name="149 Conector angular"/>
          <p:cNvCxnSpPr>
            <a:stCxn id="125" idx="2"/>
            <a:endCxn id="146" idx="0"/>
          </p:cNvCxnSpPr>
          <p:nvPr/>
        </p:nvCxnSpPr>
        <p:spPr>
          <a:xfrm rot="5400000">
            <a:off x="5897015" y="6875384"/>
            <a:ext cx="441651" cy="417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46 Proceso alternativo"/>
          <p:cNvSpPr/>
          <p:nvPr/>
        </p:nvSpPr>
        <p:spPr>
          <a:xfrm>
            <a:off x="4931461" y="7889003"/>
            <a:ext cx="1954882" cy="384042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 smtClean="0">
                <a:solidFill>
                  <a:schemeClr val="tx1"/>
                </a:solidFill>
              </a:rPr>
              <a:t>Execute</a:t>
            </a:r>
            <a:r>
              <a:rPr lang="es-ES" sz="1400" dirty="0" smtClean="0">
                <a:solidFill>
                  <a:schemeClr val="tx1"/>
                </a:solidFill>
              </a:rPr>
              <a:t> </a:t>
            </a:r>
            <a:r>
              <a:rPr lang="es-ES" sz="1400" dirty="0" err="1" smtClean="0">
                <a:solidFill>
                  <a:schemeClr val="tx1"/>
                </a:solidFill>
              </a:rPr>
              <a:t>command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52" name="51 Rectángulo"/>
          <p:cNvSpPr/>
          <p:nvPr/>
        </p:nvSpPr>
        <p:spPr>
          <a:xfrm>
            <a:off x="5098812" y="8532381"/>
            <a:ext cx="1620180" cy="3840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Multicast</a:t>
            </a:r>
          </a:p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OUTPUT</a:t>
            </a:r>
            <a:endParaRPr lang="es-ES" sz="1400" dirty="0">
              <a:solidFill>
                <a:schemeClr val="tx1"/>
              </a:solidFill>
            </a:endParaRPr>
          </a:p>
        </p:txBody>
      </p:sp>
      <p:cxnSp>
        <p:nvCxnSpPr>
          <p:cNvPr id="53" name="52 Conector recto de flecha"/>
          <p:cNvCxnSpPr>
            <a:stCxn id="146" idx="2"/>
            <a:endCxn id="47" idx="0"/>
          </p:cNvCxnSpPr>
          <p:nvPr/>
        </p:nvCxnSpPr>
        <p:spPr>
          <a:xfrm>
            <a:off x="5908901" y="7689190"/>
            <a:ext cx="1" cy="1998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Conector angular"/>
          <p:cNvCxnSpPr>
            <a:stCxn id="52" idx="2"/>
            <a:endCxn id="67" idx="0"/>
          </p:cNvCxnSpPr>
          <p:nvPr/>
        </p:nvCxnSpPr>
        <p:spPr>
          <a:xfrm rot="5400000" flipH="1">
            <a:off x="714166" y="3721689"/>
            <a:ext cx="7625133" cy="2764338"/>
          </a:xfrm>
          <a:prstGeom prst="bentConnector5">
            <a:avLst>
              <a:gd name="adj1" fmla="val -1596"/>
              <a:gd name="adj2" fmla="val 211742"/>
              <a:gd name="adj3" fmla="val 102998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72 Conector recto de flecha"/>
          <p:cNvCxnSpPr>
            <a:stCxn id="47" idx="2"/>
            <a:endCxn id="52" idx="0"/>
          </p:cNvCxnSpPr>
          <p:nvPr/>
        </p:nvCxnSpPr>
        <p:spPr>
          <a:xfrm>
            <a:off x="5908902" y="8273045"/>
            <a:ext cx="0" cy="25933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53 Proceso alternativo"/>
          <p:cNvSpPr/>
          <p:nvPr/>
        </p:nvSpPr>
        <p:spPr>
          <a:xfrm>
            <a:off x="1988720" y="6689702"/>
            <a:ext cx="864096" cy="405290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API CALL</a:t>
            </a:r>
            <a:endParaRPr lang="es-ES" sz="1400" dirty="0">
              <a:solidFill>
                <a:schemeClr val="tx1"/>
              </a:solidFill>
            </a:endParaRPr>
          </a:p>
        </p:txBody>
      </p:sp>
      <p:cxnSp>
        <p:nvCxnSpPr>
          <p:cNvPr id="55" name="54 Conector angular"/>
          <p:cNvCxnSpPr>
            <a:stCxn id="118" idx="2"/>
            <a:endCxn id="54" idx="0"/>
          </p:cNvCxnSpPr>
          <p:nvPr/>
        </p:nvCxnSpPr>
        <p:spPr>
          <a:xfrm rot="5400000">
            <a:off x="3289449" y="5047690"/>
            <a:ext cx="773331" cy="2510692"/>
          </a:xfrm>
          <a:prstGeom prst="bentConnector3">
            <a:avLst>
              <a:gd name="adj1" fmla="val 60749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59 Proceso alternativo"/>
          <p:cNvSpPr/>
          <p:nvPr/>
        </p:nvSpPr>
        <p:spPr>
          <a:xfrm>
            <a:off x="1463365" y="7305148"/>
            <a:ext cx="1954882" cy="384042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 smtClean="0">
                <a:solidFill>
                  <a:schemeClr val="tx1"/>
                </a:solidFill>
              </a:rPr>
              <a:t>Execute</a:t>
            </a:r>
            <a:r>
              <a:rPr lang="es-ES" sz="1400" dirty="0" smtClean="0">
                <a:solidFill>
                  <a:schemeClr val="tx1"/>
                </a:solidFill>
              </a:rPr>
              <a:t> </a:t>
            </a:r>
            <a:r>
              <a:rPr lang="es-ES" sz="1400" dirty="0" smtClean="0">
                <a:solidFill>
                  <a:schemeClr val="tx1"/>
                </a:solidFill>
              </a:rPr>
              <a:t>API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61" name="60 Rectángulo"/>
          <p:cNvSpPr/>
          <p:nvPr/>
        </p:nvSpPr>
        <p:spPr>
          <a:xfrm>
            <a:off x="1630716" y="7889003"/>
            <a:ext cx="1620180" cy="3840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Multicast</a:t>
            </a:r>
          </a:p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API ACK</a:t>
            </a:r>
            <a:endParaRPr lang="es-ES" sz="1400" dirty="0">
              <a:solidFill>
                <a:schemeClr val="tx1"/>
              </a:solidFill>
            </a:endParaRPr>
          </a:p>
        </p:txBody>
      </p:sp>
      <p:cxnSp>
        <p:nvCxnSpPr>
          <p:cNvPr id="74" name="73 Conector recto de flecha"/>
          <p:cNvCxnSpPr>
            <a:stCxn id="54" idx="2"/>
            <a:endCxn id="60" idx="0"/>
          </p:cNvCxnSpPr>
          <p:nvPr/>
        </p:nvCxnSpPr>
        <p:spPr>
          <a:xfrm>
            <a:off x="2420768" y="7094992"/>
            <a:ext cx="20038" cy="21015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79 Conector recto de flecha"/>
          <p:cNvCxnSpPr>
            <a:stCxn id="60" idx="2"/>
            <a:endCxn id="61" idx="0"/>
          </p:cNvCxnSpPr>
          <p:nvPr/>
        </p:nvCxnSpPr>
        <p:spPr>
          <a:xfrm>
            <a:off x="2440806" y="7689190"/>
            <a:ext cx="0" cy="1998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80 Conector angular"/>
          <p:cNvCxnSpPr>
            <a:stCxn id="61" idx="2"/>
            <a:endCxn id="67" idx="0"/>
          </p:cNvCxnSpPr>
          <p:nvPr/>
        </p:nvCxnSpPr>
        <p:spPr>
          <a:xfrm rot="5400000" flipH="1" flipV="1">
            <a:off x="-698193" y="4430290"/>
            <a:ext cx="6981755" cy="703758"/>
          </a:xfrm>
          <a:prstGeom prst="bentConnector5">
            <a:avLst>
              <a:gd name="adj1" fmla="val -3274"/>
              <a:gd name="adj2" fmla="val -339641"/>
              <a:gd name="adj3" fmla="val 103274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126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189</Words>
  <Application>Microsoft Office PowerPoint</Application>
  <PresentationFormat>Presentación en pantalla (4:3)</PresentationFormat>
  <Paragraphs>91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</dc:creator>
  <cp:lastModifiedBy>Usuario</cp:lastModifiedBy>
  <cp:revision>19</cp:revision>
  <dcterms:created xsi:type="dcterms:W3CDTF">2021-07-24T01:43:10Z</dcterms:created>
  <dcterms:modified xsi:type="dcterms:W3CDTF">2021-07-30T15:23:34Z</dcterms:modified>
</cp:coreProperties>
</file>