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548680"/>
            <a:ext cx="4968552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2" y="836712"/>
            <a:ext cx="136815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827584" y="2276872"/>
            <a:ext cx="936104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daemon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39752" y="2132856"/>
            <a:ext cx="2592288" cy="2520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DVS_UML_SWITCH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" name="6 Conector angular"/>
          <p:cNvCxnSpPr>
            <a:stCxn id="4" idx="4"/>
            <a:endCxn id="27" idx="1"/>
          </p:cNvCxnSpPr>
          <p:nvPr/>
        </p:nvCxnSpPr>
        <p:spPr>
          <a:xfrm rot="16200000" flipH="1">
            <a:off x="1479787" y="2524769"/>
            <a:ext cx="765824" cy="1134126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994555" y="3392996"/>
            <a:ext cx="78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</a:t>
            </a:r>
          </a:p>
          <a:p>
            <a:r>
              <a:rPr lang="es-ES" dirty="0" smtClean="0"/>
              <a:t>socket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556665" y="493003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12" name="11 Conector angular"/>
          <p:cNvCxnSpPr>
            <a:stCxn id="9" idx="0"/>
            <a:endCxn id="27" idx="2"/>
          </p:cNvCxnSpPr>
          <p:nvPr/>
        </p:nvCxnSpPr>
        <p:spPr>
          <a:xfrm rot="5400000" flipH="1" flipV="1">
            <a:off x="2296550" y="4256767"/>
            <a:ext cx="473447" cy="8730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3855618" y="2385375"/>
            <a:ext cx="936104" cy="9001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Receiver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3888909" y="3675088"/>
            <a:ext cx="936104" cy="9001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 smtClean="0">
                <a:solidFill>
                  <a:schemeClr val="tx1"/>
                </a:solidFill>
              </a:rPr>
              <a:t>Sender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6516216" y="116632"/>
            <a:ext cx="2439888" cy="2241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820757" y="1716339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TAP1</a:t>
            </a:r>
            <a:endParaRPr lang="es-ES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2429762" y="2492896"/>
            <a:ext cx="1080120" cy="196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Switch</a:t>
            </a:r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6876256" y="531162"/>
            <a:ext cx="1410579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DVS_UML_SWITCH</a:t>
            </a:r>
            <a:endParaRPr lang="es-ES" sz="1600" b="1" dirty="0">
              <a:solidFill>
                <a:schemeClr val="tx1"/>
              </a:solidFill>
            </a:endParaRPr>
          </a:p>
        </p:txBody>
      </p:sp>
      <p:cxnSp>
        <p:nvCxnSpPr>
          <p:cNvPr id="32" name="31 Conector angular"/>
          <p:cNvCxnSpPr>
            <a:stCxn id="31" idx="2"/>
            <a:endCxn id="24" idx="0"/>
          </p:cNvCxnSpPr>
          <p:nvPr/>
        </p:nvCxnSpPr>
        <p:spPr>
          <a:xfrm rot="16200000" flipH="1">
            <a:off x="7846645" y="1202166"/>
            <a:ext cx="249073" cy="7792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6544835" y="3336244"/>
            <a:ext cx="2439888" cy="2241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NODE2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7820757" y="493621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TAP1</a:t>
            </a:r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6888832" y="3764606"/>
            <a:ext cx="1410579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DVS_UML_SWITCH</a:t>
            </a:r>
            <a:endParaRPr lang="es-ES" sz="1600" b="1" dirty="0">
              <a:solidFill>
                <a:schemeClr val="tx1"/>
              </a:solidFill>
            </a:endParaRPr>
          </a:p>
        </p:txBody>
      </p:sp>
      <p:cxnSp>
        <p:nvCxnSpPr>
          <p:cNvPr id="38" name="37 Conector angular"/>
          <p:cNvCxnSpPr>
            <a:stCxn id="37" idx="2"/>
            <a:endCxn id="36" idx="0"/>
          </p:cNvCxnSpPr>
          <p:nvPr/>
        </p:nvCxnSpPr>
        <p:spPr>
          <a:xfrm rot="16200000" flipH="1">
            <a:off x="7859718" y="4435113"/>
            <a:ext cx="235503" cy="7666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3174979" y="494878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TAP1</a:t>
            </a:r>
            <a:endParaRPr lang="es-ES" dirty="0"/>
          </a:p>
        </p:txBody>
      </p:sp>
      <p:cxnSp>
        <p:nvCxnSpPr>
          <p:cNvPr id="45" name="44 Conector angular"/>
          <p:cNvCxnSpPr>
            <a:stCxn id="20" idx="3"/>
            <a:endCxn id="39" idx="0"/>
          </p:cNvCxnSpPr>
          <p:nvPr/>
        </p:nvCxnSpPr>
        <p:spPr>
          <a:xfrm rot="5400000">
            <a:off x="3617812" y="4540599"/>
            <a:ext cx="505414" cy="31095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27" idx="3"/>
            <a:endCxn id="20" idx="2"/>
          </p:cNvCxnSpPr>
          <p:nvPr/>
        </p:nvCxnSpPr>
        <p:spPr>
          <a:xfrm>
            <a:off x="3509882" y="3474744"/>
            <a:ext cx="379027" cy="6503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27" idx="3"/>
            <a:endCxn id="20" idx="1"/>
          </p:cNvCxnSpPr>
          <p:nvPr/>
        </p:nvCxnSpPr>
        <p:spPr>
          <a:xfrm>
            <a:off x="3509882" y="3474744"/>
            <a:ext cx="516116" cy="3321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18" idx="2"/>
          </p:cNvCxnSpPr>
          <p:nvPr/>
        </p:nvCxnSpPr>
        <p:spPr>
          <a:xfrm flipH="1">
            <a:off x="3513580" y="2835425"/>
            <a:ext cx="342038" cy="5317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18" idx="3"/>
          </p:cNvCxnSpPr>
          <p:nvPr/>
        </p:nvCxnSpPr>
        <p:spPr>
          <a:xfrm flipH="1">
            <a:off x="3513580" y="3153658"/>
            <a:ext cx="479127" cy="18298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stCxn id="20" idx="6"/>
            <a:endCxn id="31" idx="1"/>
          </p:cNvCxnSpPr>
          <p:nvPr/>
        </p:nvCxnSpPr>
        <p:spPr>
          <a:xfrm flipV="1">
            <a:off x="4825013" y="999214"/>
            <a:ext cx="2051243" cy="31259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20" idx="6"/>
            <a:endCxn id="37" idx="1"/>
          </p:cNvCxnSpPr>
          <p:nvPr/>
        </p:nvCxnSpPr>
        <p:spPr>
          <a:xfrm>
            <a:off x="4825013" y="4125138"/>
            <a:ext cx="2063819" cy="10752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>
            <a:stCxn id="31" idx="1"/>
            <a:endCxn id="18" idx="6"/>
          </p:cNvCxnSpPr>
          <p:nvPr/>
        </p:nvCxnSpPr>
        <p:spPr>
          <a:xfrm flipH="1">
            <a:off x="4791722" y="999214"/>
            <a:ext cx="2084534" cy="183621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>
            <a:endCxn id="18" idx="6"/>
          </p:cNvCxnSpPr>
          <p:nvPr/>
        </p:nvCxnSpPr>
        <p:spPr>
          <a:xfrm flipH="1" flipV="1">
            <a:off x="4791722" y="2835425"/>
            <a:ext cx="2088232" cy="12897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Rectángulo"/>
          <p:cNvSpPr/>
          <p:nvPr/>
        </p:nvSpPr>
        <p:spPr>
          <a:xfrm>
            <a:off x="6623497" y="1716339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88" name="87 Conector angular"/>
          <p:cNvCxnSpPr>
            <a:stCxn id="87" idx="0"/>
            <a:endCxn id="31" idx="2"/>
          </p:cNvCxnSpPr>
          <p:nvPr/>
        </p:nvCxnSpPr>
        <p:spPr>
          <a:xfrm rot="5400000" flipH="1" flipV="1">
            <a:off x="7248015" y="1382809"/>
            <a:ext cx="249073" cy="41798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Rectángulo"/>
          <p:cNvSpPr/>
          <p:nvPr/>
        </p:nvSpPr>
        <p:spPr>
          <a:xfrm>
            <a:off x="6623497" y="492660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95" name="94 Conector angular"/>
          <p:cNvCxnSpPr>
            <a:stCxn id="37" idx="2"/>
            <a:endCxn id="93" idx="0"/>
          </p:cNvCxnSpPr>
          <p:nvPr/>
        </p:nvCxnSpPr>
        <p:spPr>
          <a:xfrm rot="5400000">
            <a:off x="7265894" y="4598374"/>
            <a:ext cx="225892" cy="43056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97 CuadroTexto"/>
          <p:cNvSpPr txBox="1"/>
          <p:nvPr/>
        </p:nvSpPr>
        <p:spPr>
          <a:xfrm>
            <a:off x="3513580" y="3281397"/>
            <a:ext cx="113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Unix sockets</a:t>
            </a:r>
            <a:endParaRPr lang="es-ES" sz="1400" b="1" dirty="0"/>
          </a:p>
        </p:txBody>
      </p:sp>
      <p:sp>
        <p:nvSpPr>
          <p:cNvPr id="104" name="103 CuadroTexto"/>
          <p:cNvSpPr txBox="1"/>
          <p:nvPr/>
        </p:nvSpPr>
        <p:spPr>
          <a:xfrm>
            <a:off x="5652120" y="267338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M3IPC</a:t>
            </a:r>
            <a:endParaRPr lang="es-ES" b="1" dirty="0"/>
          </a:p>
        </p:txBody>
      </p:sp>
      <p:cxnSp>
        <p:nvCxnSpPr>
          <p:cNvPr id="40" name="39 Conector angular"/>
          <p:cNvCxnSpPr>
            <a:endCxn id="39" idx="0"/>
          </p:cNvCxnSpPr>
          <p:nvPr/>
        </p:nvCxnSpPr>
        <p:spPr>
          <a:xfrm rot="5400000">
            <a:off x="3204346" y="3796170"/>
            <a:ext cx="1663308" cy="641922"/>
          </a:xfrm>
          <a:prstGeom prst="bentConnector3">
            <a:avLst>
              <a:gd name="adj1" fmla="val 17976"/>
            </a:avLst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5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6520408" y="251030"/>
            <a:ext cx="2439888" cy="2241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23528" y="548680"/>
            <a:ext cx="4968552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2" y="836712"/>
            <a:ext cx="136815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827584" y="2276872"/>
            <a:ext cx="936104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daemon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39752" y="2132856"/>
            <a:ext cx="2592288" cy="2520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DVS_UML_SWITCH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" name="6 Conector angular"/>
          <p:cNvCxnSpPr>
            <a:stCxn id="4" idx="4"/>
            <a:endCxn id="27" idx="1"/>
          </p:cNvCxnSpPr>
          <p:nvPr/>
        </p:nvCxnSpPr>
        <p:spPr>
          <a:xfrm rot="16200000" flipH="1">
            <a:off x="1479787" y="2524769"/>
            <a:ext cx="765824" cy="1134126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994555" y="3392996"/>
            <a:ext cx="78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</a:t>
            </a:r>
          </a:p>
          <a:p>
            <a:r>
              <a:rPr lang="es-ES" dirty="0" smtClean="0"/>
              <a:t>socket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556665" y="493003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12" name="11 Conector angular"/>
          <p:cNvCxnSpPr>
            <a:stCxn id="9" idx="0"/>
            <a:endCxn id="27" idx="2"/>
          </p:cNvCxnSpPr>
          <p:nvPr/>
        </p:nvCxnSpPr>
        <p:spPr>
          <a:xfrm rot="5400000" flipH="1" flipV="1">
            <a:off x="2296550" y="4256767"/>
            <a:ext cx="473447" cy="8730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2429762" y="2492896"/>
            <a:ext cx="1080120" cy="196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Switch</a:t>
            </a:r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673224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RTAP1</a:t>
            </a:r>
            <a:endParaRPr lang="es-ES" dirty="0"/>
          </a:p>
        </p:txBody>
      </p:sp>
      <p:cxnSp>
        <p:nvCxnSpPr>
          <p:cNvPr id="45" name="44 Conector angular"/>
          <p:cNvCxnSpPr>
            <a:stCxn id="27" idx="0"/>
            <a:endCxn id="39" idx="0"/>
          </p:cNvCxnSpPr>
          <p:nvPr/>
        </p:nvCxnSpPr>
        <p:spPr>
          <a:xfrm rot="5400000" flipH="1" flipV="1">
            <a:off x="4797025" y="17621"/>
            <a:ext cx="648072" cy="4302478"/>
          </a:xfrm>
          <a:prstGeom prst="bentConnector3">
            <a:avLst>
              <a:gd name="adj1" fmla="val 135274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"/>
          <p:cNvSpPr/>
          <p:nvPr/>
        </p:nvSpPr>
        <p:spPr>
          <a:xfrm>
            <a:off x="6520408" y="3379176"/>
            <a:ext cx="2439888" cy="2241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NODE2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6732240" y="49729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RTAP2</a:t>
            </a:r>
            <a:endParaRPr lang="es-ES" dirty="0"/>
          </a:p>
        </p:txBody>
      </p:sp>
      <p:cxnSp>
        <p:nvCxnSpPr>
          <p:cNvPr id="47" name="46 Conector angular"/>
          <p:cNvCxnSpPr>
            <a:stCxn id="27" idx="3"/>
            <a:endCxn id="46" idx="0"/>
          </p:cNvCxnSpPr>
          <p:nvPr/>
        </p:nvCxnSpPr>
        <p:spPr>
          <a:xfrm>
            <a:off x="3509882" y="3474744"/>
            <a:ext cx="3762418" cy="1498226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47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548680"/>
            <a:ext cx="5688632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2" y="836712"/>
            <a:ext cx="136815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827584" y="2276872"/>
            <a:ext cx="936104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daemon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39752" y="2132856"/>
            <a:ext cx="1656184" cy="2520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UML_SWITCH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" name="6 Conector angular"/>
          <p:cNvCxnSpPr>
            <a:stCxn id="4" idx="4"/>
            <a:endCxn id="27" idx="1"/>
          </p:cNvCxnSpPr>
          <p:nvPr/>
        </p:nvCxnSpPr>
        <p:spPr>
          <a:xfrm rot="16200000" flipH="1">
            <a:off x="1578798" y="2425758"/>
            <a:ext cx="765825" cy="133214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994555" y="3392996"/>
            <a:ext cx="78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</a:t>
            </a:r>
          </a:p>
          <a:p>
            <a:r>
              <a:rPr lang="es-ES" dirty="0" smtClean="0"/>
              <a:t>socket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556665" y="493003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12" name="11 Conector angular"/>
          <p:cNvCxnSpPr>
            <a:stCxn id="9" idx="0"/>
            <a:endCxn id="27" idx="2"/>
          </p:cNvCxnSpPr>
          <p:nvPr/>
        </p:nvCxnSpPr>
        <p:spPr>
          <a:xfrm rot="5400000" flipH="1" flipV="1">
            <a:off x="2395561" y="4157756"/>
            <a:ext cx="473446" cy="10711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2627784" y="2492897"/>
            <a:ext cx="1080120" cy="196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Switch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4430932" y="836712"/>
            <a:ext cx="136815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4718964" y="2276872"/>
            <a:ext cx="936104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daemon</a:t>
            </a:r>
            <a:endParaRPr lang="es-ES" sz="1100" b="1" dirty="0">
              <a:solidFill>
                <a:schemeClr val="tx1"/>
              </a:solidFill>
            </a:endParaRPr>
          </a:p>
        </p:txBody>
      </p:sp>
      <p:cxnSp>
        <p:nvCxnSpPr>
          <p:cNvPr id="21" name="20 Conector angular"/>
          <p:cNvCxnSpPr>
            <a:stCxn id="27" idx="3"/>
            <a:endCxn id="20" idx="4"/>
          </p:cNvCxnSpPr>
          <p:nvPr/>
        </p:nvCxnSpPr>
        <p:spPr>
          <a:xfrm flipV="1">
            <a:off x="3707904" y="2708920"/>
            <a:ext cx="1479112" cy="76582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4355976" y="3545396"/>
            <a:ext cx="78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</a:t>
            </a:r>
          </a:p>
          <a:p>
            <a:r>
              <a:rPr lang="es-ES" dirty="0" smtClean="0"/>
              <a:t>socket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4657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52</Words>
  <Application>Microsoft Office PowerPoint</Application>
  <PresentationFormat>Presentación en pantalla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Usuario</cp:lastModifiedBy>
  <cp:revision>9</cp:revision>
  <dcterms:created xsi:type="dcterms:W3CDTF">2020-10-15T11:06:50Z</dcterms:created>
  <dcterms:modified xsi:type="dcterms:W3CDTF">2020-10-15T12:47:55Z</dcterms:modified>
</cp:coreProperties>
</file>