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CF2-052B-4D2D-9C0B-5E3182ADDAF8}" type="datetimeFigureOut">
              <a:rPr lang="es-AR" smtClean="0"/>
              <a:t>07/02/2019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A07-7212-4C26-9B81-BD33191CF3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817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CF2-052B-4D2D-9C0B-5E3182ADDAF8}" type="datetimeFigureOut">
              <a:rPr lang="es-AR" smtClean="0"/>
              <a:t>07/02/2019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A07-7212-4C26-9B81-BD33191CF3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732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CF2-052B-4D2D-9C0B-5E3182ADDAF8}" type="datetimeFigureOut">
              <a:rPr lang="es-AR" smtClean="0"/>
              <a:t>07/02/2019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A07-7212-4C26-9B81-BD33191CF3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258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CF2-052B-4D2D-9C0B-5E3182ADDAF8}" type="datetimeFigureOut">
              <a:rPr lang="es-AR" smtClean="0"/>
              <a:t>07/02/2019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A07-7212-4C26-9B81-BD33191CF3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003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CF2-052B-4D2D-9C0B-5E3182ADDAF8}" type="datetimeFigureOut">
              <a:rPr lang="es-AR" smtClean="0"/>
              <a:t>07/02/2019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A07-7212-4C26-9B81-BD33191CF3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202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CF2-052B-4D2D-9C0B-5E3182ADDAF8}" type="datetimeFigureOut">
              <a:rPr lang="es-AR" smtClean="0"/>
              <a:t>07/02/2019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A07-7212-4C26-9B81-BD33191CF3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70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CF2-052B-4D2D-9C0B-5E3182ADDAF8}" type="datetimeFigureOut">
              <a:rPr lang="es-AR" smtClean="0"/>
              <a:t>07/02/2019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A07-7212-4C26-9B81-BD33191CF3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960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CF2-052B-4D2D-9C0B-5E3182ADDAF8}" type="datetimeFigureOut">
              <a:rPr lang="es-AR" smtClean="0"/>
              <a:t>07/02/2019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A07-7212-4C26-9B81-BD33191CF3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810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CF2-052B-4D2D-9C0B-5E3182ADDAF8}" type="datetimeFigureOut">
              <a:rPr lang="es-AR" smtClean="0"/>
              <a:t>07/02/2019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A07-7212-4C26-9B81-BD33191CF3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400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CF2-052B-4D2D-9C0B-5E3182ADDAF8}" type="datetimeFigureOut">
              <a:rPr lang="es-AR" smtClean="0"/>
              <a:t>07/02/2019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A07-7212-4C26-9B81-BD33191CF3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79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CF2-052B-4D2D-9C0B-5E3182ADDAF8}" type="datetimeFigureOut">
              <a:rPr lang="es-AR" smtClean="0"/>
              <a:t>07/02/2019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8A07-7212-4C26-9B81-BD33191CF3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304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1CF2-052B-4D2D-9C0B-5E3182ADDAF8}" type="datetimeFigureOut">
              <a:rPr lang="es-AR" smtClean="0"/>
              <a:t>07/02/2019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8A07-7212-4C26-9B81-BD33191CF3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386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412187" y="138881"/>
            <a:ext cx="1888177" cy="67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INET</a:t>
            </a:r>
            <a:endParaRPr lang="es-AR" b="1" dirty="0">
              <a:solidFill>
                <a:schemeClr val="tx1"/>
              </a:solidFill>
            </a:endParaRPr>
          </a:p>
        </p:txBody>
      </p:sp>
      <p:cxnSp>
        <p:nvCxnSpPr>
          <p:cNvPr id="6" name="Conector recto de flecha 5"/>
          <p:cNvCxnSpPr>
            <a:stCxn id="12" idx="0"/>
            <a:endCxn id="4" idx="3"/>
          </p:cNvCxnSpPr>
          <p:nvPr/>
        </p:nvCxnSpPr>
        <p:spPr>
          <a:xfrm flipV="1">
            <a:off x="3438208" y="716646"/>
            <a:ext cx="1250496" cy="1329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4432515" y="5979159"/>
            <a:ext cx="1888177" cy="67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TAP</a:t>
            </a:r>
            <a:endParaRPr lang="es-AR" b="1" dirty="0">
              <a:solidFill>
                <a:schemeClr val="tx1"/>
              </a:solidFill>
            </a:endParaRPr>
          </a:p>
        </p:txBody>
      </p:sp>
      <p:cxnSp>
        <p:nvCxnSpPr>
          <p:cNvPr id="8" name="Conector recto de flecha 7"/>
          <p:cNvCxnSpPr>
            <a:stCxn id="4" idx="6"/>
            <a:endCxn id="25" idx="0"/>
          </p:cNvCxnSpPr>
          <p:nvPr/>
        </p:nvCxnSpPr>
        <p:spPr>
          <a:xfrm>
            <a:off x="6300364" y="477328"/>
            <a:ext cx="940122" cy="15643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2423069" y="2046597"/>
            <a:ext cx="2030278" cy="8369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ETH </a:t>
            </a:r>
            <a:r>
              <a:rPr lang="es-AR" b="1" dirty="0" err="1" smtClean="0">
                <a:solidFill>
                  <a:schemeClr val="tx1"/>
                </a:solidFill>
              </a:rPr>
              <a:t>Main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423069" y="4452775"/>
            <a:ext cx="2030278" cy="8369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TAP </a:t>
            </a:r>
            <a:r>
              <a:rPr lang="es-AR" b="1" dirty="0" err="1" smtClean="0">
                <a:solidFill>
                  <a:schemeClr val="tx1"/>
                </a:solidFill>
              </a:rPr>
              <a:t>Receive</a:t>
            </a:r>
            <a:endParaRPr lang="es-AR" b="1" dirty="0" smtClean="0">
              <a:solidFill>
                <a:schemeClr val="tx1"/>
              </a:solidFill>
            </a:endParaRPr>
          </a:p>
          <a:p>
            <a:pPr algn="ctr"/>
            <a:r>
              <a:rPr lang="es-AR" b="1" dirty="0" err="1" smtClean="0">
                <a:solidFill>
                  <a:schemeClr val="tx1"/>
                </a:solidFill>
              </a:rPr>
              <a:t>Thread</a:t>
            </a:r>
            <a:endParaRPr lang="es-AR" b="1" dirty="0">
              <a:solidFill>
                <a:schemeClr val="tx1"/>
              </a:solidFill>
            </a:endParaRPr>
          </a:p>
        </p:txBody>
      </p:sp>
      <p:cxnSp>
        <p:nvCxnSpPr>
          <p:cNvPr id="15" name="Conector recto de flecha 14"/>
          <p:cNvCxnSpPr>
            <a:stCxn id="7" idx="1"/>
            <a:endCxn id="14" idx="5"/>
          </p:cNvCxnSpPr>
          <p:nvPr/>
        </p:nvCxnSpPr>
        <p:spPr>
          <a:xfrm flipH="1" flipV="1">
            <a:off x="4156020" y="5167122"/>
            <a:ext cx="553012" cy="911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6225347" y="2041638"/>
            <a:ext cx="2030278" cy="8369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INET </a:t>
            </a:r>
            <a:r>
              <a:rPr lang="es-AR" b="1" dirty="0" err="1" smtClean="0">
                <a:solidFill>
                  <a:schemeClr val="tx1"/>
                </a:solidFill>
              </a:rPr>
              <a:t>thread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6770425" y="4330213"/>
            <a:ext cx="2030278" cy="8369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TAP </a:t>
            </a:r>
            <a:r>
              <a:rPr lang="es-AR" b="1" dirty="0" err="1" smtClean="0">
                <a:solidFill>
                  <a:schemeClr val="tx1"/>
                </a:solidFill>
              </a:rPr>
              <a:t>Send</a:t>
            </a:r>
            <a:endParaRPr lang="es-AR" b="1" dirty="0" smtClean="0">
              <a:solidFill>
                <a:schemeClr val="tx1"/>
              </a:solidFill>
            </a:endParaRPr>
          </a:p>
          <a:p>
            <a:pPr algn="ctr"/>
            <a:r>
              <a:rPr lang="es-AR" b="1" dirty="0" err="1" smtClean="0">
                <a:solidFill>
                  <a:schemeClr val="tx1"/>
                </a:solidFill>
              </a:rPr>
              <a:t>Thread</a:t>
            </a:r>
            <a:endParaRPr lang="es-AR" b="1" dirty="0">
              <a:solidFill>
                <a:schemeClr val="tx1"/>
              </a:solidFill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4063456" y="3215816"/>
            <a:ext cx="991892" cy="714330"/>
            <a:chOff x="4880657" y="3372995"/>
            <a:chExt cx="991892" cy="714330"/>
          </a:xfrm>
        </p:grpSpPr>
        <p:grpSp>
          <p:nvGrpSpPr>
            <p:cNvPr id="21" name="Grupo 20"/>
            <p:cNvGrpSpPr/>
            <p:nvPr/>
          </p:nvGrpSpPr>
          <p:grpSpPr>
            <a:xfrm>
              <a:off x="4880657" y="3372995"/>
              <a:ext cx="991892" cy="714330"/>
              <a:chOff x="9376474" y="815775"/>
              <a:chExt cx="991892" cy="714330"/>
            </a:xfrm>
          </p:grpSpPr>
          <p:sp>
            <p:nvSpPr>
              <p:cNvPr id="18" name="Rectángulo 17"/>
              <p:cNvSpPr/>
              <p:nvPr/>
            </p:nvSpPr>
            <p:spPr>
              <a:xfrm>
                <a:off x="9376475" y="815775"/>
                <a:ext cx="991891" cy="238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9376475" y="1053885"/>
                <a:ext cx="991891" cy="238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9376474" y="1291995"/>
                <a:ext cx="991891" cy="238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cxnSp>
          <p:nvCxnSpPr>
            <p:cNvPr id="29" name="Conector recto de flecha 28"/>
            <p:cNvCxnSpPr>
              <a:stCxn id="20" idx="2"/>
              <a:endCxn id="18" idx="0"/>
            </p:cNvCxnSpPr>
            <p:nvPr/>
          </p:nvCxnSpPr>
          <p:spPr>
            <a:xfrm flipV="1">
              <a:off x="5376603" y="3372995"/>
              <a:ext cx="1" cy="71433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o 46"/>
          <p:cNvGrpSpPr/>
          <p:nvPr/>
        </p:nvGrpSpPr>
        <p:grpSpPr>
          <a:xfrm rot="10800000">
            <a:off x="5574542" y="3205733"/>
            <a:ext cx="991892" cy="714330"/>
            <a:chOff x="4880657" y="3372995"/>
            <a:chExt cx="991892" cy="714330"/>
          </a:xfrm>
        </p:grpSpPr>
        <p:grpSp>
          <p:nvGrpSpPr>
            <p:cNvPr id="48" name="Grupo 47"/>
            <p:cNvGrpSpPr/>
            <p:nvPr/>
          </p:nvGrpSpPr>
          <p:grpSpPr>
            <a:xfrm>
              <a:off x="4880657" y="3372995"/>
              <a:ext cx="991892" cy="714330"/>
              <a:chOff x="9376474" y="815775"/>
              <a:chExt cx="991892" cy="714330"/>
            </a:xfrm>
          </p:grpSpPr>
          <p:sp>
            <p:nvSpPr>
              <p:cNvPr id="50" name="Rectángulo 49"/>
              <p:cNvSpPr/>
              <p:nvPr/>
            </p:nvSpPr>
            <p:spPr>
              <a:xfrm>
                <a:off x="9376475" y="815775"/>
                <a:ext cx="991891" cy="238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1" name="Rectángulo 50"/>
              <p:cNvSpPr/>
              <p:nvPr/>
            </p:nvSpPr>
            <p:spPr>
              <a:xfrm>
                <a:off x="9376475" y="1053885"/>
                <a:ext cx="991891" cy="238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2" name="Rectángulo 51"/>
              <p:cNvSpPr/>
              <p:nvPr/>
            </p:nvSpPr>
            <p:spPr>
              <a:xfrm>
                <a:off x="9376474" y="1291995"/>
                <a:ext cx="991891" cy="238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cxnSp>
          <p:nvCxnSpPr>
            <p:cNvPr id="49" name="Conector recto de flecha 48"/>
            <p:cNvCxnSpPr>
              <a:stCxn id="52" idx="2"/>
              <a:endCxn id="50" idx="0"/>
            </p:cNvCxnSpPr>
            <p:nvPr/>
          </p:nvCxnSpPr>
          <p:spPr>
            <a:xfrm flipV="1">
              <a:off x="5376603" y="3372995"/>
              <a:ext cx="1" cy="71433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recto de flecha 61"/>
          <p:cNvCxnSpPr>
            <a:stCxn id="27" idx="4"/>
            <a:endCxn id="7" idx="7"/>
          </p:cNvCxnSpPr>
          <p:nvPr/>
        </p:nvCxnSpPr>
        <p:spPr>
          <a:xfrm flipH="1">
            <a:off x="6044175" y="5167122"/>
            <a:ext cx="1741389" cy="911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9002181" y="3334871"/>
            <a:ext cx="2916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PROBLEMA: Mientras INET esta haciendo </a:t>
            </a:r>
            <a:r>
              <a:rPr lang="es-AR" dirty="0" err="1" smtClean="0"/>
              <a:t>dvk_receive</a:t>
            </a:r>
            <a:r>
              <a:rPr lang="es-AR" dirty="0" smtClean="0"/>
              <a:t>() nadie puede hacer </a:t>
            </a:r>
            <a:r>
              <a:rPr lang="es-AR" dirty="0" err="1" smtClean="0"/>
              <a:t>dvk_send</a:t>
            </a:r>
            <a:r>
              <a:rPr lang="es-AR" dirty="0" smtClean="0"/>
              <a:t>() o </a:t>
            </a:r>
            <a:r>
              <a:rPr lang="es-AR" dirty="0" err="1" smtClean="0"/>
              <a:t>dvk_notify</a:t>
            </a:r>
            <a:r>
              <a:rPr lang="es-AR" dirty="0" smtClean="0"/>
              <a:t>()</a:t>
            </a:r>
          </a:p>
          <a:p>
            <a:endParaRPr lang="es-AR" dirty="0"/>
          </a:p>
          <a:p>
            <a:r>
              <a:rPr lang="es-AR" dirty="0" smtClean="0"/>
              <a:t>SOLUCION: Enviarle una </a:t>
            </a:r>
            <a:r>
              <a:rPr lang="es-AR" dirty="0" err="1" smtClean="0"/>
              <a:t>signal</a:t>
            </a:r>
            <a:r>
              <a:rPr lang="es-AR" dirty="0" smtClean="0"/>
              <a:t> al INET </a:t>
            </a:r>
            <a:r>
              <a:rPr lang="es-AR" dirty="0" err="1" smtClean="0"/>
              <a:t>Thread</a:t>
            </a:r>
            <a:r>
              <a:rPr lang="es-AR" dirty="0" smtClean="0"/>
              <a:t>.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pthread_kill</a:t>
            </a:r>
            <a:r>
              <a:rPr lang="en-US" dirty="0" smtClean="0"/>
              <a:t>(</a:t>
            </a:r>
            <a:r>
              <a:rPr lang="en-US" dirty="0" err="1" smtClean="0"/>
              <a:t>pthread_t</a:t>
            </a:r>
            <a:r>
              <a:rPr lang="en-US" dirty="0" smtClean="0"/>
              <a:t> thread, </a:t>
            </a:r>
            <a:r>
              <a:rPr lang="en-US" dirty="0" err="1" smtClean="0"/>
              <a:t>int</a:t>
            </a:r>
            <a:r>
              <a:rPr lang="en-US" dirty="0" smtClean="0"/>
              <a:t> sig);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cxnSp>
        <p:nvCxnSpPr>
          <p:cNvPr id="67" name="Conector angular 66"/>
          <p:cNvCxnSpPr>
            <a:stCxn id="25" idx="4"/>
            <a:endCxn id="20" idx="2"/>
          </p:cNvCxnSpPr>
          <p:nvPr/>
        </p:nvCxnSpPr>
        <p:spPr>
          <a:xfrm rot="5400000">
            <a:off x="5374145" y="2063804"/>
            <a:ext cx="1051599" cy="2681084"/>
          </a:xfrm>
          <a:prstGeom prst="bentConnector3">
            <a:avLst>
              <a:gd name="adj1" fmla="val 13942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50" idx="0"/>
            <a:endCxn id="27" idx="0"/>
          </p:cNvCxnSpPr>
          <p:nvPr/>
        </p:nvCxnSpPr>
        <p:spPr>
          <a:xfrm rot="16200000" flipH="1">
            <a:off x="6722950" y="3267599"/>
            <a:ext cx="410150" cy="171507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r 71"/>
          <p:cNvCxnSpPr>
            <a:stCxn id="14" idx="0"/>
            <a:endCxn id="20" idx="2"/>
          </p:cNvCxnSpPr>
          <p:nvPr/>
        </p:nvCxnSpPr>
        <p:spPr>
          <a:xfrm rot="5400000" flipH="1" flipV="1">
            <a:off x="3737491" y="3630864"/>
            <a:ext cx="522629" cy="112119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/>
          <p:cNvCxnSpPr>
            <a:stCxn id="12" idx="6"/>
            <a:endCxn id="52" idx="2"/>
          </p:cNvCxnSpPr>
          <p:nvPr/>
        </p:nvCxnSpPr>
        <p:spPr>
          <a:xfrm>
            <a:off x="4453347" y="2465052"/>
            <a:ext cx="1617141" cy="74068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18" idx="0"/>
            <a:endCxn id="12" idx="4"/>
          </p:cNvCxnSpPr>
          <p:nvPr/>
        </p:nvCxnSpPr>
        <p:spPr>
          <a:xfrm rot="16200000" flipV="1">
            <a:off x="3832651" y="2489063"/>
            <a:ext cx="332310" cy="11211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echa abajo 83"/>
          <p:cNvSpPr/>
          <p:nvPr/>
        </p:nvSpPr>
        <p:spPr>
          <a:xfrm rot="10800000">
            <a:off x="1830351" y="2219913"/>
            <a:ext cx="437859" cy="63512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CuadroTexto 84"/>
          <p:cNvSpPr txBox="1"/>
          <p:nvPr/>
        </p:nvSpPr>
        <p:spPr>
          <a:xfrm>
            <a:off x="524321" y="235280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Dvk_send</a:t>
            </a:r>
            <a:r>
              <a:rPr lang="es-AR" dirty="0" smtClean="0"/>
              <a:t>()</a:t>
            </a:r>
            <a:endParaRPr lang="es-AR" dirty="0"/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410484" y="2183063"/>
            <a:ext cx="475529" cy="65232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7" name="CuadroTexto 86"/>
          <p:cNvSpPr txBox="1"/>
          <p:nvPr/>
        </p:nvSpPr>
        <p:spPr>
          <a:xfrm>
            <a:off x="9000849" y="2090760"/>
            <a:ext cx="14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Dvk_receive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88" name="Rayo 87"/>
          <p:cNvSpPr/>
          <p:nvPr/>
        </p:nvSpPr>
        <p:spPr>
          <a:xfrm>
            <a:off x="4307368" y="1890443"/>
            <a:ext cx="2007032" cy="37269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CuadroTexto 88"/>
          <p:cNvSpPr txBox="1"/>
          <p:nvPr/>
        </p:nvSpPr>
        <p:spPr>
          <a:xfrm>
            <a:off x="4462163" y="1371689"/>
            <a:ext cx="14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pthread_kill</a:t>
            </a:r>
            <a:r>
              <a:rPr lang="es-AR" dirty="0" smtClean="0"/>
              <a:t>()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4463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50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Telecom Argentina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Pessolani</dc:creator>
  <cp:lastModifiedBy>Pablo Pessolani</cp:lastModifiedBy>
  <cp:revision>5</cp:revision>
  <dcterms:created xsi:type="dcterms:W3CDTF">2019-02-07T18:49:31Z</dcterms:created>
  <dcterms:modified xsi:type="dcterms:W3CDTF">2019-02-07T19:49:46Z</dcterms:modified>
</cp:coreProperties>
</file>