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088959-FD79-4C59-867A-7A718D4BAC49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D71F3D-D89A-4110-B331-8ED4D8A6905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pt-BR" dirty="0" err="1" smtClean="0"/>
              <a:t>Radix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488832" cy="3888432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O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Radix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sort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é um algoritmo de ordenação rápido e estável que pode ser usado para ordenar itens que estão identificados por chaves únicas. Cada chave é uma cadeia de caracteres ou número, e o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radix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sort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ordena estas chaves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em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qualquer ordem relacionada com a lexicografia.</a:t>
            </a:r>
          </a:p>
          <a:p>
            <a:pPr algn="just"/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Na ciência da computação,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radix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sort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é um algoritmo de ordenação que ordena inteiros processando dígitos individuais. Como os inteiros podem representar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strings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compostas de caracteres (como nomes ou datas) e pontos flutuantes especialmente formatados,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radix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sort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não é limitado somente a inteiros.</a:t>
            </a:r>
            <a:endParaRPr lang="pt-B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368152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Arial" pitchFamily="34" charset="0"/>
                <a:cs typeface="Arial" pitchFamily="34" charset="0"/>
              </a:rPr>
              <a:t>1954</a:t>
            </a:r>
            <a:endParaRPr lang="pt-BR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97" y="2272980"/>
            <a:ext cx="3024336" cy="300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8" y="2461419"/>
            <a:ext cx="357421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361576" y="5269731"/>
            <a:ext cx="263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artões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P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erfurados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68144" y="5441687"/>
            <a:ext cx="2307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Harold H.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Seward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782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Existem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duas classificações do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radix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sort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, que são: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780928"/>
            <a:ext cx="7283152" cy="2409131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Least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significant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digit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(LSD – Dígito menos significativo). </a:t>
            </a:r>
          </a:p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significant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digit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(MSD – Dígito mais significativo).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281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LSD – Dígito menos significativo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radix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sort</a:t>
            </a:r>
            <a:r>
              <a:rPr lang="pt-BR" dirty="0">
                <a:latin typeface="Arial" pitchFamily="34" charset="0"/>
                <a:cs typeface="Arial" pitchFamily="34" charset="0"/>
              </a:rPr>
              <a:t> LSD começa do dígito menos significativo até o mais significativo, ordenando tipicamente da seguinte forma: chaves curtas vem antes de chaves longas, e chaves de mesmo tamanho são ordenadas lexicograficamente. Isso coincide com a ordem normal de representação dos inteiros, como a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seqüência</a:t>
            </a:r>
            <a:r>
              <a:rPr lang="pt-BR" dirty="0">
                <a:latin typeface="Arial" pitchFamily="34" charset="0"/>
                <a:cs typeface="Arial" pitchFamily="34" charset="0"/>
              </a:rPr>
              <a:t> "1, 2, 3, 4, 5, 6, 7, 8, 9, 10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".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783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768752" cy="339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71600" y="4941168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Passo a Passo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Pegue o dígito menos significativo de cada chave.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Agrupe as chaves com base nesse dígito, mas mantenha a ordem original das teclas.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Repita o processo de agrupamento com cada dígito mais significativo.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0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MSD – Dígito mais significativo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Já 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radix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sort</a:t>
            </a:r>
            <a:r>
              <a:rPr lang="pt-BR" dirty="0">
                <a:latin typeface="Arial" pitchFamily="34" charset="0"/>
                <a:cs typeface="Arial" pitchFamily="34" charset="0"/>
              </a:rPr>
              <a:t> MSD trabalha no sentido contrário, usando sempre a ordem lexicográfica, que é adequada para ordenação de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strings</a:t>
            </a:r>
            <a:r>
              <a:rPr lang="pt-BR" dirty="0">
                <a:latin typeface="Arial" pitchFamily="34" charset="0"/>
                <a:cs typeface="Arial" pitchFamily="34" charset="0"/>
              </a:rPr>
              <a:t>, como palavras, ou representações de inteiros com tamanho fixo. A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seqüência</a:t>
            </a:r>
            <a:r>
              <a:rPr lang="pt-BR" dirty="0">
                <a:latin typeface="Arial" pitchFamily="34" charset="0"/>
                <a:cs typeface="Arial" pitchFamily="34" charset="0"/>
              </a:rPr>
              <a:t> "b, c, d, e, f, g, h, i, j,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ba</a:t>
            </a:r>
            <a:r>
              <a:rPr lang="pt-BR" dirty="0">
                <a:latin typeface="Arial" pitchFamily="34" charset="0"/>
                <a:cs typeface="Arial" pitchFamily="34" charset="0"/>
              </a:rPr>
              <a:t>" será ordenada lexicograficamente como "b,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ba</a:t>
            </a:r>
            <a:r>
              <a:rPr lang="pt-BR" dirty="0">
                <a:latin typeface="Arial" pitchFamily="34" charset="0"/>
                <a:cs typeface="Arial" pitchFamily="34" charset="0"/>
              </a:rPr>
              <a:t>, c, d, e, f, g, h, i, j". Se essa ordenação for usada para ordenar representações de inteiros com tamanho variável, então a representação dos números inteiros de 1 a 10 terá a saída "1, 10, 2, 3, 4, 5, 6, 7, 8, 9".</a:t>
            </a:r>
          </a:p>
        </p:txBody>
      </p:sp>
    </p:spTree>
    <p:extLst>
      <p:ext uri="{BB962C8B-B14F-4D97-AF65-F5344CB8AC3E}">
        <p14:creationId xmlns:p14="http://schemas.microsoft.com/office/powerpoint/2010/main" val="23151745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5984386" cy="2869226"/>
          </a:xfrm>
        </p:spPr>
      </p:pic>
      <p:sp>
        <p:nvSpPr>
          <p:cNvPr id="5" name="Retângulo 4"/>
          <p:cNvSpPr/>
          <p:nvPr/>
        </p:nvSpPr>
        <p:spPr>
          <a:xfrm>
            <a:off x="1115616" y="4581128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Passo a Passo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Pegue o dígito mais significativo de cada tecla.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Classifique a lista de elementos com base nesse dígito, agrupando elementos com o mesmo dígito em um balde.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Ordene recursivamente cada um, começando com o próximo dígito à direita.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Concatenar os baldes juntos em ordem.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809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Velocidade e Tamanho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muitas aplicações em que é necessário velocidade, o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radix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sort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melhora as ordenações por comparação, como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heapsort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e o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mergesort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que necessitam de Ω(n · log n) comparações, onde "n" é o número de itens a serem ordenados. Em compensação, algoritmos de ordenação baseados em comparações oferecem flexibilidade por serem aptos a ordenar de outras formas que não a lexicográfica. No entanto, essa habilidade é de pouca importância em várias aplicações práticas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ctr">
              <a:buNone/>
            </a:pP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Radix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Sort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Complexidade de Tempo: Θ(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nk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Complexidade de espaço: Θ(n + s).</a:t>
            </a:r>
          </a:p>
          <a:p>
            <a:pPr marL="0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– n = número de elementos.</a:t>
            </a:r>
          </a:p>
          <a:p>
            <a:pPr marL="0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– k = tamanho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– s = tamanho do alfabeto.</a:t>
            </a:r>
          </a:p>
          <a:p>
            <a:pPr marL="0" indent="0" algn="just"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37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27784" y="1340768"/>
            <a:ext cx="3898776" cy="1612776"/>
          </a:xfrm>
        </p:spPr>
        <p:txBody>
          <a:bodyPr/>
          <a:lstStyle/>
          <a:p>
            <a:r>
              <a:rPr lang="pt-BR" dirty="0" smtClean="0"/>
              <a:t>Marcos Oliveira</a:t>
            </a:r>
          </a:p>
          <a:p>
            <a:r>
              <a:rPr lang="pt-BR" dirty="0" smtClean="0"/>
              <a:t>Jose </a:t>
            </a:r>
            <a:r>
              <a:rPr lang="pt-BR" dirty="0" err="1" smtClean="0"/>
              <a:t>Antonio</a:t>
            </a:r>
            <a:endParaRPr lang="pt-BR" dirty="0" smtClean="0"/>
          </a:p>
          <a:p>
            <a:r>
              <a:rPr lang="pt-BR" dirty="0" smtClean="0"/>
              <a:t>Maxwell Alves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987824" y="3067362"/>
            <a:ext cx="3329758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100" b="1" dirty="0" smtClean="0">
                <a:ln w="6350">
                  <a:noFill/>
                </a:ln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Sans"/>
                <a:ea typeface="+mj-ea"/>
                <a:cs typeface="+mj-cs"/>
              </a:rPr>
              <a:t>Referências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19672" y="4067053"/>
            <a:ext cx="63818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pt.wikipedia.org/wiki/Radix_sort</a:t>
            </a: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en.wikipedia.org/wiki/Radix_sort</a:t>
            </a:r>
          </a:p>
        </p:txBody>
      </p:sp>
    </p:spTree>
    <p:extLst>
      <p:ext uri="{BB962C8B-B14F-4D97-AF65-F5344CB8AC3E}">
        <p14:creationId xmlns:p14="http://schemas.microsoft.com/office/powerpoint/2010/main" val="17659703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135</TotalTime>
  <Words>159</Words>
  <Application>Microsoft Office PowerPoint</Application>
  <PresentationFormat>Apresentação na tela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Ápice</vt:lpstr>
      <vt:lpstr>Radix Sort</vt:lpstr>
      <vt:lpstr>1954</vt:lpstr>
      <vt:lpstr>Existem duas classificações do radix sort, que são:</vt:lpstr>
      <vt:lpstr>LSD – Dígito menos significativo</vt:lpstr>
      <vt:lpstr>Exemplo</vt:lpstr>
      <vt:lpstr>MSD – Dígito mais significativo</vt:lpstr>
      <vt:lpstr>Exemplo</vt:lpstr>
      <vt:lpstr>Velocidade e Tamanho</vt:lpstr>
      <vt:lpstr>Equipe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Maxwell</dc:creator>
  <cp:lastModifiedBy>Maxwell</cp:lastModifiedBy>
  <cp:revision>9</cp:revision>
  <dcterms:created xsi:type="dcterms:W3CDTF">2017-03-13T20:58:32Z</dcterms:created>
  <dcterms:modified xsi:type="dcterms:W3CDTF">2017-03-15T10:50:16Z</dcterms:modified>
</cp:coreProperties>
</file>