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60" r:id="rId5"/>
    <p:sldId id="258" r:id="rId6"/>
    <p:sldId id="256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0BCD48C-54BF-43FE-9E39-3ADC19267EEE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1347C8-2A16-4D93-B5CA-3DA31B8A42E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/" TargetMode="External"/><Relationship Id="rId2" Type="http://schemas.openxmlformats.org/officeDocument/2006/relationships/hyperlink" Target="http://gnuwin32.sourceforge.net/packages/fle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inicial do trabalho de compiladores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18884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Falar um pouco sobre os seguintes assuntos: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Flex</a:t>
            </a:r>
          </a:p>
          <a:p>
            <a:pPr lvl="1"/>
            <a:r>
              <a:rPr lang="pt-BR" dirty="0" err="1" smtClean="0">
                <a:latin typeface="Arial" pitchFamily="34" charset="0"/>
                <a:cs typeface="Arial" pitchFamily="34" charset="0"/>
              </a:rPr>
              <a:t>Bison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ILOC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00192" y="5157192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Equipe: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Maxwell Alves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Lucas de Lima</a:t>
            </a:r>
          </a:p>
          <a:p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Luziberto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Mendes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Flex: gerador de analisador léxico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O Flex ( gerador de analisador lexical rápido ) é uma alternativa de software livre e de código aberto para lex. É um programa de computador que gera analisadores lexical (também conhecidos como "scanners" ou "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lexers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"). 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0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 de instalação do </a:t>
            </a:r>
            <a:r>
              <a:rPr lang="pt-BR" dirty="0" err="1" smtClean="0"/>
              <a:t>flex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Baixar 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flex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em:</a:t>
            </a:r>
          </a:p>
          <a:p>
            <a:pPr marL="137160" indent="0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  <a:hlinkClick r:id="rId2"/>
              </a:rPr>
              <a:t>http</a:t>
            </a:r>
            <a:r>
              <a:rPr lang="pt-BR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2"/>
              </a:rPr>
              <a:t>gnuwin32.sourceforge.net/packages/flex.htm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Baixar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MinGW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em:</a:t>
            </a:r>
          </a:p>
          <a:p>
            <a:pPr marL="137160" indent="0">
              <a:buNone/>
            </a:pPr>
            <a:r>
              <a:rPr lang="pt-BR" dirty="0">
                <a:latin typeface="Arial" pitchFamily="34" charset="0"/>
                <a:cs typeface="Arial" pitchFamily="34" charset="0"/>
                <a:hlinkClick r:id="rId3"/>
              </a:rPr>
              <a:t>https://sourceforge.net/projects/mingw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1143000"/>
          </a:xfrm>
        </p:spPr>
        <p:txBody>
          <a:bodyPr/>
          <a:lstStyle/>
          <a:p>
            <a:r>
              <a:rPr lang="pt-BR" dirty="0" smtClean="0"/>
              <a:t>Exemplo Flex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877272"/>
          </a:xfrm>
        </p:spPr>
        <p:txBody>
          <a:bodyPr>
            <a:normAutofit fontScale="25000" lnSpcReduction="20000"/>
          </a:bodyPr>
          <a:lstStyle/>
          <a:p>
            <a:pPr marL="137160" indent="0">
              <a:buNone/>
            </a:pPr>
            <a:r>
              <a:rPr lang="pt-BR" sz="8000" dirty="0" err="1">
                <a:latin typeface="Arial" pitchFamily="34" charset="0"/>
                <a:cs typeface="Arial" pitchFamily="34" charset="0"/>
              </a:rPr>
              <a:t>espaco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            (" "|"/t"|"/n")</a:t>
            </a:r>
          </a:p>
          <a:p>
            <a:pPr marL="137160" indent="0">
              <a:buNone/>
            </a:pPr>
            <a:r>
              <a:rPr lang="pt-BR" sz="8000" dirty="0">
                <a:latin typeface="Arial" pitchFamily="34" charset="0"/>
                <a:cs typeface="Arial" pitchFamily="34" charset="0"/>
              </a:rPr>
              <a:t>num             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[0-9]</a:t>
            </a:r>
          </a:p>
          <a:p>
            <a:pPr marL="137160" indent="0">
              <a:buNone/>
            </a:pPr>
            <a:r>
              <a:rPr lang="pt-BR" sz="8000" dirty="0">
                <a:latin typeface="Arial" pitchFamily="34" charset="0"/>
                <a:cs typeface="Arial" pitchFamily="34" charset="0"/>
              </a:rPr>
              <a:t>letra            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    [a-</a:t>
            </a:r>
            <a:r>
              <a:rPr lang="pt-BR" sz="8000" dirty="0" err="1" smtClean="0">
                <a:latin typeface="Arial" pitchFamily="34" charset="0"/>
                <a:cs typeface="Arial" pitchFamily="34" charset="0"/>
              </a:rPr>
              <a:t>zA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-Z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137160" indent="0">
              <a:buNone/>
            </a:pPr>
            <a:r>
              <a:rPr lang="pt-BR" sz="8000" dirty="0" err="1">
                <a:latin typeface="Arial" pitchFamily="34" charset="0"/>
                <a:cs typeface="Arial" pitchFamily="34" charset="0"/>
              </a:rPr>
              <a:t>opeR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 ("&lt;"|"="|"&gt;"|"&gt;="|"&lt;="|"&lt;&gt;")</a:t>
            </a:r>
            <a:endParaRPr lang="pt-BR" sz="8000" dirty="0"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pt-BR" sz="8000" dirty="0" err="1">
                <a:latin typeface="Arial" pitchFamily="34" charset="0"/>
                <a:cs typeface="Arial" pitchFamily="34" charset="0"/>
              </a:rPr>
              <a:t>opeM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 ("+"|"-"|"*"|"/")</a:t>
            </a:r>
            <a:endParaRPr lang="pt-BR" sz="8000" dirty="0"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pt-BR" sz="8000" dirty="0" smtClean="0">
                <a:latin typeface="Arial" pitchFamily="34" charset="0"/>
                <a:cs typeface="Arial" pitchFamily="34" charset="0"/>
              </a:rPr>
              <a:t>%%</a:t>
            </a:r>
            <a:endParaRPr lang="pt-BR" sz="8000" dirty="0"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pt-BR" sz="8000" dirty="0">
                <a:latin typeface="Arial" pitchFamily="34" charset="0"/>
                <a:cs typeface="Arial" pitchFamily="34" charset="0"/>
              </a:rPr>
              <a:t>{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espaco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}                     {}</a:t>
            </a:r>
          </a:p>
          <a:p>
            <a:pPr marL="137160" indent="0">
              <a:buNone/>
            </a:pPr>
            <a:r>
              <a:rPr lang="pt-BR" sz="8000" dirty="0">
                <a:latin typeface="Arial" pitchFamily="34" charset="0"/>
                <a:cs typeface="Arial" pitchFamily="34" charset="0"/>
              </a:rPr>
              <a:t>{letra}({letra}|{num})* 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("Lexema = %s Token = Identificador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", </a:t>
            </a:r>
            <a:r>
              <a:rPr lang="pt-BR" sz="8000" dirty="0" err="1" smtClean="0">
                <a:latin typeface="Arial" pitchFamily="34" charset="0"/>
                <a:cs typeface="Arial" pitchFamily="34" charset="0"/>
              </a:rPr>
              <a:t>yytext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);}</a:t>
            </a:r>
          </a:p>
          <a:p>
            <a:pPr marL="137160" indent="0">
              <a:buNone/>
            </a:pPr>
            <a:r>
              <a:rPr lang="pt-BR" sz="8000" dirty="0">
                <a:latin typeface="Arial" pitchFamily="34" charset="0"/>
                <a:cs typeface="Arial" pitchFamily="34" charset="0"/>
              </a:rPr>
              <a:t>{num}+,{num}+          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("Lexema = %s Token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= Real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", 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yytext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);}</a:t>
            </a:r>
          </a:p>
          <a:p>
            <a:pPr marL="137160" indent="0">
              <a:buNone/>
            </a:pPr>
            <a:r>
              <a:rPr lang="pt-BR" sz="8000" dirty="0">
                <a:latin typeface="Arial" pitchFamily="34" charset="0"/>
                <a:cs typeface="Arial" pitchFamily="34" charset="0"/>
              </a:rPr>
              <a:t>{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opeR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}                      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("Token =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Relacional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, %s", 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yytext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);}</a:t>
            </a:r>
          </a:p>
          <a:p>
            <a:pPr marL="137160" indent="0">
              <a:buNone/>
            </a:pPr>
            <a:r>
              <a:rPr lang="pt-BR" sz="8000" dirty="0">
                <a:latin typeface="Arial" pitchFamily="34" charset="0"/>
                <a:cs typeface="Arial" pitchFamily="34" charset="0"/>
              </a:rPr>
              <a:t>{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opeM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}                      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("Token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pt-BR" sz="8000" dirty="0" err="1" smtClean="0">
                <a:latin typeface="Arial" pitchFamily="34" charset="0"/>
                <a:cs typeface="Arial" pitchFamily="34" charset="0"/>
              </a:rPr>
              <a:t>Matematico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, %s", 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yytext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);}</a:t>
            </a:r>
          </a:p>
          <a:p>
            <a:pPr marL="137160" indent="0">
              <a:buNone/>
            </a:pPr>
            <a:r>
              <a:rPr lang="pt-BR" sz="8000" dirty="0">
                <a:latin typeface="Arial" pitchFamily="34" charset="0"/>
                <a:cs typeface="Arial" pitchFamily="34" charset="0"/>
              </a:rPr>
              <a:t>.*                           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      {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("ERRO</a:t>
            </a:r>
            <a:r>
              <a:rPr lang="pt-BR" sz="8000" dirty="0" smtClean="0">
                <a:latin typeface="Arial" pitchFamily="34" charset="0"/>
                <a:cs typeface="Arial" pitchFamily="34" charset="0"/>
              </a:rPr>
              <a:t>!");}  </a:t>
            </a:r>
            <a:endParaRPr lang="pt-BR" sz="8000" dirty="0"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pt-BR" sz="8000" dirty="0" smtClean="0">
                <a:latin typeface="Arial" pitchFamily="34" charset="0"/>
                <a:cs typeface="Arial" pitchFamily="34" charset="0"/>
              </a:rPr>
              <a:t>%%</a:t>
            </a:r>
            <a:endParaRPr lang="pt-BR" sz="8000" dirty="0"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pt-BR" sz="8000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 () {</a:t>
            </a:r>
          </a:p>
          <a:p>
            <a:pPr marL="137160" indent="0">
              <a:buNone/>
            </a:pPr>
            <a:r>
              <a:rPr lang="pt-BR" sz="8000" dirty="0">
                <a:latin typeface="Arial" pitchFamily="34" charset="0"/>
                <a:cs typeface="Arial" pitchFamily="34" charset="0"/>
              </a:rPr>
              <a:t>  </a:t>
            </a:r>
            <a:r>
              <a:rPr lang="pt-BR" sz="8000" dirty="0" err="1">
                <a:latin typeface="Arial" pitchFamily="34" charset="0"/>
                <a:cs typeface="Arial" pitchFamily="34" charset="0"/>
              </a:rPr>
              <a:t>yylex</a:t>
            </a:r>
            <a:r>
              <a:rPr lang="pt-BR" sz="8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37160" indent="0">
              <a:buNone/>
            </a:pPr>
            <a:r>
              <a:rPr lang="pt-BR" sz="80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13716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26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Bison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 gerador de analisador sintático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O bisonte GNU , comumente conhecido como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Bison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é um gerador de analisador que faz parte do Projeto GNU 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Bison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lê uma especificação de um idioma sem contexto , avisa sobre quaisquer ambiguidades de análise e gera um analisador (em C , C ++ ou Java ) que lê sequências de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tokens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e decide se a sequência está em conformidade com a sintaxe especificada pela gramática. 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Bison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por padrão, gera analisadores LALR, mas também pode criar analisadores GLR 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ILOC– pseudocódigo de máquina criado pelo MIT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pPr algn="just"/>
            <a:r>
              <a:rPr lang="pt-BR" sz="2300" dirty="0" smtClean="0">
                <a:latin typeface="Arial" pitchFamily="34" charset="0"/>
                <a:cs typeface="Arial" pitchFamily="34" charset="0"/>
              </a:rPr>
              <a:t>ILOC é o código </a:t>
            </a:r>
            <a:r>
              <a:rPr lang="pt-BR" sz="2300" dirty="0" err="1" smtClean="0">
                <a:latin typeface="Arial" pitchFamily="34" charset="0"/>
                <a:cs typeface="Arial" pitchFamily="34" charset="0"/>
              </a:rPr>
              <a:t>assembly</a:t>
            </a:r>
            <a:r>
              <a:rPr lang="pt-BR" sz="2300" dirty="0" smtClean="0">
                <a:latin typeface="Arial" pitchFamily="34" charset="0"/>
                <a:cs typeface="Arial" pitchFamily="34" charset="0"/>
              </a:rPr>
              <a:t> para uma máquina abstrata simples. Foi projetado originalmente como uma IR de baixo nível, linear, para uso em um compilador </a:t>
            </a:r>
            <a:r>
              <a:rPr lang="pt-BR" sz="2300" dirty="0" err="1" smtClean="0">
                <a:latin typeface="Arial" pitchFamily="34" charset="0"/>
                <a:cs typeface="Arial" pitchFamily="34" charset="0"/>
              </a:rPr>
              <a:t>otimizador</a:t>
            </a:r>
            <a:r>
              <a:rPr lang="pt-BR" sz="2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2300" dirty="0" smtClean="0">
                <a:latin typeface="Arial" pitchFamily="34" charset="0"/>
                <a:cs typeface="Arial" pitchFamily="34" charset="0"/>
              </a:rPr>
              <a:t>A máquina abstrata que executa ILOC tem um número ilimitado de registradores. ILOC é um código de três endereços com operações de registrador a registrador, operações de carga (</a:t>
            </a:r>
            <a:r>
              <a:rPr lang="pt-BR" sz="2300" dirty="0" err="1" smtClean="0">
                <a:latin typeface="Arial" pitchFamily="34" charset="0"/>
                <a:cs typeface="Arial" pitchFamily="34" charset="0"/>
              </a:rPr>
              <a:t>load</a:t>
            </a:r>
            <a:r>
              <a:rPr lang="pt-BR" sz="2300" dirty="0" smtClean="0">
                <a:latin typeface="Arial" pitchFamily="34" charset="0"/>
                <a:cs typeface="Arial" pitchFamily="34" charset="0"/>
              </a:rPr>
              <a:t>) e armazenamento (</a:t>
            </a:r>
            <a:r>
              <a:rPr lang="pt-BR" sz="2300" dirty="0" err="1" smtClean="0">
                <a:latin typeface="Arial" pitchFamily="34" charset="0"/>
                <a:cs typeface="Arial" pitchFamily="34" charset="0"/>
              </a:rPr>
              <a:t>store</a:t>
            </a:r>
            <a:r>
              <a:rPr lang="pt-BR" sz="2300" dirty="0" smtClean="0">
                <a:latin typeface="Arial" pitchFamily="34" charset="0"/>
                <a:cs typeface="Arial" pitchFamily="34" charset="0"/>
              </a:rPr>
              <a:t>), comparações e desvios. Suporta apenas modos de endereçamento simples, tais como  direto, endereço + </a:t>
            </a:r>
            <a:r>
              <a:rPr lang="pt-BR" sz="2300" dirty="0" err="1" smtClean="0">
                <a:latin typeface="Arial" pitchFamily="34" charset="0"/>
                <a:cs typeface="Arial" pitchFamily="34" charset="0"/>
              </a:rPr>
              <a:t>oset</a:t>
            </a:r>
            <a:r>
              <a:rPr lang="pt-BR" sz="2300" dirty="0" smtClean="0">
                <a:latin typeface="Arial" pitchFamily="34" charset="0"/>
                <a:cs typeface="Arial" pitchFamily="34" charset="0"/>
              </a:rPr>
              <a:t>, endereço + imediato, e imediato. Os operandos são lidos no início do ciclo quem uma operação começa a ser executada. Os operandos resultantes da operação se tornam </a:t>
            </a:r>
            <a:r>
              <a:rPr lang="pt-BR" sz="2300" dirty="0" err="1" smtClean="0">
                <a:latin typeface="Arial" pitchFamily="34" charset="0"/>
                <a:cs typeface="Arial" pitchFamily="34" charset="0"/>
              </a:rPr>
              <a:t>denidos</a:t>
            </a:r>
            <a:r>
              <a:rPr lang="pt-BR" sz="2300" dirty="0" smtClean="0">
                <a:latin typeface="Arial" pitchFamily="34" charset="0"/>
                <a:cs typeface="Arial" pitchFamily="34" charset="0"/>
              </a:rPr>
              <a:t> no </a:t>
            </a:r>
            <a:r>
              <a:rPr lang="pt-BR" sz="2300" dirty="0" err="1" smtClean="0">
                <a:latin typeface="Arial" pitchFamily="34" charset="0"/>
                <a:cs typeface="Arial" pitchFamily="34" charset="0"/>
              </a:rPr>
              <a:t>nal</a:t>
            </a:r>
            <a:r>
              <a:rPr lang="pt-BR" sz="2300" dirty="0" smtClean="0">
                <a:latin typeface="Arial" pitchFamily="34" charset="0"/>
                <a:cs typeface="Arial" pitchFamily="34" charset="0"/>
              </a:rPr>
              <a:t> do ciclo no qual a operação se completa.</a:t>
            </a:r>
            <a:endParaRPr lang="pt-BR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95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</TotalTime>
  <Words>433</Words>
  <Application>Microsoft Office PowerPoint</Application>
  <PresentationFormat>Apresentação na tela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Ápice</vt:lpstr>
      <vt:lpstr>Apresentação inicial do trabalho de compiladores</vt:lpstr>
      <vt:lpstr>Flex: gerador de analisador léxico</vt:lpstr>
      <vt:lpstr>Passos de instalação do flex</vt:lpstr>
      <vt:lpstr>Exemplo Flex</vt:lpstr>
      <vt:lpstr>Bison: gerador de analisador sintático</vt:lpstr>
      <vt:lpstr>ILOC– pseudocódigo de máquina criado pelo 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Flex: gerador de analisador léxico</dc:title>
  <dc:creator>Maxwell</dc:creator>
  <cp:lastModifiedBy>Maxwell</cp:lastModifiedBy>
  <cp:revision>4</cp:revision>
  <dcterms:created xsi:type="dcterms:W3CDTF">2018-02-24T18:40:24Z</dcterms:created>
  <dcterms:modified xsi:type="dcterms:W3CDTF">2018-03-06T16:14:42Z</dcterms:modified>
</cp:coreProperties>
</file>