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319" r:id="rId6"/>
    <p:sldId id="320" r:id="rId7"/>
    <p:sldId id="28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3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94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91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9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6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34A7-D5ED-4716-9A8E-4066C622A154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04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91175"/>
            <a:ext cx="9144000" cy="311606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WebGL</a:t>
            </a:r>
            <a:r>
              <a:rPr lang="pt-BR" dirty="0"/>
              <a:t>: Manipulando a Geometria de Objetos com JSON 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ObjectNotation</a:t>
            </a:r>
            <a:r>
              <a:rPr lang="pt-BR" dirty="0"/>
              <a:t>) e Ajax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90161"/>
            <a:ext cx="9144000" cy="533864"/>
          </a:xfrm>
        </p:spPr>
        <p:txBody>
          <a:bodyPr/>
          <a:lstStyle/>
          <a:p>
            <a:r>
              <a:rPr lang="pt-BR" dirty="0"/>
              <a:t>Prof. Gilzamir Gomes</a:t>
            </a:r>
          </a:p>
        </p:txBody>
      </p:sp>
    </p:spTree>
    <p:extLst>
      <p:ext uri="{BB962C8B-B14F-4D97-AF65-F5344CB8AC3E}">
        <p14:creationId xmlns:p14="http://schemas.microsoft.com/office/powerpoint/2010/main" val="53109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Estudar uma forma de recuperação de geometria (vértices e índices) de um arquivo em vez de declarar os vértices e os índices diretamente em código </a:t>
            </a:r>
            <a:r>
              <a:rPr lang="pt-BR" i="1" dirty="0"/>
              <a:t>da aplicação</a:t>
            </a:r>
            <a:r>
              <a:rPr lang="pt-BR" dirty="0"/>
              <a:t>.</a:t>
            </a:r>
          </a:p>
          <a:p>
            <a:r>
              <a:rPr lang="pt-BR" dirty="0"/>
              <a:t>Retornaremos os arquivos com a geometria de um servidor web e utilizaremos um </a:t>
            </a:r>
            <a:r>
              <a:rPr lang="pt-BR" i="1" dirty="0" err="1"/>
              <a:t>parser</a:t>
            </a:r>
            <a:r>
              <a:rPr lang="pt-BR" dirty="0"/>
              <a:t> JSON</a:t>
            </a:r>
            <a:r>
              <a:rPr lang="pt-BR" i="1" dirty="0"/>
              <a:t> embutido</a:t>
            </a:r>
            <a:r>
              <a:rPr lang="pt-BR" dirty="0"/>
              <a:t> para converter o contexto de nossos arquivos em objetos </a:t>
            </a:r>
            <a:r>
              <a:rPr lang="pt-BR" i="1" dirty="0" err="1"/>
              <a:t>JavaScript</a:t>
            </a:r>
            <a:r>
              <a:rPr lang="pt-BR" dirty="0"/>
              <a:t>. Em nosso caso, estes objetos serão </a:t>
            </a:r>
            <a:r>
              <a:rPr lang="pt-BR" dirty="0" err="1"/>
              <a:t>arrays</a:t>
            </a:r>
            <a:r>
              <a:rPr lang="pt-BR" dirty="0"/>
              <a:t> de índices e de vértices.</a:t>
            </a:r>
          </a:p>
        </p:txBody>
      </p:sp>
    </p:spTree>
    <p:extLst>
      <p:ext uri="{BB962C8B-B14F-4D97-AF65-F5344CB8AC3E}">
        <p14:creationId xmlns:p14="http://schemas.microsoft.com/office/powerpoint/2010/main" val="27114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JSON é uma abreviação para </a:t>
            </a:r>
            <a:r>
              <a:rPr lang="pt-BR" i="1" dirty="0" err="1"/>
              <a:t>JavaScript</a:t>
            </a:r>
            <a:r>
              <a:rPr lang="pt-BR" dirty="0"/>
              <a:t> </a:t>
            </a:r>
            <a:r>
              <a:rPr lang="pt-BR" i="1" dirty="0" err="1"/>
              <a:t>Object</a:t>
            </a:r>
            <a:r>
              <a:rPr lang="pt-BR" i="1" dirty="0"/>
              <a:t> </a:t>
            </a:r>
            <a:r>
              <a:rPr lang="pt-BR" i="1" dirty="0" err="1"/>
              <a:t>Notation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É um formato aberto, baseado em texto e leve usado para intercâmbio de dados.</a:t>
            </a:r>
          </a:p>
          <a:p>
            <a:pPr algn="just"/>
            <a:r>
              <a:rPr lang="pt-BR" dirty="0"/>
              <a:t>JSON é comumente usado como uma alternativa para XML.</a:t>
            </a:r>
          </a:p>
          <a:p>
            <a:pPr algn="just"/>
            <a:r>
              <a:rPr lang="pt-BR" dirty="0"/>
              <a:t>O formato JSON é agnóstico quanto à linguagem.</a:t>
            </a:r>
          </a:p>
        </p:txBody>
      </p:sp>
    </p:spTree>
    <p:extLst>
      <p:ext uri="{BB962C8B-B14F-4D97-AF65-F5344CB8AC3E}">
        <p14:creationId xmlns:p14="http://schemas.microsoft.com/office/powerpoint/2010/main" val="311221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– Dados: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3772" y="365125"/>
            <a:ext cx="6143005" cy="62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– JSON: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9753" y="365125"/>
            <a:ext cx="4205183" cy="64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 e Decodificação de JSON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181043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626037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7146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1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var </a:t>
                      </a:r>
                      <a:r>
                        <a:rPr lang="pt-BR" sz="2400" dirty="0" err="1"/>
                        <a:t>myText</a:t>
                      </a:r>
                      <a:r>
                        <a:rPr lang="pt-BR" sz="2400" dirty="0"/>
                        <a:t> = </a:t>
                      </a:r>
                      <a:r>
                        <a:rPr lang="pt-BR" sz="2400" dirty="0" err="1"/>
                        <a:t>JSON.stringify</a:t>
                      </a:r>
                      <a:r>
                        <a:rPr lang="pt-BR" sz="2400" dirty="0"/>
                        <a:t>(</a:t>
                      </a:r>
                      <a:r>
                        <a:rPr lang="pt-BR" sz="2400" dirty="0" err="1"/>
                        <a:t>myObject</a:t>
                      </a:r>
                      <a:r>
                        <a:rPr lang="pt-BR" sz="240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Utilizamos </a:t>
                      </a:r>
                      <a:r>
                        <a:rPr lang="pt-BR" sz="2400" dirty="0" err="1"/>
                        <a:t>JSON.stringify</a:t>
                      </a:r>
                      <a:r>
                        <a:rPr lang="pt-BR" sz="2400" dirty="0"/>
                        <a:t> para converter objetos </a:t>
                      </a:r>
                      <a:r>
                        <a:rPr lang="pt-BR" sz="2400" dirty="0" err="1"/>
                        <a:t>JavaScript</a:t>
                      </a:r>
                      <a:r>
                        <a:rPr lang="pt-BR" sz="2400" dirty="0"/>
                        <a:t> para texto formatado em JSON.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9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var </a:t>
                      </a:r>
                      <a:r>
                        <a:rPr lang="pt-BR" sz="2400" dirty="0" err="1"/>
                        <a:t>myObject</a:t>
                      </a:r>
                      <a:r>
                        <a:rPr lang="pt-BR" sz="2400" dirty="0"/>
                        <a:t> = </a:t>
                      </a:r>
                      <a:r>
                        <a:rPr lang="pt-BR" sz="2400" dirty="0" err="1"/>
                        <a:t>JSON.parse</a:t>
                      </a:r>
                      <a:r>
                        <a:rPr lang="pt-BR" sz="2400" dirty="0"/>
                        <a:t>(</a:t>
                      </a:r>
                      <a:r>
                        <a:rPr lang="pt-BR" sz="2400" dirty="0" err="1"/>
                        <a:t>myText</a:t>
                      </a:r>
                      <a:r>
                        <a:rPr lang="pt-BR" sz="240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Utilizamos </a:t>
                      </a:r>
                      <a:r>
                        <a:rPr lang="pt-BR" sz="2400" dirty="0" err="1"/>
                        <a:t>JSON.parse</a:t>
                      </a:r>
                      <a:r>
                        <a:rPr lang="pt-BR" sz="2400" dirty="0"/>
                        <a:t> para convertermos texto em objetos </a:t>
                      </a:r>
                      <a:r>
                        <a:rPr lang="pt-BR" sz="2400" dirty="0" err="1"/>
                        <a:t>JavaScript</a:t>
                      </a:r>
                      <a:r>
                        <a:rPr lang="pt-BR" sz="2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5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7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 Assíncrono com AJAX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658" y="1428958"/>
            <a:ext cx="8318684" cy="488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30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198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WebGL: Manipulando a Geometria de Objetos com JSON (JavaScript ObjectNotation) e Ajax</vt:lpstr>
      <vt:lpstr>Objetivo</vt:lpstr>
      <vt:lpstr>JSON</vt:lpstr>
      <vt:lpstr>JSON – Dados:</vt:lpstr>
      <vt:lpstr>JSON – JSON:</vt:lpstr>
      <vt:lpstr>Codificação e Decodificação de JSON</vt:lpstr>
      <vt:lpstr>Carregamento Assíncrono com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Canvas, WebGL e HTML5</dc:title>
  <dc:creator>Gilzamir Gomes</dc:creator>
  <cp:lastModifiedBy>Gilzamir Gomes</cp:lastModifiedBy>
  <cp:revision>84</cp:revision>
  <dcterms:created xsi:type="dcterms:W3CDTF">2017-03-07T14:01:37Z</dcterms:created>
  <dcterms:modified xsi:type="dcterms:W3CDTF">2017-04-05T12:03:46Z</dcterms:modified>
</cp:coreProperties>
</file>