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ace3bef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ace3bef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ace3bef1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ace3bef1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ace3bef1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ace3bef1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ace3bef1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ace3bef1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ce3bef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ce3bef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ace3bef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ace3bef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ace3bef1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ace3bef1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ace3bef1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ace3bef1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ace3bef1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ace3bef1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ace3bef1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ace3bef1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ace3bef1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ace3bef1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ace3bef1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ace3bef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FRASES CÉLEBRES MIGUEL DE UNAMUNO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ELIGE LA TUYA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687"/>
            <a:ext cx="9144000" cy="483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00" y="237250"/>
            <a:ext cx="8047375" cy="46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50" y="543675"/>
            <a:ext cx="8079600" cy="4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0"/>
            <a:ext cx="57245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250"/>
            <a:ext cx="8679900" cy="49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0" y="221125"/>
            <a:ext cx="7611950" cy="47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20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50" y="0"/>
            <a:ext cx="8176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00" y="334025"/>
            <a:ext cx="8445200" cy="448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25" y="445025"/>
            <a:ext cx="8429075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00" y="575925"/>
            <a:ext cx="8885975" cy="39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00" y="445025"/>
            <a:ext cx="8144124" cy="42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