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AFDF-963B-6842-8996-D84E8978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AE19-EC8E-D445-AF5D-86832F6A5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1B25-2562-B24E-A81D-8918589F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57A7-5FFB-0048-B4A6-03977480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66AA-376E-4B40-BBEC-6C51824D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47E-C527-1E47-81A2-C34ED4C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AEF6-C511-3A43-BD03-21161E6E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1FE2-EBF7-5C42-811B-998F1D0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26F54-0BA9-6C4F-B399-36FF7C53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4218-476B-FD4C-A47B-1F66604F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80637-8148-BF45-BA3B-B4C09214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AC69-D52B-3C44-87DA-28FB36B3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10FB-0C4E-7645-81EC-73558600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EEA7D-84AF-504B-8549-F83F4DD4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037A-21BD-CB45-86B7-2FED12C1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08D0-54E5-C046-8502-9B001375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FDBC-7B5C-F141-83CC-A3E2908E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88BF-9A93-3E4A-B053-64308D0E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DC7A-AA09-8E4B-B605-5F840B06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97FB-360C-5A4A-94BA-8CBF07A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DC85-B0F6-3147-9FAA-25471AAB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07E6-D75E-DC4C-B0F3-883FAD48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2CCC-0D37-F34A-9085-5145E1DC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F37-C64D-044E-B333-229F390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EFA7-82BE-8F4D-9354-7662FD61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208D-6776-BA49-A015-209B4741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6026-04B1-9147-BF64-34C3B8F8D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A7E41-EDDB-CD49-955F-AC7113C1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091D4-D194-574D-9A63-2492B4EB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3BAD-3E8A-204D-BE0F-537DAF25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F1C39-AB18-BD45-88CE-87BC0AB3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3E1-1244-B34C-BBE1-396F12E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F07C3-3490-004C-9582-C86A8A35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4CBC-5E92-8F48-9BD8-1CBBE2AC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BD774-06F2-F446-BA8D-781DDDD9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623CB-1DF1-0D4C-AF58-63570B568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2B441-0C2B-9245-9DE6-4160205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00CCE-FE64-604D-893C-A27A68E2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1E412-B0FF-1D4A-8592-3D38B697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3A23-4143-A14E-B553-7A672718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7E60C-EC64-B342-A437-8BCB0915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E10CB-98D8-3C40-ABC8-EBD045D3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0B7D-0674-C741-8CB5-613A02E6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CCA7C-5611-4445-BDB1-EF0A24FB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BB465-8663-1746-925C-967D47BB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F835-1455-EF43-B37D-B2163EE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3B46-2D71-934B-AA45-3D250FCA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2906-2BF0-334A-A247-865E60F8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74EF-B5AE-2145-BF20-3731A351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2533-1EC5-2E4A-88CE-9265B4DB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6823-FED3-7949-9E76-469F7B14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8543-061C-5248-BBC6-4754EC2C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B0F-FA12-1D43-9120-F84B3576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DF482-1E0B-5C45-9857-B1F92E5D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934D6-037C-184E-A9E7-92AFE0705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A07A7-AEE3-AC43-B923-6B5A4220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CF27-1643-7040-A8A6-E7444E6E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B1D79-01DF-A546-AA62-9EC6BBA5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A1E28-E992-0041-A7DC-90EE0044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8CFC-9EA7-3F4D-B704-09F59DFB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2434-C6A9-014F-A537-AB19EDE75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BD5E-7ABD-3542-AFBD-65B185DE682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4007-84FD-F04A-BE41-2E475FBAC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57C9-3207-E84C-BFC1-57DEE176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7DF6-255D-2747-8C37-AA197126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B42140-50DF-924F-8F75-BBAFD995788B}"/>
              </a:ext>
            </a:extLst>
          </p:cNvPr>
          <p:cNvSpPr/>
          <p:nvPr/>
        </p:nvSpPr>
        <p:spPr>
          <a:xfrm>
            <a:off x="331694" y="4374776"/>
            <a:ext cx="2214282" cy="4930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9C48E-C948-2C4A-B2CB-AD345DF3E3DF}"/>
              </a:ext>
            </a:extLst>
          </p:cNvPr>
          <p:cNvSpPr/>
          <p:nvPr/>
        </p:nvSpPr>
        <p:spPr>
          <a:xfrm rot="5400000">
            <a:off x="2082053" y="3137648"/>
            <a:ext cx="2958351" cy="493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5BC8E-7285-774A-9836-C9C70F7196A1}"/>
              </a:ext>
            </a:extLst>
          </p:cNvPr>
          <p:cNvSpPr/>
          <p:nvPr/>
        </p:nvSpPr>
        <p:spPr>
          <a:xfrm rot="5400000">
            <a:off x="4105835" y="3899648"/>
            <a:ext cx="1434351" cy="4930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E9B55-5044-594F-A50E-EBC2F7170C87}"/>
              </a:ext>
            </a:extLst>
          </p:cNvPr>
          <p:cNvSpPr/>
          <p:nvPr/>
        </p:nvSpPr>
        <p:spPr>
          <a:xfrm rot="5400000">
            <a:off x="4684058" y="3899648"/>
            <a:ext cx="1434352" cy="4930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9FBFF-7B27-EF42-8792-9FE319D11CC2}"/>
              </a:ext>
            </a:extLst>
          </p:cNvPr>
          <p:cNvSpPr/>
          <p:nvPr/>
        </p:nvSpPr>
        <p:spPr>
          <a:xfrm rot="5400000">
            <a:off x="6223748" y="4224617"/>
            <a:ext cx="784412" cy="4930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83C21-E157-C24C-9D3E-9EBACAC7F14E}"/>
              </a:ext>
            </a:extLst>
          </p:cNvPr>
          <p:cNvSpPr/>
          <p:nvPr/>
        </p:nvSpPr>
        <p:spPr>
          <a:xfrm rot="5400000">
            <a:off x="6806454" y="4224618"/>
            <a:ext cx="784412" cy="4930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CDC5D-3D1B-E541-B319-FC4D75D3B08B}"/>
              </a:ext>
            </a:extLst>
          </p:cNvPr>
          <p:cNvSpPr/>
          <p:nvPr/>
        </p:nvSpPr>
        <p:spPr>
          <a:xfrm rot="5400000">
            <a:off x="7389159" y="4224617"/>
            <a:ext cx="784412" cy="4930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B4952-75C6-B240-9859-05BA7C3358AE}"/>
              </a:ext>
            </a:extLst>
          </p:cNvPr>
          <p:cNvSpPr/>
          <p:nvPr/>
        </p:nvSpPr>
        <p:spPr>
          <a:xfrm>
            <a:off x="8749557" y="4563035"/>
            <a:ext cx="1958788" cy="30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B0327B-A1C1-1049-A813-852972FBA0E5}"/>
              </a:ext>
            </a:extLst>
          </p:cNvPr>
          <p:cNvSpPr/>
          <p:nvPr/>
        </p:nvSpPr>
        <p:spPr>
          <a:xfrm rot="5400000">
            <a:off x="8672236" y="4080065"/>
            <a:ext cx="463920" cy="318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3E80F-BB9B-3740-B604-19F142DF1336}"/>
              </a:ext>
            </a:extLst>
          </p:cNvPr>
          <p:cNvSpPr/>
          <p:nvPr/>
        </p:nvSpPr>
        <p:spPr>
          <a:xfrm rot="5400000">
            <a:off x="9095819" y="4080065"/>
            <a:ext cx="463919" cy="318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B1224-724E-DD4B-B707-5245B4B095AE}"/>
              </a:ext>
            </a:extLst>
          </p:cNvPr>
          <p:cNvSpPr/>
          <p:nvPr/>
        </p:nvSpPr>
        <p:spPr>
          <a:xfrm rot="5400000">
            <a:off x="9519401" y="4080065"/>
            <a:ext cx="463919" cy="318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1CDDA-B46F-5748-BC06-4211E9FD0C98}"/>
              </a:ext>
            </a:extLst>
          </p:cNvPr>
          <p:cNvSpPr/>
          <p:nvPr/>
        </p:nvSpPr>
        <p:spPr>
          <a:xfrm rot="5400000">
            <a:off x="9918332" y="4080065"/>
            <a:ext cx="463919" cy="318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18A80-47CD-4F4D-BA69-2747C58A0657}"/>
              </a:ext>
            </a:extLst>
          </p:cNvPr>
          <p:cNvSpPr/>
          <p:nvPr/>
        </p:nvSpPr>
        <p:spPr>
          <a:xfrm rot="5400000">
            <a:off x="10317263" y="4080065"/>
            <a:ext cx="463919" cy="318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51D94-5348-314E-B746-7A3B0C2BAB6A}"/>
              </a:ext>
            </a:extLst>
          </p:cNvPr>
          <p:cNvSpPr txBox="1"/>
          <p:nvPr/>
        </p:nvSpPr>
        <p:spPr>
          <a:xfrm>
            <a:off x="981466" y="4939553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Shallow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17517-FB4E-5A48-856A-FD56093C6442}"/>
              </a:ext>
            </a:extLst>
          </p:cNvPr>
          <p:cNvSpPr txBox="1"/>
          <p:nvPr/>
        </p:nvSpPr>
        <p:spPr>
          <a:xfrm>
            <a:off x="3221232" y="493955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9E746-36DF-9F42-A1BA-F91EFCD640D0}"/>
              </a:ext>
            </a:extLst>
          </p:cNvPr>
          <p:cNvSpPr txBox="1"/>
          <p:nvPr/>
        </p:nvSpPr>
        <p:spPr>
          <a:xfrm>
            <a:off x="4453322" y="493955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E2347-778A-BE4F-AD36-910675FE05CE}"/>
              </a:ext>
            </a:extLst>
          </p:cNvPr>
          <p:cNvSpPr txBox="1"/>
          <p:nvPr/>
        </p:nvSpPr>
        <p:spPr>
          <a:xfrm>
            <a:off x="6564512" y="493955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9BAAF-0B3F-DB4F-9CFB-055FD07D956A}"/>
              </a:ext>
            </a:extLst>
          </p:cNvPr>
          <p:cNvSpPr txBox="1"/>
          <p:nvPr/>
        </p:nvSpPr>
        <p:spPr>
          <a:xfrm>
            <a:off x="9325746" y="4930126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25CD30-8887-4B49-87CF-C8C985287D52}"/>
              </a:ext>
            </a:extLst>
          </p:cNvPr>
          <p:cNvSpPr/>
          <p:nvPr/>
        </p:nvSpPr>
        <p:spPr>
          <a:xfrm>
            <a:off x="331694" y="4078940"/>
            <a:ext cx="2214282" cy="2241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A3726-B4EF-794A-9156-A0E97FF587D5}"/>
              </a:ext>
            </a:extLst>
          </p:cNvPr>
          <p:cNvSpPr/>
          <p:nvPr/>
        </p:nvSpPr>
        <p:spPr>
          <a:xfrm rot="5400000">
            <a:off x="3376562" y="1397607"/>
            <a:ext cx="369332" cy="49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9E87B-6165-EA47-9F45-763D8F36783A}"/>
              </a:ext>
            </a:extLst>
          </p:cNvPr>
          <p:cNvSpPr/>
          <p:nvPr/>
        </p:nvSpPr>
        <p:spPr>
          <a:xfrm rot="5400000">
            <a:off x="4719917" y="3003176"/>
            <a:ext cx="206186" cy="493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71E03E-628F-DA4B-BBCD-9E8E2B4CE108}"/>
              </a:ext>
            </a:extLst>
          </p:cNvPr>
          <p:cNvSpPr/>
          <p:nvPr/>
        </p:nvSpPr>
        <p:spPr>
          <a:xfrm rot="5400000">
            <a:off x="5298141" y="3003177"/>
            <a:ext cx="206185" cy="493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C7F61-DA6E-2541-B421-3E9F63CEE517}"/>
              </a:ext>
            </a:extLst>
          </p:cNvPr>
          <p:cNvSpPr/>
          <p:nvPr/>
        </p:nvSpPr>
        <p:spPr>
          <a:xfrm rot="5400000">
            <a:off x="6510619" y="3655359"/>
            <a:ext cx="201703" cy="493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7547D1-459B-4146-8378-0559B56E3F17}"/>
              </a:ext>
            </a:extLst>
          </p:cNvPr>
          <p:cNvSpPr/>
          <p:nvPr/>
        </p:nvSpPr>
        <p:spPr>
          <a:xfrm rot="5400000">
            <a:off x="7093326" y="3655361"/>
            <a:ext cx="201702" cy="493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F86EC6-1448-D74E-858A-E96859DE3F69}"/>
              </a:ext>
            </a:extLst>
          </p:cNvPr>
          <p:cNvSpPr/>
          <p:nvPr/>
        </p:nvSpPr>
        <p:spPr>
          <a:xfrm rot="5400000">
            <a:off x="7676031" y="3655360"/>
            <a:ext cx="201702" cy="493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2AD1B-0BEA-A44A-A157-0A816B588C8C}"/>
              </a:ext>
            </a:extLst>
          </p:cNvPr>
          <p:cNvSpPr/>
          <p:nvPr/>
        </p:nvSpPr>
        <p:spPr>
          <a:xfrm rot="5400000">
            <a:off x="8803345" y="3701309"/>
            <a:ext cx="201702" cy="318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038E93-3C0B-844A-B5F6-0CB43CBF8D47}"/>
              </a:ext>
            </a:extLst>
          </p:cNvPr>
          <p:cNvSpPr/>
          <p:nvPr/>
        </p:nvSpPr>
        <p:spPr>
          <a:xfrm rot="5400000">
            <a:off x="9226926" y="3701308"/>
            <a:ext cx="201703" cy="318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20789D-1D08-2A41-A5A6-1EEC80660AC8}"/>
              </a:ext>
            </a:extLst>
          </p:cNvPr>
          <p:cNvSpPr/>
          <p:nvPr/>
        </p:nvSpPr>
        <p:spPr>
          <a:xfrm rot="5400000">
            <a:off x="9650508" y="3701308"/>
            <a:ext cx="201703" cy="318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972A05-704E-6844-B7F7-C1E9F1D0787F}"/>
              </a:ext>
            </a:extLst>
          </p:cNvPr>
          <p:cNvSpPr/>
          <p:nvPr/>
        </p:nvSpPr>
        <p:spPr>
          <a:xfrm rot="5400000">
            <a:off x="10049439" y="3701308"/>
            <a:ext cx="201703" cy="318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D9A040-2FB3-9340-A1E5-651A66FC76E2}"/>
              </a:ext>
            </a:extLst>
          </p:cNvPr>
          <p:cNvSpPr/>
          <p:nvPr/>
        </p:nvSpPr>
        <p:spPr>
          <a:xfrm rot="5400000">
            <a:off x="10448370" y="3701308"/>
            <a:ext cx="201703" cy="318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6DE44-18A4-9C41-8CD7-FD6CECB65407}"/>
              </a:ext>
            </a:extLst>
          </p:cNvPr>
          <p:cNvSpPr txBox="1"/>
          <p:nvPr/>
        </p:nvSpPr>
        <p:spPr>
          <a:xfrm>
            <a:off x="6633882" y="1972235"/>
            <a:ext cx="193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Increasing budget</a:t>
            </a:r>
          </a:p>
          <a:p>
            <a:r>
              <a:rPr lang="en-US" sz="1200" dirty="0"/>
              <a:t>  (1) Simulate with recursion</a:t>
            </a:r>
          </a:p>
          <a:p>
            <a:r>
              <a:rPr lang="en-US" sz="1200" dirty="0"/>
              <a:t>  (2) Increase </a:t>
            </a:r>
            <a:r>
              <a:rPr lang="en-US" sz="1200" i="1" dirty="0"/>
              <a:t>untied</a:t>
            </a:r>
            <a:r>
              <a:rPr lang="en-US" sz="1200" dirty="0"/>
              <a:t> layers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81B5A4-17EA-074F-BFC7-982550771E96}"/>
              </a:ext>
            </a:extLst>
          </p:cNvPr>
          <p:cNvCxnSpPr>
            <a:stCxn id="34" idx="1"/>
          </p:cNvCxnSpPr>
          <p:nvPr/>
        </p:nvCxnSpPr>
        <p:spPr>
          <a:xfrm flipH="1">
            <a:off x="5721618" y="2341567"/>
            <a:ext cx="912264" cy="805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8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</cp:revision>
  <dcterms:created xsi:type="dcterms:W3CDTF">2018-11-05T20:25:28Z</dcterms:created>
  <dcterms:modified xsi:type="dcterms:W3CDTF">2018-11-05T20:43:28Z</dcterms:modified>
</cp:coreProperties>
</file>