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8B667-BD88-C54A-8FF4-B1C9BA1B7485}" v="147" dt="2018-08-02T00:47:12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>
        <p:scale>
          <a:sx n="130" d="100"/>
          <a:sy n="130" d="100"/>
        </p:scale>
        <p:origin x="6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748B-B643-4749-A60D-90FF838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A290-012D-BF40-99A4-B88A8A52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E97C-1D9C-FD46-87F9-F1C889EC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B654-5FE7-1846-A3B9-26B3775F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28BC-D3F4-364F-BE23-15B51DB7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6D57-1C76-8F4F-ACD2-D709F7FA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24A37-62C8-0B48-8047-EA90E289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3F4B-166D-4546-88B3-CDD95EE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F8D3-8592-1241-B0AE-05EC5469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892A-234B-1E4C-B475-A7B9084C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31D29-F53C-6240-A765-8D4D02E0D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0C2D-6C2F-4647-B4DF-B5C03C19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26A-9C12-9842-9519-F72291E4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4D54-650B-B145-A596-A3BA9B2D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EF4-56AC-8844-8E91-6FAA32AD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2B7-2118-3347-A77A-47958F7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5B48-1733-1A41-95A3-AF4705AC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A3B3-E0EF-5644-8195-2C26E289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547E-052B-6C43-85EA-B79DF583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3A7-5941-F94C-9635-13413F5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956-E300-AA46-A13F-9064B5D9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CA3B6-C806-6F4A-8448-16883E39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864C-8708-774C-A5DF-F9B79FF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9E9F-51E5-6D48-94EA-23C837E8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32CA-17E1-CF4F-9670-987A354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6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A292-C9A6-2F4A-A30A-0582E15D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A156-57C9-D24B-9AA8-31AAF1024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18E4-B096-0C44-A37D-63ACBA42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955A-84DC-8E4D-92FD-19C8DB85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EF31-B22A-0146-A47F-4C7BB374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FDF3-F8DD-2849-9D2A-78C022A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DAA-E2F8-C94B-AEE9-10F96199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CD08-DFFE-6344-8BF7-6E2EF313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0716-9D24-0243-9FE4-E7607209C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42EAB-9BBC-0049-9A72-BEF95E45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3363-029D-0046-91EB-DE449A9D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3AD15-32F6-8441-99FC-12F0348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EF355-B341-F04F-8A53-BBDAC02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D5011-919E-7B4F-8379-CCDE1EA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80B-9EE9-A540-9AEC-FAA6887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F093-9AAA-9147-81F5-BE765339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53F7A-3AAA-3A4F-9B6C-3298334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A9D-C5F7-604D-B73B-7FD386C9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EB52D-7D0B-C042-9216-4A52D09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7C6F1-3607-EC4A-801F-E2C5FE1E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CFF5-5624-9946-8BBF-68C6188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8E2-8486-984D-B45C-A0435C2E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5CB1-7948-D445-B439-44425CF5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CA50F-8E82-4749-9267-39BA85743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4700-3F54-7142-B63D-8A9BDE1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031A6-7C2D-0741-BB6E-5F1F7FF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4B851-E46E-F043-B470-205644F2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765D-FF75-9344-A8C8-F063AC15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FB9AE-1391-E744-92CD-2CE9154F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718E-2DDE-6447-891C-2BE0B0DD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D4BE-0613-2748-821F-D3F8C6D3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9A2B-C966-094C-882D-2C475BD1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F9D7-0778-134E-B862-3FC800D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39A7D-1134-6548-B1C0-01466C1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D16C-5B9C-A74F-9C48-63AFF433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1041-35AE-3146-90D7-8E427D5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02ED-30DF-4E4C-8D7E-ACB7D68B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3C9B-4FF9-384A-A8F5-11B4B8D0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0A0936-D448-3441-A7FA-54278A49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11" y="1606060"/>
            <a:ext cx="19050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45543-39FA-4C43-960D-E7AE982B4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13673" r="20447" b="11585"/>
          <a:stretch/>
        </p:blipFill>
        <p:spPr>
          <a:xfrm>
            <a:off x="2099511" y="3132041"/>
            <a:ext cx="1905000" cy="1422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8D8C3F-72B7-E149-8C45-B32117A02FD0}"/>
              </a:ext>
            </a:extLst>
          </p:cNvPr>
          <p:cNvSpPr/>
          <p:nvPr/>
        </p:nvSpPr>
        <p:spPr>
          <a:xfrm>
            <a:off x="4561491" y="1982638"/>
            <a:ext cx="1650124" cy="6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EA367-5C81-8944-86CD-4CB51080515E}"/>
              </a:ext>
            </a:extLst>
          </p:cNvPr>
          <p:cNvSpPr/>
          <p:nvPr/>
        </p:nvSpPr>
        <p:spPr>
          <a:xfrm>
            <a:off x="4561491" y="3508619"/>
            <a:ext cx="1650124" cy="6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VGG19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45F33D6-CA50-354D-8496-64E2010DA21D}"/>
              </a:ext>
            </a:extLst>
          </p:cNvPr>
          <p:cNvSpPr/>
          <p:nvPr/>
        </p:nvSpPr>
        <p:spPr>
          <a:xfrm>
            <a:off x="6852744" y="1775998"/>
            <a:ext cx="1187669" cy="1082524"/>
          </a:xfrm>
          <a:prstGeom prst="cube">
            <a:avLst>
              <a:gd name="adj" fmla="val 6214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69C89B3-66C2-8C42-AA79-40EA22EF63F3}"/>
              </a:ext>
            </a:extLst>
          </p:cNvPr>
          <p:cNvSpPr/>
          <p:nvPr/>
        </p:nvSpPr>
        <p:spPr>
          <a:xfrm>
            <a:off x="6852744" y="3301979"/>
            <a:ext cx="1187669" cy="1082524"/>
          </a:xfrm>
          <a:prstGeom prst="cube">
            <a:avLst>
              <a:gd name="adj" fmla="val 6214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2EED9-DE69-224E-904E-7DCF68C6FD9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004511" y="2317260"/>
            <a:ext cx="55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DBB8A4-E8F8-7345-BBF4-8C8011E0ED6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004511" y="3843241"/>
            <a:ext cx="55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7E862-4909-8843-86CA-F4A0E4F9E7B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211615" y="2317260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080535-A1A9-AE4F-A0BA-9C5CEEEC768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11615" y="3843241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14F759-6E2C-0C44-98ED-D85EC95BD799}"/>
              </a:ext>
            </a:extLst>
          </p:cNvPr>
          <p:cNvSpPr txBox="1"/>
          <p:nvPr/>
        </p:nvSpPr>
        <p:spPr>
          <a:xfrm>
            <a:off x="8345215" y="1994094"/>
            <a:ext cx="14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output 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10574-12F8-5C47-956C-FCFD12D05182}"/>
              </a:ext>
            </a:extLst>
          </p:cNvPr>
          <p:cNvSpPr txBox="1"/>
          <p:nvPr/>
        </p:nvSpPr>
        <p:spPr>
          <a:xfrm>
            <a:off x="8329378" y="3583792"/>
            <a:ext cx="187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output prediction</a:t>
            </a:r>
          </a:p>
        </p:txBody>
      </p:sp>
    </p:spTree>
    <p:extLst>
      <p:ext uri="{BB962C8B-B14F-4D97-AF65-F5344CB8AC3E}">
        <p14:creationId xmlns:p14="http://schemas.microsoft.com/office/powerpoint/2010/main" val="8368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AD783-F07A-0441-A50B-81F9231B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t="12368" r="11438" b="12276"/>
          <a:stretch/>
        </p:blipFill>
        <p:spPr>
          <a:xfrm>
            <a:off x="6153755" y="817784"/>
            <a:ext cx="1888022" cy="142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A0936-D448-3441-A7FA-54278A49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4" y="817784"/>
            <a:ext cx="19050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FC062-275A-D442-A4D8-99741861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34" y="817784"/>
            <a:ext cx="19050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45543-39FA-4C43-960D-E7AE982B4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78" t="13673" r="20447" b="11585"/>
          <a:stretch/>
        </p:blipFill>
        <p:spPr>
          <a:xfrm>
            <a:off x="2032532" y="3704007"/>
            <a:ext cx="19050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07500-8A23-F142-8013-441EC77E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33" y="2660650"/>
            <a:ext cx="2647066" cy="19853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DBB8A4-E8F8-7345-BBF4-8C8011E0ED6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37532" y="4415207"/>
            <a:ext cx="55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88ECEB-83A9-8F49-82F3-5588DD2A09D5}"/>
              </a:ext>
            </a:extLst>
          </p:cNvPr>
          <p:cNvSpPr txBox="1"/>
          <p:nvPr/>
        </p:nvSpPr>
        <p:spPr>
          <a:xfrm>
            <a:off x="2571136" y="956441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8E4DA-3177-EB45-B341-92CE22FE5F5A}"/>
              </a:ext>
            </a:extLst>
          </p:cNvPr>
          <p:cNvSpPr txBox="1"/>
          <p:nvPr/>
        </p:nvSpPr>
        <p:spPr>
          <a:xfrm>
            <a:off x="5428636" y="956441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753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2018-08-01T23:55:21Z</dcterms:created>
  <dcterms:modified xsi:type="dcterms:W3CDTF">2018-08-02T00:47:22Z</dcterms:modified>
</cp:coreProperties>
</file>