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8B667-BD88-C54A-8FF4-B1C9BA1B7485}" v="353" dt="2018-08-02T01:54:25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582"/>
  </p:normalViewPr>
  <p:slideViewPr>
    <p:cSldViewPr snapToGrid="0" snapToObjects="1">
      <p:cViewPr>
        <p:scale>
          <a:sx n="72" d="100"/>
          <a:sy n="72" d="100"/>
        </p:scale>
        <p:origin x="292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748B-B643-4749-A60D-90FF8382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A290-012D-BF40-99A4-B88A8A529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E97C-1D9C-FD46-87F9-F1C889EC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B654-5FE7-1846-A3B9-26B3775F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28BC-D3F4-364F-BE23-15B51DB7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6D57-1C76-8F4F-ACD2-D709F7FA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24A37-62C8-0B48-8047-EA90E2899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3F4B-166D-4546-88B3-CDD95EE1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F8D3-8592-1241-B0AE-05EC5469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892A-234B-1E4C-B475-A7B9084C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31D29-F53C-6240-A765-8D4D02E0D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C0C2D-6C2F-4647-B4DF-B5C03C19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26A-9C12-9842-9519-F72291E4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4D54-650B-B145-A596-A3BA9B2D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EEF4-56AC-8844-8E91-6FAA32AD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C2B7-2118-3347-A77A-47958F74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5B48-1733-1A41-95A3-AF4705AC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A3B3-E0EF-5644-8195-2C26E289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C547E-052B-6C43-85EA-B79DF583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53A7-5941-F94C-9635-13413F5B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2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7956-E300-AA46-A13F-9064B5D9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CA3B6-C806-6F4A-8448-16883E398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864C-8708-774C-A5DF-F9B79FF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9E9F-51E5-6D48-94EA-23C837E8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32CA-17E1-CF4F-9670-987A3542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6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A292-C9A6-2F4A-A30A-0582E15D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A156-57C9-D24B-9AA8-31AAF1024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018E4-B096-0C44-A37D-63ACBA42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A955A-84DC-8E4D-92FD-19C8DB85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CEF31-B22A-0146-A47F-4C7BB374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FDF3-F8DD-2849-9D2A-78C022A1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2DAA-E2F8-C94B-AEE9-10F96199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CD08-DFFE-6344-8BF7-6E2EF313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E0716-9D24-0243-9FE4-E7607209C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42EAB-9BBC-0049-9A72-BEF95E45D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A3363-029D-0046-91EB-DE449A9DB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3AD15-32F6-8441-99FC-12F03482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EF355-B341-F04F-8A53-BBDAC02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D5011-919E-7B4F-8379-CCDE1EAE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A80B-9EE9-A540-9AEC-FAA6887F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F093-9AAA-9147-81F5-BE765339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53F7A-3AAA-3A4F-9B6C-32983345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36A9D-C5F7-604D-B73B-7FD386C9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EB52D-7D0B-C042-9216-4A52D09C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7C6F1-3607-EC4A-801F-E2C5FE1E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8CFF5-5624-9946-8BBF-68C61888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18E2-8486-984D-B45C-A0435C2E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5CB1-7948-D445-B439-44425CF5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CA50F-8E82-4749-9267-39BA85743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A4700-3F54-7142-B63D-8A9BDE1C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031A6-7C2D-0741-BB6E-5F1F7FF2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4B851-E46E-F043-B470-205644F2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765D-FF75-9344-A8C8-F063AC15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FB9AE-1391-E744-92CD-2CE9154F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9718E-2DDE-6447-891C-2BE0B0DD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FD4BE-0613-2748-821F-D3F8C6D3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79A2B-C966-094C-882D-2C475BD1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F9D7-0778-134E-B862-3FC800DF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39A7D-1134-6548-B1C0-01466C14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8D16C-5B9C-A74F-9C48-63AFF433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1041-35AE-3146-90D7-8E427D5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5C4C-083D-D349-B239-F665FF7F3560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02ED-30DF-4E4C-8D7E-ACB7D68B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3C9B-4FF9-384A-A8F5-11B4B8D0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3B18-57D1-CC44-96EE-BB04DD8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0A0936-D448-3441-A7FA-54278A49E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11" y="1606060"/>
            <a:ext cx="1905000" cy="1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C45543-39FA-4C43-960D-E7AE982B4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8" t="13673" r="20447" b="11585"/>
          <a:stretch/>
        </p:blipFill>
        <p:spPr>
          <a:xfrm>
            <a:off x="2099511" y="3132041"/>
            <a:ext cx="1905000" cy="1422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8D8C3F-72B7-E149-8C45-B32117A02FD0}"/>
              </a:ext>
            </a:extLst>
          </p:cNvPr>
          <p:cNvSpPr/>
          <p:nvPr/>
        </p:nvSpPr>
        <p:spPr>
          <a:xfrm>
            <a:off x="4561491" y="1982638"/>
            <a:ext cx="1650124" cy="66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EA367-5C81-8944-86CD-4CB51080515E}"/>
              </a:ext>
            </a:extLst>
          </p:cNvPr>
          <p:cNvSpPr/>
          <p:nvPr/>
        </p:nvSpPr>
        <p:spPr>
          <a:xfrm>
            <a:off x="4561491" y="3508619"/>
            <a:ext cx="1650124" cy="66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VGG19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945F33D6-CA50-354D-8496-64E2010DA21D}"/>
              </a:ext>
            </a:extLst>
          </p:cNvPr>
          <p:cNvSpPr/>
          <p:nvPr/>
        </p:nvSpPr>
        <p:spPr>
          <a:xfrm>
            <a:off x="6852744" y="1775998"/>
            <a:ext cx="1187669" cy="1082524"/>
          </a:xfrm>
          <a:prstGeom prst="cube">
            <a:avLst>
              <a:gd name="adj" fmla="val 6214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69C89B3-66C2-8C42-AA79-40EA22EF63F3}"/>
              </a:ext>
            </a:extLst>
          </p:cNvPr>
          <p:cNvSpPr/>
          <p:nvPr/>
        </p:nvSpPr>
        <p:spPr>
          <a:xfrm>
            <a:off x="6852744" y="3301979"/>
            <a:ext cx="1187669" cy="1082524"/>
          </a:xfrm>
          <a:prstGeom prst="cube">
            <a:avLst>
              <a:gd name="adj" fmla="val 6214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2EED9-DE69-224E-904E-7DCF68C6FD9A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004511" y="2317260"/>
            <a:ext cx="556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DBB8A4-E8F8-7345-BBF4-8C8011E0ED65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004511" y="3843241"/>
            <a:ext cx="556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7E862-4909-8843-86CA-F4A0E4F9E7B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211615" y="2317260"/>
            <a:ext cx="483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080535-A1A9-AE4F-A0BA-9C5CEEEC768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11615" y="3843241"/>
            <a:ext cx="483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14F759-6E2C-0C44-98ED-D85EC95BD799}"/>
              </a:ext>
            </a:extLst>
          </p:cNvPr>
          <p:cNvSpPr txBox="1"/>
          <p:nvPr/>
        </p:nvSpPr>
        <p:spPr>
          <a:xfrm>
            <a:off x="8345215" y="1994094"/>
            <a:ext cx="146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output target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10574-12F8-5C47-956C-FCFD12D05182}"/>
              </a:ext>
            </a:extLst>
          </p:cNvPr>
          <p:cNvSpPr txBox="1"/>
          <p:nvPr/>
        </p:nvSpPr>
        <p:spPr>
          <a:xfrm>
            <a:off x="8329378" y="3583792"/>
            <a:ext cx="187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 output prediction</a:t>
            </a:r>
          </a:p>
        </p:txBody>
      </p:sp>
    </p:spTree>
    <p:extLst>
      <p:ext uri="{BB962C8B-B14F-4D97-AF65-F5344CB8AC3E}">
        <p14:creationId xmlns:p14="http://schemas.microsoft.com/office/powerpoint/2010/main" val="83687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0AD783-F07A-0441-A50B-81F9231BB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7" t="12368" r="11438" b="12276"/>
          <a:stretch/>
        </p:blipFill>
        <p:spPr>
          <a:xfrm>
            <a:off x="6153755" y="817784"/>
            <a:ext cx="1888022" cy="1421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A0936-D448-3441-A7FA-54278A49E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4" y="817784"/>
            <a:ext cx="19050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FC062-275A-D442-A4D8-997418616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334" y="817784"/>
            <a:ext cx="1905000" cy="1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C45543-39FA-4C43-960D-E7AE982B48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78" t="13673" r="20447" b="11585"/>
          <a:stretch/>
        </p:blipFill>
        <p:spPr>
          <a:xfrm>
            <a:off x="2032532" y="3704007"/>
            <a:ext cx="1905000" cy="142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88ECEB-83A9-8F49-82F3-5588DD2A09D5}"/>
              </a:ext>
            </a:extLst>
          </p:cNvPr>
          <p:cNvSpPr txBox="1"/>
          <p:nvPr/>
        </p:nvSpPr>
        <p:spPr>
          <a:xfrm>
            <a:off x="2571136" y="956441"/>
            <a:ext cx="41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98E4DA-3177-EB45-B341-92CE22FE5F5A}"/>
              </a:ext>
            </a:extLst>
          </p:cNvPr>
          <p:cNvSpPr txBox="1"/>
          <p:nvPr/>
        </p:nvSpPr>
        <p:spPr>
          <a:xfrm>
            <a:off x="5428636" y="956441"/>
            <a:ext cx="41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7538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CE0155-D312-4F4F-AF75-E0CDD493B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10" t="13129" r="12305" b="11802"/>
          <a:stretch/>
        </p:blipFill>
        <p:spPr>
          <a:xfrm>
            <a:off x="835743" y="688258"/>
            <a:ext cx="2880851" cy="21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5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6357B045-4760-B645-BD42-F12860A63A13}"/>
              </a:ext>
            </a:extLst>
          </p:cNvPr>
          <p:cNvSpPr/>
          <p:nvPr/>
        </p:nvSpPr>
        <p:spPr>
          <a:xfrm>
            <a:off x="530602" y="1549856"/>
            <a:ext cx="1187669" cy="1082524"/>
          </a:xfrm>
          <a:prstGeom prst="cube">
            <a:avLst>
              <a:gd name="adj" fmla="val 6214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0437FF-ACD1-7F43-8BEE-EB38B6AF896F}"/>
              </a:ext>
            </a:extLst>
          </p:cNvPr>
          <p:cNvCxnSpPr/>
          <p:nvPr/>
        </p:nvCxnSpPr>
        <p:spPr>
          <a:xfrm>
            <a:off x="1986116" y="2091118"/>
            <a:ext cx="717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1C54B08-5F2C-5E45-8DB5-9A485BB58BB7}"/>
              </a:ext>
            </a:extLst>
          </p:cNvPr>
          <p:cNvSpPr/>
          <p:nvPr/>
        </p:nvSpPr>
        <p:spPr>
          <a:xfrm>
            <a:off x="3126658" y="1828800"/>
            <a:ext cx="1484671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CD8B-B983-6243-A423-8B78BA8E3249}"/>
              </a:ext>
            </a:extLst>
          </p:cNvPr>
          <p:cNvSpPr txBox="1"/>
          <p:nvPr/>
        </p:nvSpPr>
        <p:spPr>
          <a:xfrm>
            <a:off x="599768" y="16441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244D1-6D0D-4549-9D12-24196C5D8BF1}"/>
              </a:ext>
            </a:extLst>
          </p:cNvPr>
          <p:cNvSpPr txBox="1"/>
          <p:nvPr/>
        </p:nvSpPr>
        <p:spPr>
          <a:xfrm>
            <a:off x="262757" y="22537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E3604-2624-464F-BEB8-E8174C4E6D48}"/>
              </a:ext>
            </a:extLst>
          </p:cNvPr>
          <p:cNvSpPr txBox="1"/>
          <p:nvPr/>
        </p:nvSpPr>
        <p:spPr>
          <a:xfrm>
            <a:off x="585419" y="26323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0D377-87B7-1444-8624-E42B81323487}"/>
              </a:ext>
            </a:extLst>
          </p:cNvPr>
          <p:cNvSpPr txBox="1"/>
          <p:nvPr/>
        </p:nvSpPr>
        <p:spPr>
          <a:xfrm>
            <a:off x="3573078" y="244771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H·W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CE084-7EDA-0445-A148-BE92C1F3EDB2}"/>
              </a:ext>
            </a:extLst>
          </p:cNvPr>
          <p:cNvSpPr txBox="1"/>
          <p:nvPr/>
        </p:nvSpPr>
        <p:spPr>
          <a:xfrm>
            <a:off x="2836194" y="19227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EA4550-41C6-9849-867B-720A5D00DF4C}"/>
              </a:ext>
            </a:extLst>
          </p:cNvPr>
          <p:cNvSpPr/>
          <p:nvPr/>
        </p:nvSpPr>
        <p:spPr>
          <a:xfrm>
            <a:off x="5758773" y="1860872"/>
            <a:ext cx="1484671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E557C-1FD1-1849-BCB6-51F86F8267DF}"/>
              </a:ext>
            </a:extLst>
          </p:cNvPr>
          <p:cNvSpPr/>
          <p:nvPr/>
        </p:nvSpPr>
        <p:spPr>
          <a:xfrm rot="5400000">
            <a:off x="7046386" y="2298408"/>
            <a:ext cx="1484671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4DF5EE-8C87-EA4D-9E6D-A5B3EA424AD6}"/>
              </a:ext>
            </a:extLst>
          </p:cNvPr>
          <p:cNvSpPr/>
          <p:nvPr/>
        </p:nvSpPr>
        <p:spPr>
          <a:xfrm rot="5400000">
            <a:off x="8558194" y="1860873"/>
            <a:ext cx="609601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B7EFA-D2EA-E446-A8A0-7986F7491518}"/>
              </a:ext>
            </a:extLst>
          </p:cNvPr>
          <p:cNvSpPr txBox="1"/>
          <p:nvPr/>
        </p:nvSpPr>
        <p:spPr>
          <a:xfrm>
            <a:off x="7213642" y="20459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66222-85D6-9045-B8E2-A7C23AE0865E}"/>
              </a:ext>
            </a:extLst>
          </p:cNvPr>
          <p:cNvSpPr txBox="1"/>
          <p:nvPr/>
        </p:nvSpPr>
        <p:spPr>
          <a:xfrm>
            <a:off x="8233945" y="19810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D6CA4-4115-4846-8A65-29E1788C4447}"/>
              </a:ext>
            </a:extLst>
          </p:cNvPr>
          <p:cNvSpPr txBox="1"/>
          <p:nvPr/>
        </p:nvSpPr>
        <p:spPr>
          <a:xfrm>
            <a:off x="8717762" y="1459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957297-D1F3-AC4E-A4FC-375072D83229}"/>
              </a:ext>
            </a:extLst>
          </p:cNvPr>
          <p:cNvSpPr txBox="1"/>
          <p:nvPr/>
        </p:nvSpPr>
        <p:spPr>
          <a:xfrm>
            <a:off x="9203525" y="19810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164E8-F30D-A749-9D65-DB169F5C0CD7}"/>
              </a:ext>
            </a:extLst>
          </p:cNvPr>
          <p:cNvSpPr txBox="1"/>
          <p:nvPr/>
        </p:nvSpPr>
        <p:spPr>
          <a:xfrm>
            <a:off x="4975802" y="194893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0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DE260D-7AD0-9946-A26D-0111863F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4" y="817784"/>
            <a:ext cx="19050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D89865-907C-A74D-9DF3-33833485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4" y="4092838"/>
            <a:ext cx="19050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F5CA7-0DFA-C948-9CA4-5D65CE107B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78" t="13673" r="20447" b="11585"/>
          <a:stretch/>
        </p:blipFill>
        <p:spPr>
          <a:xfrm>
            <a:off x="396834" y="2455311"/>
            <a:ext cx="19050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9149D0-4A6E-DE4A-A83B-4DE16ED94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060" y="434326"/>
            <a:ext cx="2764708" cy="1618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4283DC-753B-7745-BD31-76C55085A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659" y="4979054"/>
            <a:ext cx="2764708" cy="16188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EF35AD-B469-9644-91A8-E5FF9956BC83}"/>
              </a:ext>
            </a:extLst>
          </p:cNvPr>
          <p:cNvSpPr/>
          <p:nvPr/>
        </p:nvSpPr>
        <p:spPr>
          <a:xfrm>
            <a:off x="4168878" y="4131516"/>
            <a:ext cx="570271" cy="448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  MSE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1F2AC-A251-0E4A-B058-1BF0C6E2C2B7}"/>
              </a:ext>
            </a:extLst>
          </p:cNvPr>
          <p:cNvSpPr/>
          <p:nvPr/>
        </p:nvSpPr>
        <p:spPr>
          <a:xfrm>
            <a:off x="4866967" y="4131516"/>
            <a:ext cx="570271" cy="448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  MSE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1991C-7C72-B243-BC17-ED2FF46D611D}"/>
              </a:ext>
            </a:extLst>
          </p:cNvPr>
          <p:cNvSpPr/>
          <p:nvPr/>
        </p:nvSpPr>
        <p:spPr>
          <a:xfrm>
            <a:off x="5565056" y="4131516"/>
            <a:ext cx="570271" cy="448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  MSE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FF39A-E549-6B49-8055-7703DC9238F8}"/>
              </a:ext>
            </a:extLst>
          </p:cNvPr>
          <p:cNvSpPr/>
          <p:nvPr/>
        </p:nvSpPr>
        <p:spPr>
          <a:xfrm>
            <a:off x="6263145" y="4130199"/>
            <a:ext cx="570271" cy="448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  MSE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E62245-CAAF-5D42-B029-F5682959AD4D}"/>
              </a:ext>
            </a:extLst>
          </p:cNvPr>
          <p:cNvSpPr/>
          <p:nvPr/>
        </p:nvSpPr>
        <p:spPr>
          <a:xfrm>
            <a:off x="6961234" y="4119050"/>
            <a:ext cx="570271" cy="448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  MSE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034DAB-081D-3743-8876-E87A412891C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50547" y="4579864"/>
            <a:ext cx="703467" cy="5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277985-026A-8F40-A1A4-5211EB356F9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19834" y="4579864"/>
            <a:ext cx="1332269" cy="92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65604-A6C9-2942-8FB7-588228A5843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102280" y="4579864"/>
            <a:ext cx="1747912" cy="110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2222EC-02AD-FE41-B4C5-1DFB5C9D7BC0}"/>
              </a:ext>
            </a:extLst>
          </p:cNvPr>
          <p:cNvCxnSpPr>
            <a:cxnSpLocks/>
          </p:cNvCxnSpPr>
          <p:nvPr/>
        </p:nvCxnSpPr>
        <p:spPr>
          <a:xfrm flipV="1">
            <a:off x="4454013" y="4578550"/>
            <a:ext cx="2094267" cy="111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5314D3-D2B4-954A-91E0-DF40A25A7659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859594" y="4567398"/>
            <a:ext cx="2386776" cy="122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42F0837-F938-D74F-8C99-4E502D006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52628"/>
              </p:ext>
            </p:extLst>
          </p:nvPr>
        </p:nvGraphicFramePr>
        <p:xfrm>
          <a:off x="4168878" y="3582103"/>
          <a:ext cx="33626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525">
                  <a:extLst>
                    <a:ext uri="{9D8B030D-6E8A-4147-A177-3AD203B41FA5}">
                      <a16:colId xmlns:a16="http://schemas.microsoft.com/office/drawing/2014/main" val="3225656269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546147145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4004339044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1539872312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33103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03513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250E23-34C4-A140-B578-8CF31075F3C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4454013" y="3952943"/>
            <a:ext cx="1" cy="1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F10898-CDDF-0B41-962E-2FBD268C9255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5152102" y="3952943"/>
            <a:ext cx="1" cy="1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507A2A-8D92-834A-9341-8665C4C88976}"/>
              </a:ext>
            </a:extLst>
          </p:cNvPr>
          <p:cNvCxnSpPr>
            <a:stCxn id="13" idx="0"/>
            <a:endCxn id="39" idx="2"/>
          </p:cNvCxnSpPr>
          <p:nvPr/>
        </p:nvCxnSpPr>
        <p:spPr>
          <a:xfrm flipH="1" flipV="1">
            <a:off x="5850190" y="3952943"/>
            <a:ext cx="2" cy="1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F9189B-5F96-6C41-93D1-6FEE2D91A7C5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548280" y="3952943"/>
            <a:ext cx="1" cy="17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069825-83EE-1949-AD4C-E07834AA5A9B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7246369" y="3952943"/>
            <a:ext cx="1" cy="16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503ACBE-1770-314B-9D71-4EBFB55E2064}"/>
              </a:ext>
            </a:extLst>
          </p:cNvPr>
          <p:cNvSpPr/>
          <p:nvPr/>
        </p:nvSpPr>
        <p:spPr>
          <a:xfrm>
            <a:off x="5645865" y="2879431"/>
            <a:ext cx="412955" cy="4089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4354B2-1F84-9B4F-8E1A-206BF0838835}"/>
              </a:ext>
            </a:extLst>
          </p:cNvPr>
          <p:cNvCxnSpPr>
            <a:endCxn id="50" idx="3"/>
          </p:cNvCxnSpPr>
          <p:nvPr/>
        </p:nvCxnSpPr>
        <p:spPr>
          <a:xfrm flipV="1">
            <a:off x="4454013" y="3228469"/>
            <a:ext cx="1252328" cy="35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745F07-0CA2-FC4B-984E-06C645F907E3}"/>
              </a:ext>
            </a:extLst>
          </p:cNvPr>
          <p:cNvCxnSpPr>
            <a:endCxn id="50" idx="3"/>
          </p:cNvCxnSpPr>
          <p:nvPr/>
        </p:nvCxnSpPr>
        <p:spPr>
          <a:xfrm flipV="1">
            <a:off x="5152102" y="3228469"/>
            <a:ext cx="554239" cy="34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1A1BB9-C838-1541-A69F-DDC983EAA055}"/>
              </a:ext>
            </a:extLst>
          </p:cNvPr>
          <p:cNvCxnSpPr>
            <a:endCxn id="50" idx="4"/>
          </p:cNvCxnSpPr>
          <p:nvPr/>
        </p:nvCxnSpPr>
        <p:spPr>
          <a:xfrm flipV="1">
            <a:off x="5850190" y="3288355"/>
            <a:ext cx="2153" cy="29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2A0A43-4682-8548-A4D1-638E6D9BD8B0}"/>
              </a:ext>
            </a:extLst>
          </p:cNvPr>
          <p:cNvCxnSpPr>
            <a:endCxn id="50" idx="5"/>
          </p:cNvCxnSpPr>
          <p:nvPr/>
        </p:nvCxnSpPr>
        <p:spPr>
          <a:xfrm flipH="1" flipV="1">
            <a:off x="5998344" y="3228469"/>
            <a:ext cx="549936" cy="3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313822-0378-0347-984F-5933B8084951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5998344" y="3228469"/>
            <a:ext cx="1248026" cy="34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ACEFD2-8C21-B04F-9636-790BF0B2B8C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301834" y="4804038"/>
            <a:ext cx="769825" cy="98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96A667C-EC2D-4140-87D2-2A13B784DF9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301834" y="3166511"/>
            <a:ext cx="769825" cy="262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29022D-FBB1-A04E-A9C6-EB14F8B1E332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301834" y="1243747"/>
            <a:ext cx="1629226" cy="192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263300-24D0-0D4F-B69A-1E6F50EBD53C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301834" y="1243747"/>
            <a:ext cx="1629226" cy="28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AD45239-C8BD-C944-A002-8A64D270EAA3}"/>
              </a:ext>
            </a:extLst>
          </p:cNvPr>
          <p:cNvSpPr/>
          <p:nvPr/>
        </p:nvSpPr>
        <p:spPr>
          <a:xfrm>
            <a:off x="7531503" y="1019572"/>
            <a:ext cx="570271" cy="448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MSE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5FA17D-5E5B-674E-AD40-BC6332B9C325}"/>
              </a:ext>
            </a:extLst>
          </p:cNvPr>
          <p:cNvCxnSpPr>
            <a:stCxn id="9" idx="3"/>
            <a:endCxn id="70" idx="1"/>
          </p:cNvCxnSpPr>
          <p:nvPr/>
        </p:nvCxnSpPr>
        <p:spPr>
          <a:xfrm flipV="1">
            <a:off x="6695768" y="1243746"/>
            <a:ext cx="8357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CA5163D-08F6-6B43-81A9-0499BB448362}"/>
              </a:ext>
            </a:extLst>
          </p:cNvPr>
          <p:cNvSpPr/>
          <p:nvPr/>
        </p:nvSpPr>
        <p:spPr>
          <a:xfrm>
            <a:off x="8101774" y="2086358"/>
            <a:ext cx="1687685" cy="997535"/>
          </a:xfrm>
          <a:prstGeom prst="rect">
            <a:avLst/>
          </a:prstGeom>
          <a:solidFill>
            <a:srgbClr val="FF0000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72A16F8-3D68-4E4D-9E6B-C8AD0A1F44B2}"/>
              </a:ext>
            </a:extLst>
          </p:cNvPr>
          <p:cNvCxnSpPr>
            <a:stCxn id="70" idx="3"/>
            <a:endCxn id="73" idx="0"/>
          </p:cNvCxnSpPr>
          <p:nvPr/>
        </p:nvCxnSpPr>
        <p:spPr>
          <a:xfrm>
            <a:off x="8101774" y="1243746"/>
            <a:ext cx="843843" cy="842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7242C95-706A-6B45-BB76-A1D75FBF72DF}"/>
              </a:ext>
            </a:extLst>
          </p:cNvPr>
          <p:cNvCxnSpPr>
            <a:stCxn id="50" idx="0"/>
            <a:endCxn id="73" idx="1"/>
          </p:cNvCxnSpPr>
          <p:nvPr/>
        </p:nvCxnSpPr>
        <p:spPr>
          <a:xfrm rot="5400000" flipH="1" flipV="1">
            <a:off x="6829906" y="1607564"/>
            <a:ext cx="294305" cy="2249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1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40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2018-08-01T23:55:21Z</dcterms:created>
  <dcterms:modified xsi:type="dcterms:W3CDTF">2018-08-02T01:54:27Z</dcterms:modified>
</cp:coreProperties>
</file>