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3850"/>
  </p:normalViewPr>
  <p:slideViewPr>
    <p:cSldViewPr snapToGrid="0" snapToObjects="1">
      <p:cViewPr>
        <p:scale>
          <a:sx n="125" d="100"/>
          <a:sy n="125" d="100"/>
        </p:scale>
        <p:origin x="-1688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A6A72-4066-974E-984A-2FE31CFD7135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9C19-8C09-7C46-A161-31A859783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9C19-8C09-7C46-A161-31A8597837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878D-098B-ED41-B99D-B4EA425D2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9E28B-0384-424A-ADF1-4D5F73AD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EB79-86D5-B44E-82B2-5339564B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2CEC-A094-EB4C-842A-D668974E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D14A-DA9A-EE42-8104-ABA573C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43AF-0625-334E-91ED-C2E741AE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1811-8BFD-E041-BF9D-F6A0EDC9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DF5E-5A00-6541-A2C3-401270C2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78DB-BCFA-F647-8735-AB8BC19A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41FA3-8500-524C-AB76-B7299FBE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E605F-E249-EB44-9D79-FF98CB1EA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10388-28FC-4948-BAB5-2A996A563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B7F5-8858-1440-8C07-5A0386D9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7893-B35C-DF49-ACD5-B299CBD2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7299-03B9-7745-963F-C3B46D1B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C83A-74AF-D142-A7CE-E7C40C67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93F8-4B49-D84F-A438-3525BDE0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1834-840D-684F-8DA0-45EC9BB6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B23E-ACD9-7842-AF29-78BF9F59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A09E-0E97-0840-9A3F-72E60BC9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8BE6-0AA0-C140-A834-5BB6BF85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0DF4-C391-DE46-86E1-B4C77906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9E0A-F3D8-7C4A-843A-EB6B8660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EA0B-A94A-A34D-9AC6-53E0AA3B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0ED9-A134-4648-B6AE-E4049CAC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D6D2-8D0E-C043-BC69-EEB7DC7F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1968-32C1-E249-AE99-552A2AD6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1432-0F2D-A645-A2D9-8630F4A3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44512-2B3C-B143-8547-2E163779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EB653-272E-E142-BD96-474116B7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CE27-BB49-5547-8AA0-CDF7E0CD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C32D-BC2C-ED4A-A4D6-5BF977C4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439AC-92F5-AB43-A518-A88CC5D8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F37A-50D2-EB4A-AD25-66B271193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6FD97-1668-DE42-A593-28E7F815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9E73B-CBD0-5148-BF35-75867C0A8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73A04-F84C-9D46-A616-9390CD05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8E090-1285-814E-B2A2-733C73F4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EB88E-4B23-4C49-A55B-92F1CBAF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5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B7E7-70C9-6944-A141-DB8AC7F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C9BF6-DCB8-1743-97A7-682BD74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09C29-38CF-2D4A-B7A0-07EAD237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CD92-76C2-1947-B64A-2D641C8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6EE19-6AB1-2245-B298-1469B84E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130F3-6DDF-9845-A382-1C6A255A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F7185-E062-8543-B2D8-9623CAF4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365D-C68D-BB47-BC4B-74737739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44E5-1C33-0B42-A60F-ED088FAA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BAF1D-9422-2643-8226-48AFE15B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1FF3-0C5E-CF40-83A0-72CFEBFE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BC14-F1A0-0749-9D7E-CA13E7ED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B519-2692-5946-9E64-2744631A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54EB-62B9-1E40-BB46-3286833E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34F2A-DABC-A648-9B1F-692791BF9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F10C5-996C-3D4F-B02C-4F8495AF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89C8-6EC2-5C46-BCBF-227CEFA6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5292-5AF4-944C-8B60-410109D0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8EA39-1E8A-2E4C-99C5-17EC916D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5E5EC-589D-6A4D-8C80-9EA8FA81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13A6-1910-1B47-BD7C-3661159C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8983-A233-CA40-BA34-46946CA2E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9F12-2044-C246-8CBB-DCBDAA94C044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F0FB-5095-D243-A2CA-62D1FDCDD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EE5D-3CEC-B94D-9782-700355FF6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B9F7-C70A-3344-81AC-9B41681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9D45-071E-6A4D-8F7B-882145EE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C2037-F792-444C-8D47-54CDE57228CD}"/>
              </a:ext>
            </a:extLst>
          </p:cNvPr>
          <p:cNvSpPr txBox="1"/>
          <p:nvPr/>
        </p:nvSpPr>
        <p:spPr>
          <a:xfrm>
            <a:off x="5945157" y="18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18C7C-6DE6-1F49-95BE-FFA9C8945FAE}"/>
              </a:ext>
            </a:extLst>
          </p:cNvPr>
          <p:cNvSpPr txBox="1"/>
          <p:nvPr/>
        </p:nvSpPr>
        <p:spPr>
          <a:xfrm>
            <a:off x="7756540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57EBE-B950-FC4C-942C-67A3E4EAF2EF}"/>
              </a:ext>
            </a:extLst>
          </p:cNvPr>
          <p:cNvSpPr txBox="1"/>
          <p:nvPr/>
        </p:nvSpPr>
        <p:spPr>
          <a:xfrm>
            <a:off x="4477762" y="480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EFDB-AC6D-5D41-9A94-2FF642088AF1}"/>
              </a:ext>
            </a:extLst>
          </p:cNvPr>
          <p:cNvSpPr txBox="1"/>
          <p:nvPr/>
        </p:nvSpPr>
        <p:spPr>
          <a:xfrm>
            <a:off x="4290528" y="2317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0E343-FB79-D14F-9E29-DE968BA06BED}"/>
              </a:ext>
            </a:extLst>
          </p:cNvPr>
          <p:cNvSpPr txBox="1"/>
          <p:nvPr/>
        </p:nvSpPr>
        <p:spPr>
          <a:xfrm>
            <a:off x="7029374" y="2560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E86BB-419E-C94B-83B6-BD4A738D41EA}"/>
              </a:ext>
            </a:extLst>
          </p:cNvPr>
          <p:cNvSpPr txBox="1"/>
          <p:nvPr/>
        </p:nvSpPr>
        <p:spPr>
          <a:xfrm>
            <a:off x="4107550" y="18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B96B2-862A-294D-B38B-2A7461444036}"/>
              </a:ext>
            </a:extLst>
          </p:cNvPr>
          <p:cNvSpPr txBox="1"/>
          <p:nvPr/>
        </p:nvSpPr>
        <p:spPr>
          <a:xfrm>
            <a:off x="8058226" y="4415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BF726-F611-0746-B3CE-19A43C1938A8}"/>
              </a:ext>
            </a:extLst>
          </p:cNvPr>
          <p:cNvSpPr txBox="1"/>
          <p:nvPr/>
        </p:nvSpPr>
        <p:spPr>
          <a:xfrm>
            <a:off x="4957149" y="4624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F90AAF-DDF0-F143-B9A3-334B8944D318}"/>
              </a:ext>
            </a:extLst>
          </p:cNvPr>
          <p:cNvCxnSpPr>
            <a:cxnSpLocks/>
          </p:cNvCxnSpPr>
          <p:nvPr/>
        </p:nvCxnSpPr>
        <p:spPr>
          <a:xfrm flipH="1">
            <a:off x="4290529" y="1995045"/>
            <a:ext cx="1595274" cy="3224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4027B5-4E1E-B54F-A9B3-1E3044E07D2E}"/>
              </a:ext>
            </a:extLst>
          </p:cNvPr>
          <p:cNvCxnSpPr>
            <a:cxnSpLocks/>
          </p:cNvCxnSpPr>
          <p:nvPr/>
        </p:nvCxnSpPr>
        <p:spPr>
          <a:xfrm>
            <a:off x="5945157" y="1995045"/>
            <a:ext cx="1115528" cy="9346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9BB429-F57D-CE41-8458-8B4DA56E88DC}"/>
              </a:ext>
            </a:extLst>
          </p:cNvPr>
          <p:cNvCxnSpPr>
            <a:cxnSpLocks/>
          </p:cNvCxnSpPr>
          <p:nvPr/>
        </p:nvCxnSpPr>
        <p:spPr>
          <a:xfrm flipH="1" flipV="1">
            <a:off x="7060685" y="2926235"/>
            <a:ext cx="634842" cy="3834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8F2F40-2469-F04C-B5FA-7F32B85E0326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7695527" y="3309729"/>
            <a:ext cx="513542" cy="14750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8A4A23-BAA2-C743-8B1B-4B73F5004BDF}"/>
              </a:ext>
            </a:extLst>
          </p:cNvPr>
          <p:cNvCxnSpPr>
            <a:cxnSpLocks/>
          </p:cNvCxnSpPr>
          <p:nvPr/>
        </p:nvCxnSpPr>
        <p:spPr>
          <a:xfrm flipV="1">
            <a:off x="4800422" y="4844877"/>
            <a:ext cx="156727" cy="1528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2A7322-41C4-EC41-B06E-D6361A2790BD}"/>
              </a:ext>
            </a:extLst>
          </p:cNvPr>
          <p:cNvSpPr txBox="1"/>
          <p:nvPr/>
        </p:nvSpPr>
        <p:spPr>
          <a:xfrm>
            <a:off x="4796714" y="189911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3.27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152168-99A9-0B42-B8E8-77A721AD8EC7}"/>
              </a:ext>
            </a:extLst>
          </p:cNvPr>
          <p:cNvSpPr txBox="1"/>
          <p:nvPr/>
        </p:nvSpPr>
        <p:spPr>
          <a:xfrm>
            <a:off x="6497668" y="23084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3.31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A138E-3DAF-814E-A530-B2CF140F7A4E}"/>
              </a:ext>
            </a:extLst>
          </p:cNvPr>
          <p:cNvSpPr txBox="1"/>
          <p:nvPr/>
        </p:nvSpPr>
        <p:spPr>
          <a:xfrm>
            <a:off x="7359102" y="290277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1.71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6F7302-02E1-9A4C-B63D-48DD2B1B485F}"/>
              </a:ext>
            </a:extLst>
          </p:cNvPr>
          <p:cNvSpPr txBox="1"/>
          <p:nvPr/>
        </p:nvSpPr>
        <p:spPr>
          <a:xfrm>
            <a:off x="7862766" y="367906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3.99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5E3E7A-B3BA-714E-8C86-6230EE68A039}"/>
              </a:ext>
            </a:extLst>
          </p:cNvPr>
          <p:cNvSpPr txBox="1"/>
          <p:nvPr/>
        </p:nvSpPr>
        <p:spPr>
          <a:xfrm>
            <a:off x="4453485" y="45813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0.38</a:t>
            </a:r>
          </a:p>
        </p:txBody>
      </p:sp>
    </p:spTree>
    <p:extLst>
      <p:ext uri="{BB962C8B-B14F-4D97-AF65-F5344CB8AC3E}">
        <p14:creationId xmlns:p14="http://schemas.microsoft.com/office/powerpoint/2010/main" val="14065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14</cp:revision>
  <dcterms:created xsi:type="dcterms:W3CDTF">2018-09-04T19:39:14Z</dcterms:created>
  <dcterms:modified xsi:type="dcterms:W3CDTF">2018-09-04T19:49:16Z</dcterms:modified>
</cp:coreProperties>
</file>