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3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6476-573E-2A4E-9EB8-E176D5FE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8A5C2-2DB8-6844-B7BD-2594339B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40F6-FF36-1C46-ADBE-7A40AC1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BA22-8C92-CC44-A75E-5663858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1D1A-15DD-B144-A03A-F302A483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485E-6BC7-654B-B81B-AA7A479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C9185-A6A1-BC4C-A620-C4C2C27C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C291-1772-DA43-99A1-04C82F35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3DA2-3F26-E947-9078-59D7EB1D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949C-2F93-5B43-B9BB-7D031BD3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D642-CCBF-2340-995B-7128370A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31968-CA05-9946-A760-C72DCF66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93D2-84ED-A040-9DD0-FC2E742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734-AD84-034D-AB7D-DAE604D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2159-E47B-774A-A96D-5D6B207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4723-0BB3-7F47-B51C-C3B2EE6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3470-4B2B-B340-9694-BFEB406B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2373-91D5-294D-8258-FEA3148F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52F4-B57B-E24E-B675-32B18BDB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3BCD-5AAA-5243-905B-FABA64D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69B-3C2F-3346-9E4D-C7D58C45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BD4A-50F1-7C4C-8458-76C8A0D5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7AED-3830-0B43-951C-4299A1C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9BED-35FA-744E-ADE9-2EA0B07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903E-E4A2-904B-8653-5D92C8C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EDF-4BFB-434B-8DB2-4DCE5B33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E85C-D838-BC4B-8D72-6FB4E0649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04436-A0EB-3947-9C91-398B8E39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AE85-9434-494F-A8C4-FE4FBF4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34C6-E7E9-5D45-B796-9FCC1FC8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C16A-10B1-CD49-8D25-97797180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FD00-A5D5-104C-8DA2-B15CBA1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849D-2426-474E-85DC-238D55F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2D87-2662-684D-A7BD-0571FD22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5591C-28E8-0247-9E43-6190B49D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3828D-F88E-0D47-BDE2-21BB62C3D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46EB5-8989-D04A-9E2A-9A5C22A8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58A5-F8DB-A443-B255-FF7D499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99CB3-EAC1-7745-9F6F-EC94C2D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670A-EC71-EF4B-BC5B-593BD44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44B81-358B-AD45-8C2E-101F2FF1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F15-1F50-4E40-B721-C5AB5C2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5178-2B62-3241-ADD4-10A47EE4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6E4A4-7528-1540-99A8-5F5091F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31679-80FF-634D-9EA4-4983E2B9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F4C1B-4C3E-0A4F-80BC-2D56C26A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8824-D497-8D46-BBC1-9ADC664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703-93D4-C84F-8372-F36756A5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6DCA-672B-944E-91FC-776CEB21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CD93-77AC-5B42-BA11-991BD6AE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A285-3128-4542-A62A-C9ACD152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DF76-0917-2742-983B-BA855FC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487-7DCE-A840-9552-DF0CE4F1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022A-B28C-0141-A2AC-CA28BAC9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C38D-0138-9F41-87BF-182EE95C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D64B-B62F-AC4D-AE10-C7BA032A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555B-F71C-B145-B525-76F99997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478A-7E80-BC4F-9312-C6A1A56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09D11-ADB9-F446-B195-9C8CE7B9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B6A9-EDA0-2E48-A03D-A19D36DF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80A0-894C-E148-80CB-C8DA1C71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8D65-797A-CD4A-9857-9804BB008E3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B457-AB83-B44E-9F04-00F7F45D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BEFB-9821-064E-8256-E124F1A3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683269" y="6163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269" y="508310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483735" y="1111627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2211840" y="131601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2077369" y="145138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942898" y="1586754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803511" y="899606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5345818" y="1120592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7210466" y="772309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452964" y="1531171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695462" y="2290033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425629" y="1120592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712852" y="745415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843775" y="1657574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2328353" y="811315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3" y="811315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2025994" y="20959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852323" y="22344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3111428" y="268941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446280" y="24236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554951" y="24124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863950" y="20520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636307" y="3152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641733" y="32862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712852" y="371145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52" y="371145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935209" y="62664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9" y="626649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886645" y="53027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645" y="530274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6282071" y="699733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71" y="699733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373313" y="677764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13" y="677764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10002405" y="36352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405" y="363525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1490621"/>
                  </p:ext>
                </p:extLst>
              </p:nvPr>
            </p:nvGraphicFramePr>
            <p:xfrm>
              <a:off x="466734" y="384346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8,8,3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,3,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1490621"/>
                  </p:ext>
                </p:extLst>
              </p:nvPr>
            </p:nvGraphicFramePr>
            <p:xfrm>
              <a:off x="466734" y="384346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103333" r="-200467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103333" r="-56000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103333" r="-145946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9533" t="-103333" r="-935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210345" r="-2004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210345" r="-56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210345" r="-14594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310345" r="-2004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310345" r="-56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310345" r="-14594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9533" t="-310345" r="-93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396667" r="-56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396667" r="-14594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513793" r="-56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513793" r="-14594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9533" t="-513793" r="-93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551714" y="1649949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10150771" y="1244775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771" y="1244775"/>
                <a:ext cx="3855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504763" y="1675835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1056257" y="126090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257" y="1260908"/>
                <a:ext cx="3657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767824" y="125418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24" y="1254181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4053321" y="2176779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21" y="2176779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6268410" y="172210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410" y="1722102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8259091" y="180011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91" y="180011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10158633" y="192473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633" y="1924734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455257" y="24895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98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80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86</cp:revision>
  <dcterms:created xsi:type="dcterms:W3CDTF">2019-02-16T16:41:40Z</dcterms:created>
  <dcterms:modified xsi:type="dcterms:W3CDTF">2019-02-18T14:38:30Z</dcterms:modified>
</cp:coreProperties>
</file>