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customXml" Target="../ink/ink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103333" r="-20041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103333" r="-55270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103333" r="-14491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103333" r="-41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210345" r="-2004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210345" r="-55270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210345" r="-14491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310345" r="-2004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10345" r="-552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10345" r="-14491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310345" r="-41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96667" r="-552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96667" r="-1449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513793" r="-552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513793" r="-14491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513793" r="-4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427D7B-89E7-F646-A0E0-5C6129370009}"/>
              </a:ext>
            </a:extLst>
          </p:cNvPr>
          <p:cNvSpPr txBox="1"/>
          <p:nvPr/>
        </p:nvSpPr>
        <p:spPr>
          <a:xfrm>
            <a:off x="10650071" y="632011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Model</a:t>
            </a:r>
          </a:p>
        </p:txBody>
      </p:sp>
    </p:spTree>
    <p:extLst>
      <p:ext uri="{BB962C8B-B14F-4D97-AF65-F5344CB8AC3E}">
        <p14:creationId xmlns:p14="http://schemas.microsoft.com/office/powerpoint/2010/main" val="2917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103333" r="-2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103333" r="-558462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103333" r="-14527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4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2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2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2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3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96667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96667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5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5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5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9EEE05-3B6B-9D4E-9B99-5FC379778B6E}"/>
              </a:ext>
            </a:extLst>
          </p:cNvPr>
          <p:cNvSpPr txBox="1"/>
          <p:nvPr/>
        </p:nvSpPr>
        <p:spPr>
          <a:xfrm>
            <a:off x="10368841" y="6329083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14526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238726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261070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125718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5368216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4610714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6340881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9136714" y="957629"/>
            <a:ext cx="1636563" cy="1681134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3911432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546643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4361532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6470203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3931607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4551559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8466485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𝑥𝐹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103333" r="-2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103333" r="-558462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103333" r="-14527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3333" r="-46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210345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210345" r="-55846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210345" r="-14527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3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3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3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10345" r="-46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4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4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93333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93333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6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6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6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10376466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1329515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1280009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6467937" y="-475441"/>
            <a:ext cx="21969" cy="2077360"/>
          </a:xfrm>
          <a:prstGeom prst="curvedConnector3">
            <a:avLst>
              <a:gd name="adj1" fmla="val -1734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979B5920-03E2-FC47-8DE6-568994B5D80F}"/>
              </a:ext>
            </a:extLst>
          </p:cNvPr>
          <p:cNvSpPr/>
          <p:nvPr/>
        </p:nvSpPr>
        <p:spPr>
          <a:xfrm>
            <a:off x="7954230" y="1035396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28815F00-E61D-4E43-BC70-95F8E0B3FCC7}"/>
              </a:ext>
            </a:extLst>
          </p:cNvPr>
          <p:cNvSpPr/>
          <p:nvPr/>
        </p:nvSpPr>
        <p:spPr>
          <a:xfrm>
            <a:off x="7196728" y="1794258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75272-ECB1-2348-8D47-2DF9A19AB86E}"/>
              </a:ext>
            </a:extLst>
          </p:cNvPr>
          <p:cNvSpPr txBox="1"/>
          <p:nvPr/>
        </p:nvSpPr>
        <p:spPr>
          <a:xfrm>
            <a:off x="7156958" y="268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D93FF2-83E5-DB48-B4C5-0445CD16B014}"/>
              </a:ext>
            </a:extLst>
          </p:cNvPr>
          <p:cNvSpPr/>
          <p:nvPr/>
        </p:nvSpPr>
        <p:spPr>
          <a:xfrm rot="2665858">
            <a:off x="5469648" y="68219"/>
            <a:ext cx="248254" cy="3158023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/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6D113150-7A83-7646-A039-E2CD2882CF79}"/>
              </a:ext>
            </a:extLst>
          </p:cNvPr>
          <p:cNvSpPr/>
          <p:nvPr/>
        </p:nvSpPr>
        <p:spPr>
          <a:xfrm rot="2665858">
            <a:off x="1691180" y="1063428"/>
            <a:ext cx="45719" cy="61540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C7D868-F871-1444-8087-EFB840CB0540}"/>
              </a:ext>
            </a:extLst>
          </p:cNvPr>
          <p:cNvSpPr/>
          <p:nvPr/>
        </p:nvSpPr>
        <p:spPr>
          <a:xfrm rot="2665858">
            <a:off x="7716196" y="642371"/>
            <a:ext cx="141025" cy="216717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5C220C0A-7DA1-BC4A-ACEA-A61547551924}"/>
              </a:ext>
            </a:extLst>
          </p:cNvPr>
          <p:cNvSpPr/>
          <p:nvPr/>
        </p:nvSpPr>
        <p:spPr>
          <a:xfrm>
            <a:off x="8480698" y="1354771"/>
            <a:ext cx="907540" cy="910397"/>
          </a:xfrm>
          <a:prstGeom prst="cube">
            <a:avLst>
              <a:gd name="adj" fmla="val 543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B637F6-24F0-3B44-A971-505A22F64714}"/>
              </a:ext>
            </a:extLst>
          </p:cNvPr>
          <p:cNvSpPr txBox="1"/>
          <p:nvPr/>
        </p:nvSpPr>
        <p:spPr>
          <a:xfrm>
            <a:off x="8542699" y="2247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/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/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/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/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A746A9C-4E86-4643-A3AE-DC22D607D4AD}"/>
              </a:ext>
            </a:extLst>
          </p:cNvPr>
          <p:cNvSpPr txBox="1"/>
          <p:nvPr/>
        </p:nvSpPr>
        <p:spPr>
          <a:xfrm>
            <a:off x="9631165" y="6347012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6940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0D67F-BDBF-AC4A-BF55-A8969B45F519}"/>
              </a:ext>
            </a:extLst>
          </p:cNvPr>
          <p:cNvSpPr/>
          <p:nvPr/>
        </p:nvSpPr>
        <p:spPr>
          <a:xfrm>
            <a:off x="860611" y="2263445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DE21A-ECF1-B847-95AC-31DC3B3A8DB4}"/>
              </a:ext>
            </a:extLst>
          </p:cNvPr>
          <p:cNvSpPr/>
          <p:nvPr/>
        </p:nvSpPr>
        <p:spPr>
          <a:xfrm>
            <a:off x="2026023" y="2263445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6D89E-E10C-A24B-AFAC-031DA7C88865}"/>
              </a:ext>
            </a:extLst>
          </p:cNvPr>
          <p:cNvSpPr/>
          <p:nvPr/>
        </p:nvSpPr>
        <p:spPr>
          <a:xfrm>
            <a:off x="3128682" y="2263444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21513D-C8A4-E84C-B118-AA6E0D689CD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308847" y="2512216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57047-899E-1F45-8D66-6FEFA6A97A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74259" y="2512215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F0D2CF-EAC0-3841-B286-49B62E434426}"/>
              </a:ext>
            </a:extLst>
          </p:cNvPr>
          <p:cNvSpPr/>
          <p:nvPr/>
        </p:nvSpPr>
        <p:spPr>
          <a:xfrm>
            <a:off x="4741748" y="18823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54320-2E5A-F040-A74C-3B37CA4DE08B}"/>
              </a:ext>
            </a:extLst>
          </p:cNvPr>
          <p:cNvSpPr/>
          <p:nvPr/>
        </p:nvSpPr>
        <p:spPr>
          <a:xfrm>
            <a:off x="5907160" y="18823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DB89D-E54F-B74F-BFFE-71E37B8F7F6E}"/>
              </a:ext>
            </a:extLst>
          </p:cNvPr>
          <p:cNvSpPr/>
          <p:nvPr/>
        </p:nvSpPr>
        <p:spPr>
          <a:xfrm>
            <a:off x="7009819" y="18823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FFBF7-349C-9E42-A4F7-2B7BD913A66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89984" y="21311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E00A0B-7CE3-A444-8DA4-B7A5FBD5C42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355396" y="21311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2A26F-D254-7A4F-9BFA-6E284FEB03A7}"/>
              </a:ext>
            </a:extLst>
          </p:cNvPr>
          <p:cNvSpPr/>
          <p:nvPr/>
        </p:nvSpPr>
        <p:spPr>
          <a:xfrm>
            <a:off x="4741748" y="247401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44B9A-F1F8-5741-AA69-B75BD1555B4A}"/>
              </a:ext>
            </a:extLst>
          </p:cNvPr>
          <p:cNvSpPr/>
          <p:nvPr/>
        </p:nvSpPr>
        <p:spPr>
          <a:xfrm>
            <a:off x="5907160" y="247401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0E47-6A31-E14E-BA9C-36938216725C}"/>
              </a:ext>
            </a:extLst>
          </p:cNvPr>
          <p:cNvSpPr/>
          <p:nvPr/>
        </p:nvSpPr>
        <p:spPr>
          <a:xfrm>
            <a:off x="7009819" y="247400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E4724-6D8D-4641-9050-44F059C2F9C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89984" y="272278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0FB35-53DC-A34B-B887-55B077BEA09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355396" y="272278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E9CCF-972B-224E-980B-6FE1F535DB8B}"/>
              </a:ext>
            </a:extLst>
          </p:cNvPr>
          <p:cNvSpPr/>
          <p:nvPr/>
        </p:nvSpPr>
        <p:spPr>
          <a:xfrm>
            <a:off x="4741748" y="304550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39F3FA-04F7-4840-B20D-E33F8C9D3D9B}"/>
              </a:ext>
            </a:extLst>
          </p:cNvPr>
          <p:cNvSpPr/>
          <p:nvPr/>
        </p:nvSpPr>
        <p:spPr>
          <a:xfrm>
            <a:off x="5907160" y="30455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08F4B-2C03-184A-832B-75D8A76B3F75}"/>
              </a:ext>
            </a:extLst>
          </p:cNvPr>
          <p:cNvSpPr/>
          <p:nvPr/>
        </p:nvSpPr>
        <p:spPr>
          <a:xfrm>
            <a:off x="7009819" y="30455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78C618-56E5-DE41-BCA0-26C0ED8693C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89984" y="329428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D3998-5ABF-374F-BFBD-FB110955B73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355396" y="32942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2CDC2-EB0A-2646-9933-518771D69F18}"/>
              </a:ext>
            </a:extLst>
          </p:cNvPr>
          <p:cNvSpPr/>
          <p:nvPr/>
        </p:nvSpPr>
        <p:spPr>
          <a:xfrm>
            <a:off x="5710517" y="39488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3F697-FC14-4941-8802-EC6CD3F3089E}"/>
              </a:ext>
            </a:extLst>
          </p:cNvPr>
          <p:cNvSpPr/>
          <p:nvPr/>
        </p:nvSpPr>
        <p:spPr>
          <a:xfrm>
            <a:off x="6813176" y="39488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8F73CF-537F-D74B-B610-73E7480A62FB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4993341" y="4197580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360C30-B1CA-B740-9064-F7B3298304B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158753" y="41975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4463C-15EC-134C-8B36-4D11250552A9}"/>
              </a:ext>
            </a:extLst>
          </p:cNvPr>
          <p:cNvSpPr/>
          <p:nvPr/>
        </p:nvSpPr>
        <p:spPr>
          <a:xfrm>
            <a:off x="4545105" y="454048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0CC3-3FBF-8F4C-ABDE-9617ECE725EC}"/>
              </a:ext>
            </a:extLst>
          </p:cNvPr>
          <p:cNvSpPr/>
          <p:nvPr/>
        </p:nvSpPr>
        <p:spPr>
          <a:xfrm>
            <a:off x="5710517" y="454048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598CC-3784-FE43-A216-EBF0576543CD}"/>
              </a:ext>
            </a:extLst>
          </p:cNvPr>
          <p:cNvSpPr/>
          <p:nvPr/>
        </p:nvSpPr>
        <p:spPr>
          <a:xfrm>
            <a:off x="6813176" y="454048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14592-776D-3140-8598-E1EDF18AD27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993341" y="478925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469DE3-E40C-D248-9D8C-7513906A9A6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158753" y="478925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ADCFA-436D-324C-A209-CFDAFABDD987}"/>
              </a:ext>
            </a:extLst>
          </p:cNvPr>
          <p:cNvSpPr/>
          <p:nvPr/>
        </p:nvSpPr>
        <p:spPr>
          <a:xfrm>
            <a:off x="5710517" y="511198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399161-1B38-FC40-B90E-C01D267DCADB}"/>
              </a:ext>
            </a:extLst>
          </p:cNvPr>
          <p:cNvSpPr/>
          <p:nvPr/>
        </p:nvSpPr>
        <p:spPr>
          <a:xfrm>
            <a:off x="6813176" y="511197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431051-741D-DA42-B326-D8F0B3AD4F26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6158753" y="536075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D1D174-F4A2-9847-887C-BEAEE04930D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4993341" y="4789252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2CDB-35B2-E64B-AB85-C16ACDE9B2EE}"/>
              </a:ext>
            </a:extLst>
          </p:cNvPr>
          <p:cNvSpPr/>
          <p:nvPr/>
        </p:nvSpPr>
        <p:spPr>
          <a:xfrm>
            <a:off x="9646023" y="4022766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FED1D8-C9F0-9E45-899E-AC5B57D55082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928847" y="4271537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C8699-D2FD-6249-896B-8A2CD2E0022A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0094259" y="4271537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68EBF-E628-D849-9B60-C785C9A69852}"/>
              </a:ext>
            </a:extLst>
          </p:cNvPr>
          <p:cNvSpPr/>
          <p:nvPr/>
        </p:nvSpPr>
        <p:spPr>
          <a:xfrm>
            <a:off x="8480611" y="46144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2431D6-2B8F-B844-9056-543CE0433553}"/>
              </a:ext>
            </a:extLst>
          </p:cNvPr>
          <p:cNvSpPr/>
          <p:nvPr/>
        </p:nvSpPr>
        <p:spPr>
          <a:xfrm>
            <a:off x="9646023" y="46144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B7EF1D-0F60-274E-B45D-D720012542D4}"/>
              </a:ext>
            </a:extLst>
          </p:cNvPr>
          <p:cNvSpPr/>
          <p:nvPr/>
        </p:nvSpPr>
        <p:spPr>
          <a:xfrm>
            <a:off x="10748682" y="46144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40E5B7-BA99-E547-833D-D53E08DA4F3E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928847" y="48632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F91C1E-0F9B-6C44-ABBE-0F0E4EA0999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0094259" y="48632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04F07-EA4C-A546-A581-FDDC4FB5E9AE}"/>
              </a:ext>
            </a:extLst>
          </p:cNvPr>
          <p:cNvSpPr/>
          <p:nvPr/>
        </p:nvSpPr>
        <p:spPr>
          <a:xfrm>
            <a:off x="9646023" y="5185937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ABE137-F826-6D4D-AA6E-9C8DB106A5D3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10094259" y="4863208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EB8288-C464-F641-9C17-339E6595F85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8928847" y="4863209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78456-0DDA-DC47-A31F-911459D0B050}"/>
              </a:ext>
            </a:extLst>
          </p:cNvPr>
          <p:cNvSpPr/>
          <p:nvPr/>
        </p:nvSpPr>
        <p:spPr>
          <a:xfrm>
            <a:off x="1141552" y="39785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FD8699-5988-2B4D-82F4-5BB71BC0E0F8}"/>
              </a:ext>
            </a:extLst>
          </p:cNvPr>
          <p:cNvSpPr/>
          <p:nvPr/>
        </p:nvSpPr>
        <p:spPr>
          <a:xfrm>
            <a:off x="2306964" y="39785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420A65-8237-954B-8071-A22CB858889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589788" y="42273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315ADE-F4D1-ED41-8E7D-44513F71525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755200" y="4227330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3646D7-F55F-684D-AD72-930439079FF8}"/>
              </a:ext>
            </a:extLst>
          </p:cNvPr>
          <p:cNvSpPr/>
          <p:nvPr/>
        </p:nvSpPr>
        <p:spPr>
          <a:xfrm>
            <a:off x="1141552" y="457023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74BB43-E8D3-B54E-A9C0-7F8A906D6A11}"/>
              </a:ext>
            </a:extLst>
          </p:cNvPr>
          <p:cNvSpPr/>
          <p:nvPr/>
        </p:nvSpPr>
        <p:spPr>
          <a:xfrm>
            <a:off x="2306964" y="457023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D342EE-23BB-BD4F-81A4-00288A544C49}"/>
              </a:ext>
            </a:extLst>
          </p:cNvPr>
          <p:cNvSpPr/>
          <p:nvPr/>
        </p:nvSpPr>
        <p:spPr>
          <a:xfrm>
            <a:off x="3409623" y="457023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B0B2D5-E2AE-2341-952E-93C1014514C6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1589788" y="481900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752FB-8420-0649-891F-D458BC2B52A5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2755200" y="481900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952D2ED-9A54-134C-86AD-3893FF69927F}"/>
              </a:ext>
            </a:extLst>
          </p:cNvPr>
          <p:cNvSpPr/>
          <p:nvPr/>
        </p:nvSpPr>
        <p:spPr>
          <a:xfrm>
            <a:off x="1141552" y="514173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BAFA89-C13C-0343-AF58-64C210ECF2EF}"/>
              </a:ext>
            </a:extLst>
          </p:cNvPr>
          <p:cNvSpPr/>
          <p:nvPr/>
        </p:nvSpPr>
        <p:spPr>
          <a:xfrm>
            <a:off x="2306964" y="514173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4264D4-BAE9-D948-8B8D-4A28A5D62D4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589788" y="539050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7F4FD7-F024-B54D-9775-E82AF4198FA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2755200" y="4819001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BC34710-3B83-2A4C-842A-7F456A75C352}"/>
              </a:ext>
            </a:extLst>
          </p:cNvPr>
          <p:cNvSpPr/>
          <p:nvPr/>
        </p:nvSpPr>
        <p:spPr>
          <a:xfrm>
            <a:off x="8247532" y="189118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E2EBA-FB8E-8749-94F6-0F3C01B401FC}"/>
              </a:ext>
            </a:extLst>
          </p:cNvPr>
          <p:cNvSpPr/>
          <p:nvPr/>
        </p:nvSpPr>
        <p:spPr>
          <a:xfrm>
            <a:off x="9412944" y="189118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743341-8316-6941-800E-4577DAC8D92D}"/>
              </a:ext>
            </a:extLst>
          </p:cNvPr>
          <p:cNvSpPr/>
          <p:nvPr/>
        </p:nvSpPr>
        <p:spPr>
          <a:xfrm>
            <a:off x="10228732" y="1891187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FFCAF9-5C40-3741-AC79-3720285991D6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695768" y="213995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E98F03-02D5-F34B-8E89-40A5E7BAB63B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9861180" y="2139958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E6383B8-A997-D94C-B168-C2CB9E49226A}"/>
              </a:ext>
            </a:extLst>
          </p:cNvPr>
          <p:cNvSpPr/>
          <p:nvPr/>
        </p:nvSpPr>
        <p:spPr>
          <a:xfrm>
            <a:off x="8247532" y="248286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D9214B-5A0D-3E4D-B3F8-1BA2E1FDE3F5}"/>
              </a:ext>
            </a:extLst>
          </p:cNvPr>
          <p:cNvSpPr/>
          <p:nvPr/>
        </p:nvSpPr>
        <p:spPr>
          <a:xfrm>
            <a:off x="9412944" y="248286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9BD82-DC6E-4748-9E72-737761E15F59}"/>
              </a:ext>
            </a:extLst>
          </p:cNvPr>
          <p:cNvSpPr/>
          <p:nvPr/>
        </p:nvSpPr>
        <p:spPr>
          <a:xfrm>
            <a:off x="10228732" y="2482859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ED811F-B461-444B-AA40-6960BFACED7C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8695768" y="273163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2D1C67-92C5-1046-9BC5-5FE17DFADDB2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9861180" y="2731630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0A73254-F920-2042-A392-49698D68CFFF}"/>
              </a:ext>
            </a:extLst>
          </p:cNvPr>
          <p:cNvSpPr/>
          <p:nvPr/>
        </p:nvSpPr>
        <p:spPr>
          <a:xfrm>
            <a:off x="8247532" y="30543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ED92B2-69AB-E044-A426-6ECAE7A8FC40}"/>
              </a:ext>
            </a:extLst>
          </p:cNvPr>
          <p:cNvSpPr/>
          <p:nvPr/>
        </p:nvSpPr>
        <p:spPr>
          <a:xfrm>
            <a:off x="9412944" y="30543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30A5B-10EE-EC47-AC60-63A399702544}"/>
              </a:ext>
            </a:extLst>
          </p:cNvPr>
          <p:cNvSpPr/>
          <p:nvPr/>
        </p:nvSpPr>
        <p:spPr>
          <a:xfrm>
            <a:off x="10228732" y="3054358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7DDE7B-37AD-CE4B-8FDE-C9E8EBA12733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8695768" y="33031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482222-4CD0-4B43-9BB6-E39989D1B83B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 flipV="1">
            <a:off x="9861180" y="3303129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6D43EDD-C7A2-994E-A32B-08D2A504F92B}"/>
              </a:ext>
            </a:extLst>
          </p:cNvPr>
          <p:cNvSpPr/>
          <p:nvPr/>
        </p:nvSpPr>
        <p:spPr>
          <a:xfrm>
            <a:off x="11196918" y="189118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E89544-268F-7448-AE5E-7C4651A80782}"/>
              </a:ext>
            </a:extLst>
          </p:cNvPr>
          <p:cNvCxnSpPr>
            <a:cxnSpLocks/>
            <a:stCxn id="77" idx="3"/>
            <a:endCxn id="93" idx="1"/>
          </p:cNvCxnSpPr>
          <p:nvPr/>
        </p:nvCxnSpPr>
        <p:spPr>
          <a:xfrm>
            <a:off x="10676968" y="2139958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EA63DF-8518-7042-AA6F-122CC3D80234}"/>
              </a:ext>
            </a:extLst>
          </p:cNvPr>
          <p:cNvSpPr/>
          <p:nvPr/>
        </p:nvSpPr>
        <p:spPr>
          <a:xfrm>
            <a:off x="11196918" y="248285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DC83E-9992-DE44-AE6D-3A36D8E80039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10676968" y="2731630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50A74-A739-9148-A47D-B2563B0B2685}"/>
              </a:ext>
            </a:extLst>
          </p:cNvPr>
          <p:cNvSpPr/>
          <p:nvPr/>
        </p:nvSpPr>
        <p:spPr>
          <a:xfrm>
            <a:off x="11196918" y="305435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B259A0-65C6-704E-9116-6C77B8080F4F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10676968" y="3303129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/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2A76362-243B-3C4A-B5D0-455D60B9A63A}"/>
              </a:ext>
            </a:extLst>
          </p:cNvPr>
          <p:cNvSpPr txBox="1"/>
          <p:nvPr/>
        </p:nvSpPr>
        <p:spPr>
          <a:xfrm>
            <a:off x="803416" y="20800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9687C4-84AD-C645-ABE1-66A3FC899B6E}"/>
              </a:ext>
            </a:extLst>
          </p:cNvPr>
          <p:cNvCxnSpPr/>
          <p:nvPr/>
        </p:nvCxnSpPr>
        <p:spPr>
          <a:xfrm>
            <a:off x="560439" y="1553497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7C4C8-6BCC-A242-9606-3E169081BBBD}"/>
              </a:ext>
            </a:extLst>
          </p:cNvPr>
          <p:cNvCxnSpPr/>
          <p:nvPr/>
        </p:nvCxnSpPr>
        <p:spPr>
          <a:xfrm>
            <a:off x="560439" y="3711678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0028EC-1F2A-834A-9905-B9EA947C1BA1}"/>
              </a:ext>
            </a:extLst>
          </p:cNvPr>
          <p:cNvCxnSpPr/>
          <p:nvPr/>
        </p:nvCxnSpPr>
        <p:spPr>
          <a:xfrm>
            <a:off x="560439" y="5899355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2D93FF-A907-6D4E-9D17-3632F726E78D}"/>
              </a:ext>
            </a:extLst>
          </p:cNvPr>
          <p:cNvCxnSpPr>
            <a:cxnSpLocks/>
          </p:cNvCxnSpPr>
          <p:nvPr/>
        </p:nvCxnSpPr>
        <p:spPr>
          <a:xfrm>
            <a:off x="560439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F1BA36-A0FA-3A40-8778-10293CF69CF8}"/>
              </a:ext>
            </a:extLst>
          </p:cNvPr>
          <p:cNvCxnSpPr/>
          <p:nvPr/>
        </p:nvCxnSpPr>
        <p:spPr>
          <a:xfrm>
            <a:off x="11793794" y="1553497"/>
            <a:ext cx="0" cy="43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77B9A0-1EC8-CF40-9A1E-7D45B8D94940}"/>
              </a:ext>
            </a:extLst>
          </p:cNvPr>
          <p:cNvCxnSpPr>
            <a:cxnSpLocks/>
          </p:cNvCxnSpPr>
          <p:nvPr/>
        </p:nvCxnSpPr>
        <p:spPr>
          <a:xfrm>
            <a:off x="4104968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73DEE9-4887-A34A-8F7C-595881793B92}"/>
              </a:ext>
            </a:extLst>
          </p:cNvPr>
          <p:cNvCxnSpPr>
            <a:cxnSpLocks/>
          </p:cNvCxnSpPr>
          <p:nvPr/>
        </p:nvCxnSpPr>
        <p:spPr>
          <a:xfrm>
            <a:off x="7688826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ED2A29D-7D15-064D-9D6B-16B03A15A5FE}"/>
              </a:ext>
            </a:extLst>
          </p:cNvPr>
          <p:cNvSpPr/>
          <p:nvPr/>
        </p:nvSpPr>
        <p:spPr>
          <a:xfrm>
            <a:off x="627673" y="1650589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018218E-4F58-3046-9C9F-9668908AB8F2}"/>
              </a:ext>
            </a:extLst>
          </p:cNvPr>
          <p:cNvSpPr/>
          <p:nvPr/>
        </p:nvSpPr>
        <p:spPr>
          <a:xfrm>
            <a:off x="4199823" y="1647372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D4AB8CA-43D1-4D4B-B232-A8630383DCB0}"/>
              </a:ext>
            </a:extLst>
          </p:cNvPr>
          <p:cNvSpPr/>
          <p:nvPr/>
        </p:nvSpPr>
        <p:spPr>
          <a:xfrm>
            <a:off x="7789747" y="1653986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DFFBD0C-2B88-9E47-A7E0-C71BCAF9D179}"/>
              </a:ext>
            </a:extLst>
          </p:cNvPr>
          <p:cNvSpPr/>
          <p:nvPr/>
        </p:nvSpPr>
        <p:spPr>
          <a:xfrm>
            <a:off x="656882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C8FE1AA-FB1E-FD42-977D-E8A05FABBD23}"/>
              </a:ext>
            </a:extLst>
          </p:cNvPr>
          <p:cNvSpPr/>
          <p:nvPr/>
        </p:nvSpPr>
        <p:spPr>
          <a:xfrm>
            <a:off x="7785846" y="3785817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0A177C3-95A6-D745-A5E2-769C05E1576E}"/>
              </a:ext>
            </a:extLst>
          </p:cNvPr>
          <p:cNvSpPr/>
          <p:nvPr/>
        </p:nvSpPr>
        <p:spPr>
          <a:xfrm>
            <a:off x="4202713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EAE05-3913-A64A-A800-061EFD0C60E9}"/>
              </a:ext>
            </a:extLst>
          </p:cNvPr>
          <p:cNvSpPr/>
          <p:nvPr/>
        </p:nvSpPr>
        <p:spPr>
          <a:xfrm rot="16200000">
            <a:off x="-1809865" y="3528475"/>
            <a:ext cx="4345859" cy="39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    SHARING                     NO SHARING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D48E4C-A43B-AA45-BC97-F31CCBCB4703}"/>
              </a:ext>
            </a:extLst>
          </p:cNvPr>
          <p:cNvCxnSpPr>
            <a:cxnSpLocks/>
          </p:cNvCxnSpPr>
          <p:nvPr/>
        </p:nvCxnSpPr>
        <p:spPr>
          <a:xfrm flipH="1">
            <a:off x="165113" y="3713302"/>
            <a:ext cx="395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824733" y="2637410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A3367-8A78-8040-8805-A89295F9C50C}"/>
              </a:ext>
            </a:extLst>
          </p:cNvPr>
          <p:cNvSpPr/>
          <p:nvPr/>
        </p:nvSpPr>
        <p:spPr>
          <a:xfrm>
            <a:off x="3787535" y="2268078"/>
            <a:ext cx="1712259" cy="448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6EEDC-4B80-F547-BBA4-0A792CDAAF83}"/>
              </a:ext>
            </a:extLst>
          </p:cNvPr>
          <p:cNvSpPr/>
          <p:nvPr/>
        </p:nvSpPr>
        <p:spPr>
          <a:xfrm>
            <a:off x="3787535" y="2967322"/>
            <a:ext cx="1712259" cy="448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EE822-B9B4-E544-ADC5-4D70A570EB4B}"/>
              </a:ext>
            </a:extLst>
          </p:cNvPr>
          <p:cNvSpPr/>
          <p:nvPr/>
        </p:nvSpPr>
        <p:spPr>
          <a:xfrm>
            <a:off x="3787535" y="3666566"/>
            <a:ext cx="1712259" cy="448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600615" y="2637410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218779" y="29009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824733" y="2395363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539637" y="20341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6CC6D-18C1-3647-9676-725986FB767A}"/>
              </a:ext>
            </a:extLst>
          </p:cNvPr>
          <p:cNvCxnSpPr>
            <a:cxnSpLocks/>
          </p:cNvCxnSpPr>
          <p:nvPr/>
        </p:nvCxnSpPr>
        <p:spPr>
          <a:xfrm>
            <a:off x="3662031" y="2268078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/>
              <p:nvPr/>
            </p:nvSpPr>
            <p:spPr>
              <a:xfrm>
                <a:off x="3171655" y="2268078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55" y="2268078"/>
                <a:ext cx="5271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1364C-D971-EB41-9986-08EA550198EC}"/>
              </a:ext>
            </a:extLst>
          </p:cNvPr>
          <p:cNvCxnSpPr/>
          <p:nvPr/>
        </p:nvCxnSpPr>
        <p:spPr>
          <a:xfrm>
            <a:off x="3787535" y="2133607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/>
              <p:nvPr/>
            </p:nvSpPr>
            <p:spPr>
              <a:xfrm>
                <a:off x="4195400" y="1773242"/>
                <a:ext cx="896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00" y="1773242"/>
                <a:ext cx="8965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437912" y="1335741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Horizontal Division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D335E-C268-E04B-B2B5-CB29D8864DA6}"/>
              </a:ext>
            </a:extLst>
          </p:cNvPr>
          <p:cNvSpPr/>
          <p:nvPr/>
        </p:nvSpPr>
        <p:spPr>
          <a:xfrm>
            <a:off x="6792573" y="2332608"/>
            <a:ext cx="2176563" cy="322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832DF5-F424-B247-80E5-4391E12A93DB}"/>
              </a:ext>
            </a:extLst>
          </p:cNvPr>
          <p:cNvSpPr/>
          <p:nvPr/>
        </p:nvSpPr>
        <p:spPr>
          <a:xfrm>
            <a:off x="6792573" y="3031852"/>
            <a:ext cx="2176563" cy="322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F23902-68B3-244C-BF5C-F773615D7B2B}"/>
              </a:ext>
            </a:extLst>
          </p:cNvPr>
          <p:cNvSpPr/>
          <p:nvPr/>
        </p:nvSpPr>
        <p:spPr>
          <a:xfrm>
            <a:off x="6792573" y="3731096"/>
            <a:ext cx="2176563" cy="322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20D054-BF92-E94F-9DA5-A60DC95B6122}"/>
              </a:ext>
            </a:extLst>
          </p:cNvPr>
          <p:cNvCxnSpPr>
            <a:cxnSpLocks/>
          </p:cNvCxnSpPr>
          <p:nvPr/>
        </p:nvCxnSpPr>
        <p:spPr>
          <a:xfrm>
            <a:off x="6687621" y="2268078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/>
              <p:nvPr/>
            </p:nvSpPr>
            <p:spPr>
              <a:xfrm>
                <a:off x="6197245" y="2268078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45" y="2268078"/>
                <a:ext cx="5271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B8E27-24C8-C742-A92D-BD2844AF9539}"/>
              </a:ext>
            </a:extLst>
          </p:cNvPr>
          <p:cNvCxnSpPr>
            <a:cxnSpLocks/>
          </p:cNvCxnSpPr>
          <p:nvPr/>
        </p:nvCxnSpPr>
        <p:spPr>
          <a:xfrm>
            <a:off x="6813125" y="2133607"/>
            <a:ext cx="2156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/>
              <p:nvPr/>
            </p:nvSpPr>
            <p:spPr>
              <a:xfrm>
                <a:off x="7220990" y="1773242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90" y="1773242"/>
                <a:ext cx="13013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77AC6E4-2974-0642-B9E3-870C05FB8CF8}"/>
              </a:ext>
            </a:extLst>
          </p:cNvPr>
          <p:cNvSpPr txBox="1"/>
          <p:nvPr/>
        </p:nvSpPr>
        <p:spPr>
          <a:xfrm>
            <a:off x="6096000" y="1335741"/>
            <a:ext cx="352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AB: Conditioned Horizontal Division</a:t>
            </a:r>
          </a:p>
        </p:txBody>
      </p:sp>
    </p:spTree>
    <p:extLst>
      <p:ext uri="{BB962C8B-B14F-4D97-AF65-F5344CB8AC3E}">
        <p14:creationId xmlns:p14="http://schemas.microsoft.com/office/powerpoint/2010/main" val="271907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1123335" y="3042845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899217" y="3042845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517381" y="330641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1123335" y="2800798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838239" y="24395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4000112" y="2052032"/>
            <a:ext cx="1712259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4000112" y="3100898"/>
            <a:ext cx="1712259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4000112" y="4149764"/>
            <a:ext cx="1712259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847713" y="2052032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3124037" y="2342492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4037" y="2342492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4000112" y="191756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4622748" y="1548229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8" y="1548229"/>
                <a:ext cx="466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711388" y="1213828"/>
            <a:ext cx="19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Vertical Division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7AC6E4-2974-0642-B9E3-870C05FB8CF8}"/>
              </a:ext>
            </a:extLst>
          </p:cNvPr>
          <p:cNvSpPr txBox="1"/>
          <p:nvPr/>
        </p:nvSpPr>
        <p:spPr>
          <a:xfrm>
            <a:off x="6369476" y="1213828"/>
            <a:ext cx="32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BA: Conditioned Vertical Division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241F2-256C-CA44-8241-716CECCE1741}"/>
              </a:ext>
            </a:extLst>
          </p:cNvPr>
          <p:cNvSpPr/>
          <p:nvPr/>
        </p:nvSpPr>
        <p:spPr>
          <a:xfrm>
            <a:off x="7130655" y="2052032"/>
            <a:ext cx="2291251" cy="757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8134B8-3D14-D144-A2BC-910C7AE11744}"/>
              </a:ext>
            </a:extLst>
          </p:cNvPr>
          <p:cNvSpPr/>
          <p:nvPr/>
        </p:nvSpPr>
        <p:spPr>
          <a:xfrm>
            <a:off x="7130655" y="3100898"/>
            <a:ext cx="2291251" cy="757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07FA21-97A5-C14F-8730-A63D662889D9}"/>
              </a:ext>
            </a:extLst>
          </p:cNvPr>
          <p:cNvSpPr/>
          <p:nvPr/>
        </p:nvSpPr>
        <p:spPr>
          <a:xfrm>
            <a:off x="7130655" y="4149764"/>
            <a:ext cx="2291251" cy="757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1F3D84-DB5B-A74B-8E63-270BD163AEAA}"/>
              </a:ext>
            </a:extLst>
          </p:cNvPr>
          <p:cNvCxnSpPr>
            <a:cxnSpLocks/>
          </p:cNvCxnSpPr>
          <p:nvPr/>
        </p:nvCxnSpPr>
        <p:spPr>
          <a:xfrm>
            <a:off x="6978256" y="2052032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/>
              <p:nvPr/>
            </p:nvSpPr>
            <p:spPr>
              <a:xfrm rot="16200000">
                <a:off x="6115153" y="2342492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15153" y="2342492"/>
                <a:ext cx="1310230" cy="369332"/>
              </a:xfrm>
              <a:prstGeom prst="rect">
                <a:avLst/>
              </a:prstGeom>
              <a:blipFill>
                <a:blip r:embed="rId4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E2D3A-8190-A945-9DB3-EE9F1912FCF1}"/>
              </a:ext>
            </a:extLst>
          </p:cNvPr>
          <p:cNvCxnSpPr>
            <a:cxnSpLocks/>
          </p:cNvCxnSpPr>
          <p:nvPr/>
        </p:nvCxnSpPr>
        <p:spPr>
          <a:xfrm>
            <a:off x="7130655" y="1917561"/>
            <a:ext cx="2291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/>
              <p:nvPr/>
            </p:nvSpPr>
            <p:spPr>
              <a:xfrm>
                <a:off x="8174632" y="1565695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632" y="1565695"/>
                <a:ext cx="466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987103" y="3429000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762985" y="3429000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381149" y="36925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987103" y="3186953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702007" y="28256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623595" y="2326342"/>
            <a:ext cx="204334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623595" y="3375208"/>
            <a:ext cx="204334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623595" y="4424074"/>
            <a:ext cx="204334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471195" y="2326342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623594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334870" y="148813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Recursive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F7AFB3C-52F5-2A49-9556-484387207DA4}"/>
              </a:ext>
            </a:extLst>
          </p:cNvPr>
          <p:cNvCxnSpPr>
            <a:cxnSpLocks/>
            <a:stCxn id="25" idx="0"/>
            <a:endCxn id="25" idx="3"/>
          </p:cNvCxnSpPr>
          <p:nvPr/>
        </p:nvCxnSpPr>
        <p:spPr>
          <a:xfrm rot="16200000" flipH="1">
            <a:off x="3552727" y="2499376"/>
            <a:ext cx="448235" cy="102167"/>
          </a:xfrm>
          <a:prstGeom prst="curvedConnector4">
            <a:avLst>
              <a:gd name="adj1" fmla="val -19000"/>
              <a:gd name="adj2" fmla="val 367625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D8771C-9631-2240-A69F-02BC406836DE}"/>
              </a:ext>
            </a:extLst>
          </p:cNvPr>
          <p:cNvCxnSpPr>
            <a:cxnSpLocks/>
            <a:stCxn id="26" idx="0"/>
            <a:endCxn id="26" idx="3"/>
          </p:cNvCxnSpPr>
          <p:nvPr/>
        </p:nvCxnSpPr>
        <p:spPr>
          <a:xfrm rot="16200000" flipH="1">
            <a:off x="3552727" y="3548242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CD3787-020B-C249-BA1E-B6A0253217E9}"/>
              </a:ext>
            </a:extLst>
          </p:cNvPr>
          <p:cNvCxnSpPr>
            <a:cxnSpLocks/>
            <a:stCxn id="27" idx="0"/>
            <a:endCxn id="27" idx="3"/>
          </p:cNvCxnSpPr>
          <p:nvPr/>
        </p:nvCxnSpPr>
        <p:spPr>
          <a:xfrm rot="16200000" flipH="1">
            <a:off x="3552727" y="4597108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03CDFC-B7A4-CC40-9539-C85E29197D1A}"/>
              </a:ext>
            </a:extLst>
          </p:cNvPr>
          <p:cNvSpPr txBox="1"/>
          <p:nvPr/>
        </p:nvSpPr>
        <p:spPr>
          <a:xfrm>
            <a:off x="5889812" y="1453207"/>
            <a:ext cx="26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CA: Conditioned Recursive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82BEB9-FE38-C84F-8E88-86E2DF1C897C}"/>
              </a:ext>
            </a:extLst>
          </p:cNvPr>
          <p:cNvSpPr/>
          <p:nvPr/>
        </p:nvSpPr>
        <p:spPr>
          <a:xfrm>
            <a:off x="6279852" y="2451849"/>
            <a:ext cx="204334" cy="694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0DAEB6-4AFF-3C48-937B-69A797CA59B1}"/>
              </a:ext>
            </a:extLst>
          </p:cNvPr>
          <p:cNvSpPr/>
          <p:nvPr/>
        </p:nvSpPr>
        <p:spPr>
          <a:xfrm>
            <a:off x="6279852" y="3500715"/>
            <a:ext cx="204334" cy="694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4A838-B2E9-E04A-A937-F892782D0386}"/>
              </a:ext>
            </a:extLst>
          </p:cNvPr>
          <p:cNvSpPr/>
          <p:nvPr/>
        </p:nvSpPr>
        <p:spPr>
          <a:xfrm>
            <a:off x="6279852" y="4549581"/>
            <a:ext cx="204334" cy="694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2542AB-35DD-CF49-A49F-31AE5DF43E9C}"/>
              </a:ext>
            </a:extLst>
          </p:cNvPr>
          <p:cNvCxnSpPr>
            <a:cxnSpLocks/>
          </p:cNvCxnSpPr>
          <p:nvPr/>
        </p:nvCxnSpPr>
        <p:spPr>
          <a:xfrm>
            <a:off x="6127452" y="2451849"/>
            <a:ext cx="0" cy="69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/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BD627A-C755-F241-8EA5-BC82AF0573D4}"/>
              </a:ext>
            </a:extLst>
          </p:cNvPr>
          <p:cNvCxnSpPr>
            <a:cxnSpLocks/>
          </p:cNvCxnSpPr>
          <p:nvPr/>
        </p:nvCxnSpPr>
        <p:spPr>
          <a:xfrm>
            <a:off x="6279851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/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FB6492-C2A5-BB4C-9B83-3B76F4F48D36}"/>
              </a:ext>
            </a:extLst>
          </p:cNvPr>
          <p:cNvCxnSpPr>
            <a:cxnSpLocks/>
            <a:stCxn id="40" idx="0"/>
            <a:endCxn id="40" idx="3"/>
          </p:cNvCxnSpPr>
          <p:nvPr/>
        </p:nvCxnSpPr>
        <p:spPr>
          <a:xfrm rot="16200000" flipH="1">
            <a:off x="6259409" y="2574458"/>
            <a:ext cx="347385" cy="102167"/>
          </a:xfrm>
          <a:prstGeom prst="curvedConnector4">
            <a:avLst>
              <a:gd name="adj1" fmla="val -16774"/>
              <a:gd name="adj2" fmla="val 323751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B9894DD-1441-1445-AA5A-BFFA0EE3A290}"/>
              </a:ext>
            </a:extLst>
          </p:cNvPr>
          <p:cNvCxnSpPr>
            <a:cxnSpLocks/>
            <a:stCxn id="41" idx="0"/>
            <a:endCxn id="41" idx="3"/>
          </p:cNvCxnSpPr>
          <p:nvPr/>
        </p:nvCxnSpPr>
        <p:spPr>
          <a:xfrm rot="16200000" flipH="1">
            <a:off x="6259409" y="3623324"/>
            <a:ext cx="347385" cy="102167"/>
          </a:xfrm>
          <a:prstGeom prst="curvedConnector4">
            <a:avLst>
              <a:gd name="adj1" fmla="val -37419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D1755D6-07F4-204F-9093-795D0D221E55}"/>
              </a:ext>
            </a:extLst>
          </p:cNvPr>
          <p:cNvCxnSpPr>
            <a:cxnSpLocks/>
            <a:stCxn id="43" idx="0"/>
            <a:endCxn id="43" idx="3"/>
          </p:cNvCxnSpPr>
          <p:nvPr/>
        </p:nvCxnSpPr>
        <p:spPr>
          <a:xfrm rot="16200000" flipH="1">
            <a:off x="6259409" y="4672190"/>
            <a:ext cx="347385" cy="102167"/>
          </a:xfrm>
          <a:prstGeom prst="curvedConnector4">
            <a:avLst>
              <a:gd name="adj1" fmla="val -34838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2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351</Words>
  <Application>Microsoft Macintosh PowerPoint</Application>
  <PresentationFormat>Widescreen</PresentationFormat>
  <Paragraphs>188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195</cp:revision>
  <dcterms:created xsi:type="dcterms:W3CDTF">2019-02-16T16:41:40Z</dcterms:created>
  <dcterms:modified xsi:type="dcterms:W3CDTF">2019-03-11T15:40:42Z</dcterms:modified>
</cp:coreProperties>
</file>