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4671"/>
  </p:normalViewPr>
  <p:slideViewPr>
    <p:cSldViewPr snapToGrid="0" snapToObjects="1">
      <p:cViewPr varScale="1">
        <p:scale>
          <a:sx n="138" d="100"/>
          <a:sy n="138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683269" y="6163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269" y="50831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483735" y="1111627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2211840" y="131601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2077369" y="145138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942898" y="1586754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803511" y="899606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5345818" y="1120592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7210466" y="772309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452964" y="1531171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695462" y="2290033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425629" y="1120592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712852" y="745415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843775" y="1657574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2328353" y="811315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3" y="811315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2025994" y="20959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852323" y="22344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3111428" y="26894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446280" y="24236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554951" y="24124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863950" y="20520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636307" y="3152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641733" y="32862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712852" y="371145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52" y="371145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935209" y="62664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9" y="626649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886645" y="53027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45" y="530274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6282071" y="699733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71" y="699733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373313" y="677764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13" y="677764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002405" y="36352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405" y="363525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490621"/>
                  </p:ext>
                </p:extLst>
              </p:nvPr>
            </p:nvGraphicFramePr>
            <p:xfrm>
              <a:off x="466734" y="384346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8,8,3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,3,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490621"/>
                  </p:ext>
                </p:extLst>
              </p:nvPr>
            </p:nvGraphicFramePr>
            <p:xfrm>
              <a:off x="466734" y="384346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103333" r="-20046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103333" r="-56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103333" r="-145946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103333" r="-93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10345" r="-2004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210345" r="-56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210345" r="-14594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310345" r="-2004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310345" r="-56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310345" r="-14594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310345" r="-93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396667" r="-56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396667" r="-14594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513793" r="-56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513793" r="-14594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513793" r="-93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551714" y="1649949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150771" y="1244775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771" y="1244775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504763" y="1675835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056257" y="126090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257" y="1260908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767824" y="125418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24" y="1254181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4053321" y="2176779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21" y="2176779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6268410" y="172210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410" y="1722102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8259091" y="180011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91" y="180011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158633" y="192473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633" y="1924734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455257" y="24895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607588" y="-404835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4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80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88</cp:revision>
  <dcterms:created xsi:type="dcterms:W3CDTF">2019-02-16T16:41:40Z</dcterms:created>
  <dcterms:modified xsi:type="dcterms:W3CDTF">2019-02-18T14:58:41Z</dcterms:modified>
</cp:coreProperties>
</file>