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1" r:id="rId4"/>
    <p:sldId id="263" r:id="rId5"/>
    <p:sldId id="264" r:id="rId6"/>
    <p:sldId id="265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94664"/>
  </p:normalViewPr>
  <p:slideViewPr>
    <p:cSldViewPr snapToGrid="0" snapToObjects="1">
      <p:cViewPr varScale="1">
        <p:scale>
          <a:sx n="143" d="100"/>
          <a:sy n="143" d="100"/>
        </p:scale>
        <p:origin x="9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6T16:43:12.6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6T16:43:12.6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6T16:43:12.66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0 16383,'0'0'0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6476-573E-2A4E-9EB8-E176D5FED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8A5C2-2DB8-6844-B7BD-2594339B1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40F6-FF36-1C46-ADBE-7A40AC14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BBA22-8C92-CC44-A75E-56638587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41D1A-15DD-B144-A03A-F302A483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1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485E-6BC7-654B-B81B-AA7A4791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C9185-A6A1-BC4C-A620-C4C2C27CE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BC291-1772-DA43-99A1-04C82F35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D3DA2-3F26-E947-9078-59D7EB1D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B949C-2F93-5B43-B9BB-7D031BD3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8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BD642-CCBF-2340-995B-7128370A6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31968-CA05-9946-A760-C72DCF66B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993D2-84ED-A040-9DD0-FC2E7426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FB734-AD84-034D-AB7D-DAE604D7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22159-E47B-774A-A96D-5D6B2079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9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4723-0BB3-7F47-B51C-C3B2EE6D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23470-4B2B-B340-9694-BFEB406B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42373-91D5-294D-8258-FEA3148F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052F4-B57B-E24E-B675-32B18BDB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63BCD-5AAA-5243-905B-FABA64D4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1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B69B-3C2F-3346-9E4D-C7D58C45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9BD4A-50F1-7C4C-8458-76C8A0D54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27AED-3830-0B43-951C-4299A1CB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59BED-35FA-744E-ADE9-2EA0B072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E903E-E4A2-904B-8653-5D92C8C3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2EDF-4BFB-434B-8DB2-4DCE5B33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AE85C-D838-BC4B-8D72-6FB4E0649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04436-A0EB-3947-9C91-398B8E396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BAE85-9434-494F-A8C4-FE4FBF4D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334C6-E7E9-5D45-B796-9FCC1FC8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8C16A-10B1-CD49-8D25-97797180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4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FD00-A5D5-104C-8DA2-B15CBA1F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6849D-2426-474E-85DC-238D55F67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A2D87-2662-684D-A7BD-0571FD224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5591C-28E8-0247-9E43-6190B49DF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13828D-F88E-0D47-BDE2-21BB62C3D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46EB5-8989-D04A-9E2A-9A5C22A8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F58A5-F8DB-A443-B255-FF7D4996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99CB3-EAC1-7745-9F6F-EC94C2DD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7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670A-EC71-EF4B-BC5B-593BD44E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44B81-358B-AD45-8C2E-101F2FF1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11F15-1F50-4E40-B721-C5AB5C20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D5178-2B62-3241-ADD4-10A47EE4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3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6E4A4-7528-1540-99A8-5F5091F7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31679-80FF-634D-9EA4-4983E2B9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F4C1B-4C3E-0A4F-80BC-2D56C26A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0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8824-D497-8D46-BBC1-9ADC664A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0703-93D4-C84F-8372-F36756A54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06DCA-672B-944E-91FC-776CEB21F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ACD93-77AC-5B42-BA11-991BD6AE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BA285-3128-4542-A62A-C9ACD152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8DF76-0917-2742-983B-BA855FC0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8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2487-7DCE-A840-9552-DF0CE4F1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7022A-B28C-0141-A2AC-CA28BAC99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FC38D-0138-9F41-87BF-182EE95C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ED64B-B62F-AC4D-AE10-C7BA032A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1555B-F71C-B145-B525-76F99997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3478A-7E80-BC4F-9312-C6A1A567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2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09D11-ADB9-F446-B195-9C8CE7B9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EB6A9-EDA0-2E48-A03D-A19D36DF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680A0-894C-E148-80CB-C8DA1C714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68D65-797A-CD4A-9857-9804BB008E34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9B457-AB83-B44E-9F04-00F7F45D8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BEFB-9821-064E-8256-E124F1A3D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DCA25-01DA-ED49-AA2B-20E8C5F0A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4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7.png"/><Relationship Id="rId17" Type="http://schemas.openxmlformats.org/officeDocument/2006/relationships/image" Target="../media/image15.png"/><Relationship Id="rId2" Type="http://schemas.openxmlformats.org/officeDocument/2006/relationships/customXml" Target="../ink/ink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.png"/><Relationship Id="rId21" Type="http://schemas.openxmlformats.org/officeDocument/2006/relationships/image" Target="../media/image33.png"/><Relationship Id="rId7" Type="http://schemas.openxmlformats.org/officeDocument/2006/relationships/image" Target="../media/image5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customXml" Target="../ink/ink3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14:cNvPr>
              <p14:cNvContentPartPr/>
              <p14:nvPr/>
            </p14:nvContentPartPr>
            <p14:xfrm>
              <a:off x="1333639" y="490801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5639" y="382801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ube 3">
            <a:extLst>
              <a:ext uri="{FF2B5EF4-FFF2-40B4-BE49-F238E27FC236}">
                <a16:creationId xmlns:a16="http://schemas.microsoft.com/office/drawing/2014/main" id="{CDB5E13B-C2CF-EF42-8117-C57B0873E588}"/>
              </a:ext>
            </a:extLst>
          </p:cNvPr>
          <p:cNvSpPr/>
          <p:nvPr/>
        </p:nvSpPr>
        <p:spPr>
          <a:xfrm>
            <a:off x="134105" y="986118"/>
            <a:ext cx="1199174" cy="1091895"/>
          </a:xfrm>
          <a:prstGeom prst="cube">
            <a:avLst>
              <a:gd name="adj" fmla="val 85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480362F-2654-1540-A17C-558CF61EF30F}"/>
              </a:ext>
            </a:extLst>
          </p:cNvPr>
          <p:cNvSpPr/>
          <p:nvPr/>
        </p:nvSpPr>
        <p:spPr>
          <a:xfrm>
            <a:off x="1862210" y="1190507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2673337-E7BE-DD45-AFE3-F26BD10E3805}"/>
              </a:ext>
            </a:extLst>
          </p:cNvPr>
          <p:cNvSpPr/>
          <p:nvPr/>
        </p:nvSpPr>
        <p:spPr>
          <a:xfrm>
            <a:off x="1727739" y="1325876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2B01FDC-8E6B-4140-9D74-C7C90FABC72F}"/>
              </a:ext>
            </a:extLst>
          </p:cNvPr>
          <p:cNvSpPr/>
          <p:nvPr/>
        </p:nvSpPr>
        <p:spPr>
          <a:xfrm>
            <a:off x="1593268" y="1461245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7A3C0938-8625-4844-AB53-D5BDC0F24112}"/>
              </a:ext>
            </a:extLst>
          </p:cNvPr>
          <p:cNvSpPr/>
          <p:nvPr/>
        </p:nvSpPr>
        <p:spPr>
          <a:xfrm>
            <a:off x="2453881" y="774097"/>
            <a:ext cx="1759538" cy="1783078"/>
          </a:xfrm>
          <a:prstGeom prst="cube">
            <a:avLst>
              <a:gd name="adj" fmla="val 4470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AEFD131-639B-E742-95A1-3EA1018450C4}"/>
              </a:ext>
            </a:extLst>
          </p:cNvPr>
          <p:cNvSpPr/>
          <p:nvPr/>
        </p:nvSpPr>
        <p:spPr>
          <a:xfrm>
            <a:off x="4996188" y="995083"/>
            <a:ext cx="1305994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B1CD9C1D-8950-F04E-92C0-C612D67DDF76}"/>
              </a:ext>
            </a:extLst>
          </p:cNvPr>
          <p:cNvSpPr/>
          <p:nvPr/>
        </p:nvSpPr>
        <p:spPr>
          <a:xfrm>
            <a:off x="6860836" y="64680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25A1F97E-6895-7046-B3AC-BF964031F4B1}"/>
              </a:ext>
            </a:extLst>
          </p:cNvPr>
          <p:cNvSpPr/>
          <p:nvPr/>
        </p:nvSpPr>
        <p:spPr>
          <a:xfrm>
            <a:off x="6103334" y="1405662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C3D008B-11FC-3A43-91BF-CF0C5BC49A18}"/>
              </a:ext>
            </a:extLst>
          </p:cNvPr>
          <p:cNvSpPr/>
          <p:nvPr/>
        </p:nvSpPr>
        <p:spPr>
          <a:xfrm>
            <a:off x="5345832" y="2164524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C61869E-0C66-AB44-BC3A-40343F8D3298}"/>
              </a:ext>
            </a:extLst>
          </p:cNvPr>
          <p:cNvSpPr/>
          <p:nvPr/>
        </p:nvSpPr>
        <p:spPr>
          <a:xfrm>
            <a:off x="7075999" y="995083"/>
            <a:ext cx="1318930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B80317FB-937F-EC4B-A5E9-81D1BA5D7D76}"/>
              </a:ext>
            </a:extLst>
          </p:cNvPr>
          <p:cNvSpPr/>
          <p:nvPr/>
        </p:nvSpPr>
        <p:spPr>
          <a:xfrm>
            <a:off x="7363222" y="619906"/>
            <a:ext cx="2536250" cy="2522473"/>
          </a:xfrm>
          <a:prstGeom prst="cube">
            <a:avLst>
              <a:gd name="adj" fmla="val 951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E1A502F-91D8-8943-B3FA-21AEF1DAA31C}"/>
              </a:ext>
            </a:extLst>
          </p:cNvPr>
          <p:cNvSpPr/>
          <p:nvPr/>
        </p:nvSpPr>
        <p:spPr>
          <a:xfrm>
            <a:off x="4494145" y="1532065"/>
            <a:ext cx="351704" cy="394445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/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7BABE62-259F-9245-B058-EFB95DDC6D8A}"/>
              </a:ext>
            </a:extLst>
          </p:cNvPr>
          <p:cNvSpPr txBox="1"/>
          <p:nvPr/>
        </p:nvSpPr>
        <p:spPr>
          <a:xfrm>
            <a:off x="1676364" y="19704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0FC6C-F18E-0A49-89C1-F3E4EE2F003F}"/>
              </a:ext>
            </a:extLst>
          </p:cNvPr>
          <p:cNvSpPr txBox="1"/>
          <p:nvPr/>
        </p:nvSpPr>
        <p:spPr>
          <a:xfrm>
            <a:off x="502693" y="21089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9A09A-9086-9D40-8C06-FB98759D0405}"/>
              </a:ext>
            </a:extLst>
          </p:cNvPr>
          <p:cNvSpPr txBox="1"/>
          <p:nvPr/>
        </p:nvSpPr>
        <p:spPr>
          <a:xfrm>
            <a:off x="2761798" y="25639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915FDD-84B7-7E4E-A668-A5E9D80CDB63}"/>
              </a:ext>
            </a:extLst>
          </p:cNvPr>
          <p:cNvSpPr txBox="1"/>
          <p:nvPr/>
        </p:nvSpPr>
        <p:spPr>
          <a:xfrm>
            <a:off x="5096650" y="22981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ABA27E-21EB-AF4A-B173-580DB5567791}"/>
              </a:ext>
            </a:extLst>
          </p:cNvPr>
          <p:cNvSpPr txBox="1"/>
          <p:nvPr/>
        </p:nvSpPr>
        <p:spPr>
          <a:xfrm>
            <a:off x="7205321" y="22869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60F5E-5BF9-B14D-813B-0FF2C3936B1A}"/>
              </a:ext>
            </a:extLst>
          </p:cNvPr>
          <p:cNvSpPr txBox="1"/>
          <p:nvPr/>
        </p:nvSpPr>
        <p:spPr>
          <a:xfrm>
            <a:off x="4514320" y="19265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0A044-3AEC-7343-B84F-AD578637AE42}"/>
              </a:ext>
            </a:extLst>
          </p:cNvPr>
          <p:cNvSpPr txBox="1"/>
          <p:nvPr/>
        </p:nvSpPr>
        <p:spPr>
          <a:xfrm>
            <a:off x="5286677" y="30264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D36F67-FA2B-AC44-88C5-A5E666C315BE}"/>
              </a:ext>
            </a:extLst>
          </p:cNvPr>
          <p:cNvSpPr txBox="1"/>
          <p:nvPr/>
        </p:nvSpPr>
        <p:spPr>
          <a:xfrm>
            <a:off x="7292103" y="31607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/>
              <p:nvPr/>
            </p:nvSpPr>
            <p:spPr>
              <a:xfrm>
                <a:off x="7363222" y="245636"/>
                <a:ext cx="5462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222" y="245636"/>
                <a:ext cx="546239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/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/>
              <p:nvPr/>
            </p:nvSpPr>
            <p:spPr>
              <a:xfrm>
                <a:off x="3537015" y="404765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015" y="404765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/>
              <p:nvPr/>
            </p:nvSpPr>
            <p:spPr>
              <a:xfrm>
                <a:off x="5932441" y="574224"/>
                <a:ext cx="485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441" y="574224"/>
                <a:ext cx="4858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/>
              <p:nvPr/>
            </p:nvSpPr>
            <p:spPr>
              <a:xfrm>
                <a:off x="8023683" y="552255"/>
                <a:ext cx="67768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683" y="552255"/>
                <a:ext cx="677686" cy="374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/>
              <p:nvPr/>
            </p:nvSpPr>
            <p:spPr>
              <a:xfrm>
                <a:off x="9652775" y="238016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775" y="238016"/>
                <a:ext cx="4045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ube 37">
            <a:extLst>
              <a:ext uri="{FF2B5EF4-FFF2-40B4-BE49-F238E27FC236}">
                <a16:creationId xmlns:a16="http://schemas.microsoft.com/office/drawing/2014/main" id="{6216BE45-6616-5F49-9378-3B79C98AB0F0}"/>
              </a:ext>
            </a:extLst>
          </p:cNvPr>
          <p:cNvSpPr/>
          <p:nvPr/>
        </p:nvSpPr>
        <p:spPr>
          <a:xfrm>
            <a:off x="9202084" y="152444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/>
              <p:nvPr/>
            </p:nvSpPr>
            <p:spPr>
              <a:xfrm>
                <a:off x="9801141" y="111926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141" y="1119266"/>
                <a:ext cx="38555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AE939A7A-C249-3642-B74A-CF8A346B809F}"/>
              </a:ext>
            </a:extLst>
          </p:cNvPr>
          <p:cNvSpPr/>
          <p:nvPr/>
        </p:nvSpPr>
        <p:spPr>
          <a:xfrm>
            <a:off x="10155133" y="1550326"/>
            <a:ext cx="806823" cy="841798"/>
          </a:xfrm>
          <a:prstGeom prst="cube">
            <a:avLst>
              <a:gd name="adj" fmla="val 8123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/>
              <p:nvPr/>
            </p:nvSpPr>
            <p:spPr>
              <a:xfrm>
                <a:off x="10745032" y="1144801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5032" y="1144801"/>
                <a:ext cx="36574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/>
              <p:nvPr/>
            </p:nvSpPr>
            <p:spPr>
              <a:xfrm>
                <a:off x="1418194" y="1128672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94" y="1128672"/>
                <a:ext cx="4403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/>
              <p:nvPr/>
            </p:nvSpPr>
            <p:spPr>
              <a:xfrm>
                <a:off x="3703691" y="2051270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691" y="2051270"/>
                <a:ext cx="4403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/>
              <p:nvPr/>
            </p:nvSpPr>
            <p:spPr>
              <a:xfrm>
                <a:off x="5918780" y="1596593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780" y="1596593"/>
                <a:ext cx="4403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/>
              <p:nvPr/>
            </p:nvSpPr>
            <p:spPr>
              <a:xfrm>
                <a:off x="7909461" y="1674601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461" y="1674601"/>
                <a:ext cx="44037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/>
              <p:nvPr/>
            </p:nvSpPr>
            <p:spPr>
              <a:xfrm>
                <a:off x="9809003" y="179922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003" y="1799225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A9D393C-4F8F-DB48-8A3B-FB04884CB39F}"/>
              </a:ext>
            </a:extLst>
          </p:cNvPr>
          <p:cNvSpPr txBox="1"/>
          <p:nvPr/>
        </p:nvSpPr>
        <p:spPr>
          <a:xfrm>
            <a:off x="10105627" y="23640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06A8A23-E15F-0747-8B4C-9C6B6E7AB37D}"/>
              </a:ext>
            </a:extLst>
          </p:cNvPr>
          <p:cNvCxnSpPr>
            <a:cxnSpLocks/>
            <a:stCxn id="34" idx="0"/>
            <a:endCxn id="33" idx="0"/>
          </p:cNvCxnSpPr>
          <p:nvPr/>
        </p:nvCxnSpPr>
        <p:spPr>
          <a:xfrm rot="16200000" flipH="1" flipV="1">
            <a:off x="7257958" y="-530344"/>
            <a:ext cx="21969" cy="2187166"/>
          </a:xfrm>
          <a:prstGeom prst="curvedConnector3">
            <a:avLst>
              <a:gd name="adj1" fmla="val -2060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696BA61F-4664-3946-8A59-60BA79F6B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5083283"/>
                  </p:ext>
                </p:extLst>
              </p:nvPr>
            </p:nvGraphicFramePr>
            <p:xfrm>
              <a:off x="221838" y="3470679"/>
              <a:ext cx="91634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54496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93309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2121403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3054496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2,32,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Max Pooling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(4,4)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𝑥𝐹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(1,1,10)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𝑥𝑀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696BA61F-4664-3946-8A59-60BA79F6B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5083283"/>
                  </p:ext>
                </p:extLst>
              </p:nvPr>
            </p:nvGraphicFramePr>
            <p:xfrm>
              <a:off x="221838" y="3470679"/>
              <a:ext cx="9163488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54496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93309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2121403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3054496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15" t="-103333" r="-200415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103333" r="-552703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103333" r="-144910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415" t="-103333" r="-415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15" t="-210345" r="-2004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210345" r="-552703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210345" r="-14491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15" t="-310345" r="-2004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310345" r="-55270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310345" r="-14491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415" t="-310345" r="-415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396667" r="-55270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396667" r="-14491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27027" t="-513793" r="-552703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222" t="-513793" r="-14491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415" t="-513793" r="-415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94427D7B-89E7-F646-A0E0-5C6129370009}"/>
              </a:ext>
            </a:extLst>
          </p:cNvPr>
          <p:cNvSpPr txBox="1"/>
          <p:nvPr/>
        </p:nvSpPr>
        <p:spPr>
          <a:xfrm>
            <a:off x="10650071" y="6320118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Model</a:t>
            </a:r>
          </a:p>
        </p:txBody>
      </p:sp>
    </p:spTree>
    <p:extLst>
      <p:ext uri="{BB962C8B-B14F-4D97-AF65-F5344CB8AC3E}">
        <p14:creationId xmlns:p14="http://schemas.microsoft.com/office/powerpoint/2010/main" val="291717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14:cNvPr>
              <p14:cNvContentPartPr/>
              <p14:nvPr/>
            </p14:nvContentPartPr>
            <p14:xfrm>
              <a:off x="1333639" y="490801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5639" y="382801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ube 3">
            <a:extLst>
              <a:ext uri="{FF2B5EF4-FFF2-40B4-BE49-F238E27FC236}">
                <a16:creationId xmlns:a16="http://schemas.microsoft.com/office/drawing/2014/main" id="{CDB5E13B-C2CF-EF42-8117-C57B0873E588}"/>
              </a:ext>
            </a:extLst>
          </p:cNvPr>
          <p:cNvSpPr/>
          <p:nvPr/>
        </p:nvSpPr>
        <p:spPr>
          <a:xfrm>
            <a:off x="134105" y="986118"/>
            <a:ext cx="1199174" cy="1091895"/>
          </a:xfrm>
          <a:prstGeom prst="cube">
            <a:avLst>
              <a:gd name="adj" fmla="val 85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480362F-2654-1540-A17C-558CF61EF30F}"/>
              </a:ext>
            </a:extLst>
          </p:cNvPr>
          <p:cNvSpPr/>
          <p:nvPr/>
        </p:nvSpPr>
        <p:spPr>
          <a:xfrm>
            <a:off x="1862210" y="1190507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2673337-E7BE-DD45-AFE3-F26BD10E3805}"/>
              </a:ext>
            </a:extLst>
          </p:cNvPr>
          <p:cNvSpPr/>
          <p:nvPr/>
        </p:nvSpPr>
        <p:spPr>
          <a:xfrm>
            <a:off x="1727739" y="1325876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2B01FDC-8E6B-4140-9D74-C7C90FABC72F}"/>
              </a:ext>
            </a:extLst>
          </p:cNvPr>
          <p:cNvSpPr/>
          <p:nvPr/>
        </p:nvSpPr>
        <p:spPr>
          <a:xfrm>
            <a:off x="1593268" y="1461245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7A3C0938-8625-4844-AB53-D5BDC0F24112}"/>
              </a:ext>
            </a:extLst>
          </p:cNvPr>
          <p:cNvSpPr/>
          <p:nvPr/>
        </p:nvSpPr>
        <p:spPr>
          <a:xfrm>
            <a:off x="2453881" y="774097"/>
            <a:ext cx="1759538" cy="1783078"/>
          </a:xfrm>
          <a:prstGeom prst="cube">
            <a:avLst>
              <a:gd name="adj" fmla="val 4470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AEFD131-639B-E742-95A1-3EA1018450C4}"/>
              </a:ext>
            </a:extLst>
          </p:cNvPr>
          <p:cNvSpPr/>
          <p:nvPr/>
        </p:nvSpPr>
        <p:spPr>
          <a:xfrm>
            <a:off x="4996188" y="995083"/>
            <a:ext cx="1305994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B1CD9C1D-8950-F04E-92C0-C612D67DDF76}"/>
              </a:ext>
            </a:extLst>
          </p:cNvPr>
          <p:cNvSpPr/>
          <p:nvPr/>
        </p:nvSpPr>
        <p:spPr>
          <a:xfrm>
            <a:off x="6860836" y="64680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25A1F97E-6895-7046-B3AC-BF964031F4B1}"/>
              </a:ext>
            </a:extLst>
          </p:cNvPr>
          <p:cNvSpPr/>
          <p:nvPr/>
        </p:nvSpPr>
        <p:spPr>
          <a:xfrm>
            <a:off x="6103334" y="1405662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C3D008B-11FC-3A43-91BF-CF0C5BC49A18}"/>
              </a:ext>
            </a:extLst>
          </p:cNvPr>
          <p:cNvSpPr/>
          <p:nvPr/>
        </p:nvSpPr>
        <p:spPr>
          <a:xfrm>
            <a:off x="5345832" y="2164524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C61869E-0C66-AB44-BC3A-40343F8D3298}"/>
              </a:ext>
            </a:extLst>
          </p:cNvPr>
          <p:cNvSpPr/>
          <p:nvPr/>
        </p:nvSpPr>
        <p:spPr>
          <a:xfrm>
            <a:off x="7075999" y="995083"/>
            <a:ext cx="1318930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B80317FB-937F-EC4B-A5E9-81D1BA5D7D76}"/>
              </a:ext>
            </a:extLst>
          </p:cNvPr>
          <p:cNvSpPr/>
          <p:nvPr/>
        </p:nvSpPr>
        <p:spPr>
          <a:xfrm>
            <a:off x="7363222" y="619906"/>
            <a:ext cx="2536250" cy="2522473"/>
          </a:xfrm>
          <a:prstGeom prst="cube">
            <a:avLst>
              <a:gd name="adj" fmla="val 951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E1A502F-91D8-8943-B3FA-21AEF1DAA31C}"/>
              </a:ext>
            </a:extLst>
          </p:cNvPr>
          <p:cNvSpPr/>
          <p:nvPr/>
        </p:nvSpPr>
        <p:spPr>
          <a:xfrm>
            <a:off x="4494145" y="1532065"/>
            <a:ext cx="351704" cy="394445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/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7BABE62-259F-9245-B058-EFB95DDC6D8A}"/>
              </a:ext>
            </a:extLst>
          </p:cNvPr>
          <p:cNvSpPr txBox="1"/>
          <p:nvPr/>
        </p:nvSpPr>
        <p:spPr>
          <a:xfrm>
            <a:off x="1676364" y="19704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0FC6C-F18E-0A49-89C1-F3E4EE2F003F}"/>
              </a:ext>
            </a:extLst>
          </p:cNvPr>
          <p:cNvSpPr txBox="1"/>
          <p:nvPr/>
        </p:nvSpPr>
        <p:spPr>
          <a:xfrm>
            <a:off x="502693" y="21089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9A09A-9086-9D40-8C06-FB98759D0405}"/>
              </a:ext>
            </a:extLst>
          </p:cNvPr>
          <p:cNvSpPr txBox="1"/>
          <p:nvPr/>
        </p:nvSpPr>
        <p:spPr>
          <a:xfrm>
            <a:off x="2761798" y="25639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915FDD-84B7-7E4E-A668-A5E9D80CDB63}"/>
              </a:ext>
            </a:extLst>
          </p:cNvPr>
          <p:cNvSpPr txBox="1"/>
          <p:nvPr/>
        </p:nvSpPr>
        <p:spPr>
          <a:xfrm>
            <a:off x="5096650" y="22981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ABA27E-21EB-AF4A-B173-580DB5567791}"/>
              </a:ext>
            </a:extLst>
          </p:cNvPr>
          <p:cNvSpPr txBox="1"/>
          <p:nvPr/>
        </p:nvSpPr>
        <p:spPr>
          <a:xfrm>
            <a:off x="7205321" y="22869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60F5E-5BF9-B14D-813B-0FF2C3936B1A}"/>
              </a:ext>
            </a:extLst>
          </p:cNvPr>
          <p:cNvSpPr txBox="1"/>
          <p:nvPr/>
        </p:nvSpPr>
        <p:spPr>
          <a:xfrm>
            <a:off x="4514320" y="19265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0A044-3AEC-7343-B84F-AD578637AE42}"/>
              </a:ext>
            </a:extLst>
          </p:cNvPr>
          <p:cNvSpPr txBox="1"/>
          <p:nvPr/>
        </p:nvSpPr>
        <p:spPr>
          <a:xfrm>
            <a:off x="5286677" y="30264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D36F67-FA2B-AC44-88C5-A5E666C315BE}"/>
              </a:ext>
            </a:extLst>
          </p:cNvPr>
          <p:cNvSpPr txBox="1"/>
          <p:nvPr/>
        </p:nvSpPr>
        <p:spPr>
          <a:xfrm>
            <a:off x="7292103" y="31607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/>
              <p:nvPr/>
            </p:nvSpPr>
            <p:spPr>
              <a:xfrm>
                <a:off x="7363222" y="245636"/>
                <a:ext cx="5462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222" y="245636"/>
                <a:ext cx="546239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/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/>
              <p:nvPr/>
            </p:nvSpPr>
            <p:spPr>
              <a:xfrm>
                <a:off x="3537015" y="404765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015" y="404765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/>
              <p:nvPr/>
            </p:nvSpPr>
            <p:spPr>
              <a:xfrm>
                <a:off x="5932441" y="574224"/>
                <a:ext cx="485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441" y="574224"/>
                <a:ext cx="4858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/>
              <p:nvPr/>
            </p:nvSpPr>
            <p:spPr>
              <a:xfrm>
                <a:off x="8023683" y="552255"/>
                <a:ext cx="67768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683" y="552255"/>
                <a:ext cx="677686" cy="374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/>
              <p:nvPr/>
            </p:nvSpPr>
            <p:spPr>
              <a:xfrm>
                <a:off x="9652775" y="238016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775" y="238016"/>
                <a:ext cx="4045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ube 37">
            <a:extLst>
              <a:ext uri="{FF2B5EF4-FFF2-40B4-BE49-F238E27FC236}">
                <a16:creationId xmlns:a16="http://schemas.microsoft.com/office/drawing/2014/main" id="{6216BE45-6616-5F49-9378-3B79C98AB0F0}"/>
              </a:ext>
            </a:extLst>
          </p:cNvPr>
          <p:cNvSpPr/>
          <p:nvPr/>
        </p:nvSpPr>
        <p:spPr>
          <a:xfrm>
            <a:off x="9202084" y="152444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/>
              <p:nvPr/>
            </p:nvSpPr>
            <p:spPr>
              <a:xfrm>
                <a:off x="9801141" y="111926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141" y="1119266"/>
                <a:ext cx="38555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AE939A7A-C249-3642-B74A-CF8A346B809F}"/>
              </a:ext>
            </a:extLst>
          </p:cNvPr>
          <p:cNvSpPr/>
          <p:nvPr/>
        </p:nvSpPr>
        <p:spPr>
          <a:xfrm>
            <a:off x="10155133" y="1550326"/>
            <a:ext cx="806823" cy="841798"/>
          </a:xfrm>
          <a:prstGeom prst="cube">
            <a:avLst>
              <a:gd name="adj" fmla="val 8123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/>
              <p:nvPr/>
            </p:nvSpPr>
            <p:spPr>
              <a:xfrm>
                <a:off x="10706627" y="1135399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627" y="1135399"/>
                <a:ext cx="36574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/>
              <p:nvPr/>
            </p:nvSpPr>
            <p:spPr>
              <a:xfrm>
                <a:off x="1418194" y="1128672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194" y="1128672"/>
                <a:ext cx="4403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/>
              <p:nvPr/>
            </p:nvSpPr>
            <p:spPr>
              <a:xfrm>
                <a:off x="3703691" y="2051270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691" y="2051270"/>
                <a:ext cx="4403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/>
              <p:nvPr/>
            </p:nvSpPr>
            <p:spPr>
              <a:xfrm>
                <a:off x="5918780" y="1596593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780" y="1596593"/>
                <a:ext cx="4403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/>
              <p:nvPr/>
            </p:nvSpPr>
            <p:spPr>
              <a:xfrm>
                <a:off x="7909461" y="1674601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461" y="1674601"/>
                <a:ext cx="44037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/>
              <p:nvPr/>
            </p:nvSpPr>
            <p:spPr>
              <a:xfrm>
                <a:off x="9809003" y="179922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003" y="1799225"/>
                <a:ext cx="49404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A9D393C-4F8F-DB48-8A3B-FB04884CB39F}"/>
              </a:ext>
            </a:extLst>
          </p:cNvPr>
          <p:cNvSpPr txBox="1"/>
          <p:nvPr/>
        </p:nvSpPr>
        <p:spPr>
          <a:xfrm>
            <a:off x="10105627" y="23640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06A8A23-E15F-0747-8B4C-9C6B6E7AB37D}"/>
              </a:ext>
            </a:extLst>
          </p:cNvPr>
          <p:cNvCxnSpPr>
            <a:cxnSpLocks/>
            <a:stCxn id="34" idx="0"/>
            <a:endCxn id="33" idx="0"/>
          </p:cNvCxnSpPr>
          <p:nvPr/>
        </p:nvCxnSpPr>
        <p:spPr>
          <a:xfrm rot="16200000" flipH="1" flipV="1">
            <a:off x="7257958" y="-530344"/>
            <a:ext cx="21969" cy="2187166"/>
          </a:xfrm>
          <a:prstGeom prst="curvedConnector3">
            <a:avLst>
              <a:gd name="adj1" fmla="val -20607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696BA61F-4664-3946-8A59-60BA79F6B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9085703"/>
                  </p:ext>
                </p:extLst>
              </p:nvPr>
            </p:nvGraphicFramePr>
            <p:xfrm>
              <a:off x="221838" y="3470679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2,32,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Max Pooling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(4,4)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𝑥𝐹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(1,1,10)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𝑥𝑀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696BA61F-4664-3946-8A59-60BA79F6B1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9085703"/>
                  </p:ext>
                </p:extLst>
              </p:nvPr>
            </p:nvGraphicFramePr>
            <p:xfrm>
              <a:off x="221838" y="3470679"/>
              <a:ext cx="8128000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67" t="-103333" r="-200000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103333" r="-558462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103333" r="-145270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103333" r="-467" b="-4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67" t="-210345" r="-20000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210345" r="-558462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210345" r="-14527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467" t="-310345" r="-200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310345" r="-55846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310345" r="-14527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310345" r="-467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396667" r="-55846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396667" r="-14527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93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330769" t="-513793" r="-558462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189189" t="-513793" r="-14527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8"/>
                          <a:stretch>
                            <a:fillRect l="-200000" t="-513793" r="-467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4472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39EEE05-3B6B-9D4E-9B99-5FC379778B6E}"/>
              </a:ext>
            </a:extLst>
          </p:cNvPr>
          <p:cNvSpPr txBox="1"/>
          <p:nvPr/>
        </p:nvSpPr>
        <p:spPr>
          <a:xfrm>
            <a:off x="10368841" y="6329083"/>
            <a:ext cx="173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Model</a:t>
            </a:r>
          </a:p>
        </p:txBody>
      </p:sp>
    </p:spTree>
    <p:extLst>
      <p:ext uri="{BB962C8B-B14F-4D97-AF65-F5344CB8AC3E}">
        <p14:creationId xmlns:p14="http://schemas.microsoft.com/office/powerpoint/2010/main" val="145260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14:cNvPr>
              <p14:cNvContentPartPr/>
              <p14:nvPr/>
            </p14:nvContentPartPr>
            <p14:xfrm>
              <a:off x="1333639" y="490801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21B683-35FD-E94E-A832-DFD93E8800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5639" y="382801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Cube 3">
            <a:extLst>
              <a:ext uri="{FF2B5EF4-FFF2-40B4-BE49-F238E27FC236}">
                <a16:creationId xmlns:a16="http://schemas.microsoft.com/office/drawing/2014/main" id="{CDB5E13B-C2CF-EF42-8117-C57B0873E588}"/>
              </a:ext>
            </a:extLst>
          </p:cNvPr>
          <p:cNvSpPr/>
          <p:nvPr/>
        </p:nvSpPr>
        <p:spPr>
          <a:xfrm>
            <a:off x="134105" y="986118"/>
            <a:ext cx="1199174" cy="1091895"/>
          </a:xfrm>
          <a:prstGeom prst="cube">
            <a:avLst>
              <a:gd name="adj" fmla="val 85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480362F-2654-1540-A17C-558CF61EF30F}"/>
              </a:ext>
            </a:extLst>
          </p:cNvPr>
          <p:cNvSpPr/>
          <p:nvPr/>
        </p:nvSpPr>
        <p:spPr>
          <a:xfrm>
            <a:off x="1862210" y="1190507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2673337-E7BE-DD45-AFE3-F26BD10E3805}"/>
              </a:ext>
            </a:extLst>
          </p:cNvPr>
          <p:cNvSpPr/>
          <p:nvPr/>
        </p:nvSpPr>
        <p:spPr>
          <a:xfrm>
            <a:off x="1727739" y="1325876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2B01FDC-8E6B-4140-9D74-C7C90FABC72F}"/>
              </a:ext>
            </a:extLst>
          </p:cNvPr>
          <p:cNvSpPr/>
          <p:nvPr/>
        </p:nvSpPr>
        <p:spPr>
          <a:xfrm>
            <a:off x="1593268" y="1461245"/>
            <a:ext cx="537873" cy="484094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7A3C0938-8625-4844-AB53-D5BDC0F24112}"/>
              </a:ext>
            </a:extLst>
          </p:cNvPr>
          <p:cNvSpPr/>
          <p:nvPr/>
        </p:nvSpPr>
        <p:spPr>
          <a:xfrm>
            <a:off x="2238726" y="774097"/>
            <a:ext cx="1759538" cy="1783078"/>
          </a:xfrm>
          <a:prstGeom prst="cube">
            <a:avLst>
              <a:gd name="adj" fmla="val 4470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AEFD131-639B-E742-95A1-3EA1018450C4}"/>
              </a:ext>
            </a:extLst>
          </p:cNvPr>
          <p:cNvSpPr/>
          <p:nvPr/>
        </p:nvSpPr>
        <p:spPr>
          <a:xfrm>
            <a:off x="4261070" y="995083"/>
            <a:ext cx="1305994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B1CD9C1D-8950-F04E-92C0-C612D67DDF76}"/>
              </a:ext>
            </a:extLst>
          </p:cNvPr>
          <p:cNvSpPr/>
          <p:nvPr/>
        </p:nvSpPr>
        <p:spPr>
          <a:xfrm>
            <a:off x="6125718" y="64680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25A1F97E-6895-7046-B3AC-BF964031F4B1}"/>
              </a:ext>
            </a:extLst>
          </p:cNvPr>
          <p:cNvSpPr/>
          <p:nvPr/>
        </p:nvSpPr>
        <p:spPr>
          <a:xfrm>
            <a:off x="5368216" y="1405662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C3D008B-11FC-3A43-91BF-CF0C5BC49A18}"/>
              </a:ext>
            </a:extLst>
          </p:cNvPr>
          <p:cNvSpPr/>
          <p:nvPr/>
        </p:nvSpPr>
        <p:spPr>
          <a:xfrm>
            <a:off x="4610714" y="2164524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BC61869E-0C66-AB44-BC3A-40343F8D3298}"/>
              </a:ext>
            </a:extLst>
          </p:cNvPr>
          <p:cNvSpPr/>
          <p:nvPr/>
        </p:nvSpPr>
        <p:spPr>
          <a:xfrm>
            <a:off x="6340881" y="995083"/>
            <a:ext cx="1318930" cy="1252376"/>
          </a:xfrm>
          <a:prstGeom prst="cube">
            <a:avLst>
              <a:gd name="adj" fmla="val 6619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B80317FB-937F-EC4B-A5E9-81D1BA5D7D76}"/>
              </a:ext>
            </a:extLst>
          </p:cNvPr>
          <p:cNvSpPr/>
          <p:nvPr/>
        </p:nvSpPr>
        <p:spPr>
          <a:xfrm>
            <a:off x="9136714" y="957629"/>
            <a:ext cx="1636563" cy="1681134"/>
          </a:xfrm>
          <a:prstGeom prst="cube">
            <a:avLst>
              <a:gd name="adj" fmla="val 9515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E1A502F-91D8-8943-B3FA-21AEF1DAA31C}"/>
              </a:ext>
            </a:extLst>
          </p:cNvPr>
          <p:cNvSpPr/>
          <p:nvPr/>
        </p:nvSpPr>
        <p:spPr>
          <a:xfrm>
            <a:off x="3911432" y="1532065"/>
            <a:ext cx="351704" cy="394445"/>
          </a:xfrm>
          <a:prstGeom prst="cube">
            <a:avLst>
              <a:gd name="adj" fmla="val 20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/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A590AE-0ED5-D44D-93A6-9DBD7F329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723" y="685806"/>
                <a:ext cx="4972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7BABE62-259F-9245-B058-EFB95DDC6D8A}"/>
              </a:ext>
            </a:extLst>
          </p:cNvPr>
          <p:cNvSpPr txBox="1"/>
          <p:nvPr/>
        </p:nvSpPr>
        <p:spPr>
          <a:xfrm>
            <a:off x="1676364" y="19704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0FC6C-F18E-0A49-89C1-F3E4EE2F003F}"/>
              </a:ext>
            </a:extLst>
          </p:cNvPr>
          <p:cNvSpPr txBox="1"/>
          <p:nvPr/>
        </p:nvSpPr>
        <p:spPr>
          <a:xfrm>
            <a:off x="502693" y="21089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9A09A-9086-9D40-8C06-FB98759D0405}"/>
              </a:ext>
            </a:extLst>
          </p:cNvPr>
          <p:cNvSpPr txBox="1"/>
          <p:nvPr/>
        </p:nvSpPr>
        <p:spPr>
          <a:xfrm>
            <a:off x="2546643" y="25639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915FDD-84B7-7E4E-A668-A5E9D80CDB63}"/>
              </a:ext>
            </a:extLst>
          </p:cNvPr>
          <p:cNvSpPr txBox="1"/>
          <p:nvPr/>
        </p:nvSpPr>
        <p:spPr>
          <a:xfrm>
            <a:off x="4361532" y="229810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ABA27E-21EB-AF4A-B173-580DB5567791}"/>
              </a:ext>
            </a:extLst>
          </p:cNvPr>
          <p:cNvSpPr txBox="1"/>
          <p:nvPr/>
        </p:nvSpPr>
        <p:spPr>
          <a:xfrm>
            <a:off x="6470203" y="22869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260F5E-5BF9-B14D-813B-0FF2C3936B1A}"/>
              </a:ext>
            </a:extLst>
          </p:cNvPr>
          <p:cNvSpPr txBox="1"/>
          <p:nvPr/>
        </p:nvSpPr>
        <p:spPr>
          <a:xfrm>
            <a:off x="3931607" y="19265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80A044-3AEC-7343-B84F-AD578637AE42}"/>
              </a:ext>
            </a:extLst>
          </p:cNvPr>
          <p:cNvSpPr txBox="1"/>
          <p:nvPr/>
        </p:nvSpPr>
        <p:spPr>
          <a:xfrm>
            <a:off x="4551559" y="30264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D36F67-FA2B-AC44-88C5-A5E666C315BE}"/>
              </a:ext>
            </a:extLst>
          </p:cNvPr>
          <p:cNvSpPr txBox="1"/>
          <p:nvPr/>
        </p:nvSpPr>
        <p:spPr>
          <a:xfrm>
            <a:off x="8466485" y="31607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/>
              <p:nvPr/>
            </p:nvSpPr>
            <p:spPr>
              <a:xfrm>
                <a:off x="6628104" y="245636"/>
                <a:ext cx="5462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5887EC-2D9A-3C43-9688-BA184EB3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104" y="245636"/>
                <a:ext cx="546239" cy="374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/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9B1DB1-CE9D-0845-A3B8-412DCEA32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9" y="501140"/>
                <a:ext cx="39228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/>
              <p:nvPr/>
            </p:nvSpPr>
            <p:spPr>
              <a:xfrm>
                <a:off x="3321860" y="404765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1175354-DD09-354C-9C12-9A6057D4A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60" y="404765"/>
                <a:ext cx="3922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/>
              <p:nvPr/>
            </p:nvSpPr>
            <p:spPr>
              <a:xfrm>
                <a:off x="5197323" y="574224"/>
                <a:ext cx="485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D95632-6A05-A54B-B108-857F85919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323" y="574224"/>
                <a:ext cx="48583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/>
              <p:nvPr/>
            </p:nvSpPr>
            <p:spPr>
              <a:xfrm>
                <a:off x="7288565" y="552255"/>
                <a:ext cx="458074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5CD2225-E9E0-FA41-BB3C-B183D7AC3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565" y="552255"/>
                <a:ext cx="458074" cy="374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/>
              <p:nvPr/>
            </p:nvSpPr>
            <p:spPr>
              <a:xfrm>
                <a:off x="10577578" y="596156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EDD272-2B2A-B746-BF33-0C8968792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7578" y="596156"/>
                <a:ext cx="4045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96B5BBE-F988-BF4F-9358-0B61909B7D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3615424"/>
                  </p:ext>
                </p:extLst>
              </p:nvPr>
            </p:nvGraphicFramePr>
            <p:xfrm>
              <a:off x="221838" y="3470679"/>
              <a:ext cx="81280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s-E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2,32,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Max Pooling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  <m:t>(4,4)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p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p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(8,8,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sSup>
                                      <m:sSupPr>
                                        <m:ctrlP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p>
                                        <m:r>
                                          <a:rPr lang="es-ES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s-ES" b="0" i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8610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𝑥𝐹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371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(1,1,10)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s-ES" b="0" i="1" dirty="0" smtClean="0">
                                        <a:latin typeface="Cambria Math" panose="02040503050406030204" pitchFamily="18" charset="0"/>
                                      </a:rPr>
                                      <m:t>𝑥𝐹</m:t>
                                    </m:r>
                                  </m:e>
                                </m:d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+10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14109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96B5BBE-F988-BF4F-9358-0B61909B7D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3615424"/>
                  </p:ext>
                </p:extLst>
              </p:nvPr>
            </p:nvGraphicFramePr>
            <p:xfrm>
              <a:off x="221838" y="3470679"/>
              <a:ext cx="8128000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08513163"/>
                        </a:ext>
                      </a:extLst>
                    </a:gridCol>
                    <a:gridCol w="827653">
                      <a:extLst>
                        <a:ext uri="{9D8B030D-6E8A-4147-A177-3AD203B41FA5}">
                          <a16:colId xmlns:a16="http://schemas.microsoft.com/office/drawing/2014/main" val="3637818875"/>
                        </a:ext>
                      </a:extLst>
                    </a:gridCol>
                    <a:gridCol w="1881681">
                      <a:extLst>
                        <a:ext uri="{9D8B030D-6E8A-4147-A177-3AD203B41FA5}">
                          <a16:colId xmlns:a16="http://schemas.microsoft.com/office/drawing/2014/main" val="5071712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16891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Layer Name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Output | Size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351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67" t="-103333" r="-200000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103333" r="-558462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103333" r="-145270" b="-5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103333" r="-467" b="-5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2679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67" t="-210345" r="-200000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210345" r="-558462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210345" r="-145270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4359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67" t="-310345" r="-20000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310345" r="-558462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310345" r="-14527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310345" r="-467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964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67" t="-410345" r="-200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410345" r="-55846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410345" r="-14527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410345" r="-467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610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Flatten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493333" r="-55846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493333" r="-14527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3713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C – FC Layer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30769" t="-613793" r="-558462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89189" t="-613793" r="-14527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613793" r="-467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14109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Cube 37">
            <a:extLst>
              <a:ext uri="{FF2B5EF4-FFF2-40B4-BE49-F238E27FC236}">
                <a16:creationId xmlns:a16="http://schemas.microsoft.com/office/drawing/2014/main" id="{6216BE45-6616-5F49-9378-3B79C98AB0F0}"/>
              </a:ext>
            </a:extLst>
          </p:cNvPr>
          <p:cNvSpPr/>
          <p:nvPr/>
        </p:nvSpPr>
        <p:spPr>
          <a:xfrm>
            <a:off x="10376466" y="1524440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/>
              <p:nvPr/>
            </p:nvSpPr>
            <p:spPr>
              <a:xfrm>
                <a:off x="10975523" y="111926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F9BFC-089D-B242-8818-9B6E2494B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5523" y="1119266"/>
                <a:ext cx="38555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AE939A7A-C249-3642-B74A-CF8A346B809F}"/>
              </a:ext>
            </a:extLst>
          </p:cNvPr>
          <p:cNvSpPr/>
          <p:nvPr/>
        </p:nvSpPr>
        <p:spPr>
          <a:xfrm>
            <a:off x="11329515" y="1550326"/>
            <a:ext cx="806823" cy="841798"/>
          </a:xfrm>
          <a:prstGeom prst="cube">
            <a:avLst>
              <a:gd name="adj" fmla="val 8123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/>
              <p:nvPr/>
            </p:nvSpPr>
            <p:spPr>
              <a:xfrm>
                <a:off x="11881009" y="1135399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6226F02-8836-064E-A6EB-8A33D796B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1009" y="1135399"/>
                <a:ext cx="36574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/>
              <p:nvPr/>
            </p:nvSpPr>
            <p:spPr>
              <a:xfrm>
                <a:off x="1464706" y="975980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9F3539-B843-AA49-8AD1-6680D34C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706" y="975980"/>
                <a:ext cx="4403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/>
              <p:nvPr/>
            </p:nvSpPr>
            <p:spPr>
              <a:xfrm>
                <a:off x="3381974" y="1511008"/>
                <a:ext cx="381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7FB85E-8577-5941-B27F-86EFD860D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974" y="1511008"/>
                <a:ext cx="38138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/>
              <p:nvPr/>
            </p:nvSpPr>
            <p:spPr>
              <a:xfrm>
                <a:off x="5667437" y="817787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7D35755-E943-F94D-AAC3-7EFFBCABC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437" y="817787"/>
                <a:ext cx="44037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/>
              <p:nvPr/>
            </p:nvSpPr>
            <p:spPr>
              <a:xfrm>
                <a:off x="7033007" y="1480756"/>
                <a:ext cx="381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03CE79-D7D5-0D4D-A95E-1A62B8C43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007" y="1480756"/>
                <a:ext cx="381386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/>
              <p:nvPr/>
            </p:nvSpPr>
            <p:spPr>
              <a:xfrm>
                <a:off x="10983385" y="179922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F5F0D70-F150-9348-8F3E-7E6B9F736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3385" y="1799225"/>
                <a:ext cx="49404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A9D393C-4F8F-DB48-8A3B-FB04884CB39F}"/>
              </a:ext>
            </a:extLst>
          </p:cNvPr>
          <p:cNvSpPr txBox="1"/>
          <p:nvPr/>
        </p:nvSpPr>
        <p:spPr>
          <a:xfrm>
            <a:off x="11280009" y="23640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US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F06A8A23-E15F-0747-8B4C-9C6B6E7AB37D}"/>
              </a:ext>
            </a:extLst>
          </p:cNvPr>
          <p:cNvCxnSpPr>
            <a:cxnSpLocks/>
            <a:stCxn id="34" idx="0"/>
            <a:endCxn id="33" idx="0"/>
          </p:cNvCxnSpPr>
          <p:nvPr/>
        </p:nvCxnSpPr>
        <p:spPr>
          <a:xfrm rot="16200000" flipH="1" flipV="1">
            <a:off x="6467937" y="-475441"/>
            <a:ext cx="21969" cy="2077360"/>
          </a:xfrm>
          <a:prstGeom prst="curvedConnector3">
            <a:avLst>
              <a:gd name="adj1" fmla="val -17342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be 45">
            <a:extLst>
              <a:ext uri="{FF2B5EF4-FFF2-40B4-BE49-F238E27FC236}">
                <a16:creationId xmlns:a16="http://schemas.microsoft.com/office/drawing/2014/main" id="{979B5920-03E2-FC47-8DE6-568994B5D80F}"/>
              </a:ext>
            </a:extLst>
          </p:cNvPr>
          <p:cNvSpPr/>
          <p:nvPr/>
        </p:nvSpPr>
        <p:spPr>
          <a:xfrm>
            <a:off x="7954230" y="1035396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28815F00-E61D-4E43-BC70-95F8E0B3FCC7}"/>
              </a:ext>
            </a:extLst>
          </p:cNvPr>
          <p:cNvSpPr/>
          <p:nvPr/>
        </p:nvSpPr>
        <p:spPr>
          <a:xfrm>
            <a:off x="7196728" y="1794258"/>
            <a:ext cx="806823" cy="841798"/>
          </a:xfrm>
          <a:prstGeom prst="cube">
            <a:avLst>
              <a:gd name="adj" fmla="val 81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075272-ECB1-2348-8D47-2DF9A19AB86E}"/>
              </a:ext>
            </a:extLst>
          </p:cNvPr>
          <p:cNvSpPr txBox="1"/>
          <p:nvPr/>
        </p:nvSpPr>
        <p:spPr>
          <a:xfrm>
            <a:off x="7156958" y="268044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US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AD93FF2-83E5-DB48-B4C5-0445CD16B014}"/>
              </a:ext>
            </a:extLst>
          </p:cNvPr>
          <p:cNvSpPr/>
          <p:nvPr/>
        </p:nvSpPr>
        <p:spPr>
          <a:xfrm rot="2665858">
            <a:off x="5469648" y="68219"/>
            <a:ext cx="248254" cy="3158023"/>
          </a:xfrm>
          <a:prstGeom prst="leftBrace">
            <a:avLst>
              <a:gd name="adj1" fmla="val 223144"/>
              <a:gd name="adj2" fmla="val 307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5E64B57-F2DA-FE41-922F-DB4CECE52DDC}"/>
                  </a:ext>
                </a:extLst>
              </p:cNvPr>
              <p:cNvSpPr txBox="1"/>
              <p:nvPr/>
            </p:nvSpPr>
            <p:spPr>
              <a:xfrm>
                <a:off x="4918033" y="1481884"/>
                <a:ext cx="381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5E64B57-F2DA-FE41-922F-DB4CECE5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033" y="1481884"/>
                <a:ext cx="381386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Left Brace 51">
            <a:extLst>
              <a:ext uri="{FF2B5EF4-FFF2-40B4-BE49-F238E27FC236}">
                <a16:creationId xmlns:a16="http://schemas.microsoft.com/office/drawing/2014/main" id="{6D113150-7A83-7646-A039-E2CD2882CF79}"/>
              </a:ext>
            </a:extLst>
          </p:cNvPr>
          <p:cNvSpPr/>
          <p:nvPr/>
        </p:nvSpPr>
        <p:spPr>
          <a:xfrm rot="2665858">
            <a:off x="1691180" y="1063428"/>
            <a:ext cx="45719" cy="615401"/>
          </a:xfrm>
          <a:prstGeom prst="leftBrace">
            <a:avLst>
              <a:gd name="adj1" fmla="val 223144"/>
              <a:gd name="adj2" fmla="val 307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68C7D868-F871-1444-8087-EFB840CB0540}"/>
              </a:ext>
            </a:extLst>
          </p:cNvPr>
          <p:cNvSpPr/>
          <p:nvPr/>
        </p:nvSpPr>
        <p:spPr>
          <a:xfrm rot="2665858">
            <a:off x="7716196" y="642371"/>
            <a:ext cx="141025" cy="2167171"/>
          </a:xfrm>
          <a:prstGeom prst="leftBrace">
            <a:avLst>
              <a:gd name="adj1" fmla="val 223144"/>
              <a:gd name="adj2" fmla="val 307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5C220C0A-7DA1-BC4A-ACEA-A61547551924}"/>
              </a:ext>
            </a:extLst>
          </p:cNvPr>
          <p:cNvSpPr/>
          <p:nvPr/>
        </p:nvSpPr>
        <p:spPr>
          <a:xfrm>
            <a:off x="8480698" y="1354771"/>
            <a:ext cx="907540" cy="910397"/>
          </a:xfrm>
          <a:prstGeom prst="cube">
            <a:avLst>
              <a:gd name="adj" fmla="val 54343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B637F6-24F0-3B44-A971-505A22F64714}"/>
              </a:ext>
            </a:extLst>
          </p:cNvPr>
          <p:cNvSpPr txBox="1"/>
          <p:nvPr/>
        </p:nvSpPr>
        <p:spPr>
          <a:xfrm>
            <a:off x="8542699" y="224745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00257A2-CDCF-9948-AF7C-DDE16F472E0B}"/>
                  </a:ext>
                </a:extLst>
              </p:cNvPr>
              <p:cNvSpPr txBox="1"/>
              <p:nvPr/>
            </p:nvSpPr>
            <p:spPr>
              <a:xfrm>
                <a:off x="8994939" y="1615455"/>
                <a:ext cx="340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00257A2-CDCF-9948-AF7C-DDE16F472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939" y="1615455"/>
                <a:ext cx="340734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1B36F1-51D1-0049-B4B5-CF0C12A100F1}"/>
                  </a:ext>
                </a:extLst>
              </p:cNvPr>
              <p:cNvSpPr txBox="1"/>
              <p:nvPr/>
            </p:nvSpPr>
            <p:spPr>
              <a:xfrm>
                <a:off x="7734041" y="1069485"/>
                <a:ext cx="387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1B36F1-51D1-0049-B4B5-CF0C12A10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041" y="1069485"/>
                <a:ext cx="38767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B5E6089-DEAA-9847-B139-D10A76B4B133}"/>
                  </a:ext>
                </a:extLst>
              </p:cNvPr>
              <p:cNvSpPr txBox="1"/>
              <p:nvPr/>
            </p:nvSpPr>
            <p:spPr>
              <a:xfrm>
                <a:off x="8441191" y="578337"/>
                <a:ext cx="577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B5E6089-DEAA-9847-B139-D10A76B4B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191" y="578337"/>
                <a:ext cx="57701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714E352-5C32-924B-A451-FF162AAE78C2}"/>
                  </a:ext>
                </a:extLst>
              </p:cNvPr>
              <p:cNvSpPr txBox="1"/>
              <p:nvPr/>
            </p:nvSpPr>
            <p:spPr>
              <a:xfrm>
                <a:off x="8984318" y="964085"/>
                <a:ext cx="677686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714E352-5C32-924B-A451-FF162AAE7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318" y="964085"/>
                <a:ext cx="677686" cy="37427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DA746A9C-4E86-4643-A3AE-DC22D607D4AD}"/>
              </a:ext>
            </a:extLst>
          </p:cNvPr>
          <p:cNvSpPr txBox="1"/>
          <p:nvPr/>
        </p:nvSpPr>
        <p:spPr>
          <a:xfrm>
            <a:off x="9631165" y="6347012"/>
            <a:ext cx="250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 Recursive Model</a:t>
            </a:r>
          </a:p>
        </p:txBody>
      </p:sp>
    </p:spTree>
    <p:extLst>
      <p:ext uri="{BB962C8B-B14F-4D97-AF65-F5344CB8AC3E}">
        <p14:creationId xmlns:p14="http://schemas.microsoft.com/office/powerpoint/2010/main" val="69408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D53CA7-C2B3-E845-B5C7-0EACC5B33975}"/>
              </a:ext>
            </a:extLst>
          </p:cNvPr>
          <p:cNvSpPr/>
          <p:nvPr/>
        </p:nvSpPr>
        <p:spPr>
          <a:xfrm>
            <a:off x="2645403" y="1810536"/>
            <a:ext cx="1712259" cy="8964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CA3367-8A78-8040-8805-A89295F9C50C}"/>
              </a:ext>
            </a:extLst>
          </p:cNvPr>
          <p:cNvSpPr/>
          <p:nvPr/>
        </p:nvSpPr>
        <p:spPr>
          <a:xfrm>
            <a:off x="5608205" y="1441204"/>
            <a:ext cx="1712259" cy="4482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D6EEDC-4B80-F547-BBA4-0A792CDAAF83}"/>
              </a:ext>
            </a:extLst>
          </p:cNvPr>
          <p:cNvSpPr/>
          <p:nvPr/>
        </p:nvSpPr>
        <p:spPr>
          <a:xfrm>
            <a:off x="5608205" y="2140448"/>
            <a:ext cx="1712259" cy="4482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EE822-B9B4-E544-ADC5-4D70A570EB4B}"/>
              </a:ext>
            </a:extLst>
          </p:cNvPr>
          <p:cNvSpPr/>
          <p:nvPr/>
        </p:nvSpPr>
        <p:spPr>
          <a:xfrm>
            <a:off x="5608205" y="2839692"/>
            <a:ext cx="1712259" cy="4482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105F6A-D1D5-014C-A435-33BE57589744}"/>
              </a:ext>
            </a:extLst>
          </p:cNvPr>
          <p:cNvCxnSpPr/>
          <p:nvPr/>
        </p:nvCxnSpPr>
        <p:spPr>
          <a:xfrm>
            <a:off x="2421285" y="1810536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99E211-2C2E-1544-AAF7-FABF1A96CB40}"/>
              </a:ext>
            </a:extLst>
          </p:cNvPr>
          <p:cNvSpPr txBox="1"/>
          <p:nvPr/>
        </p:nvSpPr>
        <p:spPr>
          <a:xfrm>
            <a:off x="2039449" y="207410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16499F-4B77-3045-BD56-31BD4896A1F0}"/>
              </a:ext>
            </a:extLst>
          </p:cNvPr>
          <p:cNvCxnSpPr/>
          <p:nvPr/>
        </p:nvCxnSpPr>
        <p:spPr>
          <a:xfrm>
            <a:off x="2645403" y="1568489"/>
            <a:ext cx="1712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42D462-FBBA-4D4F-A79F-A0931217367D}"/>
              </a:ext>
            </a:extLst>
          </p:cNvPr>
          <p:cNvSpPr txBox="1"/>
          <p:nvPr/>
        </p:nvSpPr>
        <p:spPr>
          <a:xfrm>
            <a:off x="3360307" y="120723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26CC6D-18C1-3647-9676-725986FB767A}"/>
              </a:ext>
            </a:extLst>
          </p:cNvPr>
          <p:cNvCxnSpPr>
            <a:cxnSpLocks/>
          </p:cNvCxnSpPr>
          <p:nvPr/>
        </p:nvCxnSpPr>
        <p:spPr>
          <a:xfrm>
            <a:off x="5482701" y="1441204"/>
            <a:ext cx="0" cy="448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5C4A74-F4E1-5040-A8F0-A2CF99C68ABE}"/>
                  </a:ext>
                </a:extLst>
              </p:cNvPr>
              <p:cNvSpPr txBox="1"/>
              <p:nvPr/>
            </p:nvSpPr>
            <p:spPr>
              <a:xfrm>
                <a:off x="4992325" y="1441204"/>
                <a:ext cx="527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5C4A74-F4E1-5040-A8F0-A2CF99C68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325" y="1441204"/>
                <a:ext cx="5271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11364C-D971-EB41-9986-08EA550198EC}"/>
              </a:ext>
            </a:extLst>
          </p:cNvPr>
          <p:cNvCxnSpPr/>
          <p:nvPr/>
        </p:nvCxnSpPr>
        <p:spPr>
          <a:xfrm>
            <a:off x="5608205" y="1306733"/>
            <a:ext cx="1712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BDA812-EB0D-B349-9D4E-B666C75ED86A}"/>
                  </a:ext>
                </a:extLst>
              </p:cNvPr>
              <p:cNvSpPr txBox="1"/>
              <p:nvPr/>
            </p:nvSpPr>
            <p:spPr>
              <a:xfrm>
                <a:off x="6016070" y="946368"/>
                <a:ext cx="896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BDA812-EB0D-B349-9D4E-B666C75ED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70" y="946368"/>
                <a:ext cx="89652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29DAEDE-52D3-B541-B84F-6ECBE6090A13}"/>
              </a:ext>
            </a:extLst>
          </p:cNvPr>
          <p:cNvSpPr txBox="1"/>
          <p:nvPr/>
        </p:nvSpPr>
        <p:spPr>
          <a:xfrm>
            <a:off x="5258582" y="508867"/>
            <a:ext cx="218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 Horizontal Division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9D335E-C268-E04B-B2B5-CB29D8864DA6}"/>
              </a:ext>
            </a:extLst>
          </p:cNvPr>
          <p:cNvSpPr/>
          <p:nvPr/>
        </p:nvSpPr>
        <p:spPr>
          <a:xfrm>
            <a:off x="1693073" y="4533703"/>
            <a:ext cx="851450" cy="6185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832DF5-F424-B247-80E5-4391E12A93DB}"/>
              </a:ext>
            </a:extLst>
          </p:cNvPr>
          <p:cNvSpPr/>
          <p:nvPr/>
        </p:nvSpPr>
        <p:spPr>
          <a:xfrm>
            <a:off x="1693073" y="5232947"/>
            <a:ext cx="851450" cy="6185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F23902-68B3-244C-BF5C-F773615D7B2B}"/>
              </a:ext>
            </a:extLst>
          </p:cNvPr>
          <p:cNvSpPr/>
          <p:nvPr/>
        </p:nvSpPr>
        <p:spPr>
          <a:xfrm>
            <a:off x="1693073" y="5932191"/>
            <a:ext cx="851450" cy="6185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20D054-BF92-E94F-9DA5-A60DC95B6122}"/>
              </a:ext>
            </a:extLst>
          </p:cNvPr>
          <p:cNvCxnSpPr>
            <a:cxnSpLocks/>
          </p:cNvCxnSpPr>
          <p:nvPr/>
        </p:nvCxnSpPr>
        <p:spPr>
          <a:xfrm>
            <a:off x="1588980" y="4614075"/>
            <a:ext cx="0" cy="448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E41E511-E1C6-954E-9075-AB0B7214EB5D}"/>
                  </a:ext>
                </a:extLst>
              </p:cNvPr>
              <p:cNvSpPr txBox="1"/>
              <p:nvPr/>
            </p:nvSpPr>
            <p:spPr>
              <a:xfrm>
                <a:off x="1098604" y="4614075"/>
                <a:ext cx="527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E41E511-E1C6-954E-9075-AB0B7214E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604" y="4614075"/>
                <a:ext cx="5271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7B8E27-24C8-C742-A92D-BD2844AF9539}"/>
              </a:ext>
            </a:extLst>
          </p:cNvPr>
          <p:cNvCxnSpPr>
            <a:cxnSpLocks/>
          </p:cNvCxnSpPr>
          <p:nvPr/>
        </p:nvCxnSpPr>
        <p:spPr>
          <a:xfrm>
            <a:off x="1693073" y="4451897"/>
            <a:ext cx="9219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5F66FB-F13D-B448-AC09-14E6AE771B47}"/>
                  </a:ext>
                </a:extLst>
              </p:cNvPr>
              <p:cNvSpPr txBox="1"/>
              <p:nvPr/>
            </p:nvSpPr>
            <p:spPr>
              <a:xfrm>
                <a:off x="1503384" y="4052964"/>
                <a:ext cx="1301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5F66FB-F13D-B448-AC09-14E6AE771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384" y="4052964"/>
                <a:ext cx="130131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7AC6E4-2974-0642-B9E3-870C05FB8CF8}"/>
                  </a:ext>
                </a:extLst>
              </p:cNvPr>
              <p:cNvSpPr txBox="1"/>
              <p:nvPr/>
            </p:nvSpPr>
            <p:spPr>
              <a:xfrm>
                <a:off x="638824" y="3654031"/>
                <a:ext cx="4559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A1.1: Conditioned Horizontal Division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7AC6E4-2974-0642-B9E3-870C05FB8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24" y="3654031"/>
                <a:ext cx="4559005" cy="369332"/>
              </a:xfrm>
              <a:prstGeom prst="rect">
                <a:avLst/>
              </a:prstGeom>
              <a:blipFill>
                <a:blip r:embed="rId6"/>
                <a:stretch>
                  <a:fillRect l="-833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7E829723-B33C-8145-B948-21B478918521}"/>
              </a:ext>
            </a:extLst>
          </p:cNvPr>
          <p:cNvSpPr/>
          <p:nvPr/>
        </p:nvSpPr>
        <p:spPr>
          <a:xfrm>
            <a:off x="7448220" y="1391899"/>
            <a:ext cx="45719" cy="1963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F45506-7ABA-2D49-8B2B-DAF824ED89D9}"/>
              </a:ext>
            </a:extLst>
          </p:cNvPr>
          <p:cNvSpPr txBox="1"/>
          <p:nvPr/>
        </p:nvSpPr>
        <p:spPr>
          <a:xfrm>
            <a:off x="7493939" y="218886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6B5B5A48-644E-8444-A069-D9CDC940AAF6}"/>
              </a:ext>
            </a:extLst>
          </p:cNvPr>
          <p:cNvSpPr/>
          <p:nvPr/>
        </p:nvSpPr>
        <p:spPr>
          <a:xfrm>
            <a:off x="2691335" y="4562989"/>
            <a:ext cx="45719" cy="1963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2E4FA3-114C-A045-B3A7-FFC66CF37BD1}"/>
              </a:ext>
            </a:extLst>
          </p:cNvPr>
          <p:cNvSpPr txBox="1"/>
          <p:nvPr/>
        </p:nvSpPr>
        <p:spPr>
          <a:xfrm>
            <a:off x="2737054" y="535995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3D3F9C-F372-5E42-B6AA-E1EEABF278E4}"/>
              </a:ext>
            </a:extLst>
          </p:cNvPr>
          <p:cNvSpPr/>
          <p:nvPr/>
        </p:nvSpPr>
        <p:spPr>
          <a:xfrm>
            <a:off x="6216094" y="4650898"/>
            <a:ext cx="2176563" cy="3227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AE5933-C6AD-FE4D-861C-0C3C82707ADF}"/>
              </a:ext>
            </a:extLst>
          </p:cNvPr>
          <p:cNvSpPr/>
          <p:nvPr/>
        </p:nvSpPr>
        <p:spPr>
          <a:xfrm>
            <a:off x="6216094" y="5350142"/>
            <a:ext cx="2176563" cy="322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E65FD5-9FF0-EA40-B759-CD206BBAFD56}"/>
              </a:ext>
            </a:extLst>
          </p:cNvPr>
          <p:cNvSpPr/>
          <p:nvPr/>
        </p:nvSpPr>
        <p:spPr>
          <a:xfrm>
            <a:off x="6216094" y="6049386"/>
            <a:ext cx="2176563" cy="322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8624D1-E001-6540-89AD-8E2863E3ED74}"/>
              </a:ext>
            </a:extLst>
          </p:cNvPr>
          <p:cNvCxnSpPr>
            <a:cxnSpLocks/>
          </p:cNvCxnSpPr>
          <p:nvPr/>
        </p:nvCxnSpPr>
        <p:spPr>
          <a:xfrm>
            <a:off x="6111142" y="4586368"/>
            <a:ext cx="0" cy="448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DB7A77F-E85C-A946-AE64-76DFBD952340}"/>
                  </a:ext>
                </a:extLst>
              </p:cNvPr>
              <p:cNvSpPr txBox="1"/>
              <p:nvPr/>
            </p:nvSpPr>
            <p:spPr>
              <a:xfrm>
                <a:off x="5620766" y="4586368"/>
                <a:ext cx="527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DB7A77F-E85C-A946-AE64-76DFBD952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766" y="4586368"/>
                <a:ext cx="5271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21A22D-3533-EB46-8526-E69EB22B0EC6}"/>
              </a:ext>
            </a:extLst>
          </p:cNvPr>
          <p:cNvCxnSpPr>
            <a:cxnSpLocks/>
          </p:cNvCxnSpPr>
          <p:nvPr/>
        </p:nvCxnSpPr>
        <p:spPr>
          <a:xfrm>
            <a:off x="6236646" y="4451897"/>
            <a:ext cx="21560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434E33-18F4-8A4F-8B34-9B3CCCB7359E}"/>
                  </a:ext>
                </a:extLst>
              </p:cNvPr>
              <p:cNvSpPr txBox="1"/>
              <p:nvPr/>
            </p:nvSpPr>
            <p:spPr>
              <a:xfrm>
                <a:off x="6581115" y="4076870"/>
                <a:ext cx="1301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434E33-18F4-8A4F-8B34-9B3CCCB73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15" y="4076870"/>
                <a:ext cx="130131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E676FF-819C-8B4C-BF4E-13CCD6164596}"/>
                  </a:ext>
                </a:extLst>
              </p:cNvPr>
              <p:cNvSpPr txBox="1"/>
              <p:nvPr/>
            </p:nvSpPr>
            <p:spPr>
              <a:xfrm>
                <a:off x="5519521" y="3654031"/>
                <a:ext cx="4398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A1.2: Conditioned Horizontal Division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E676FF-819C-8B4C-BF4E-13CCD6164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521" y="3654031"/>
                <a:ext cx="4398705" cy="369332"/>
              </a:xfrm>
              <a:prstGeom prst="rect">
                <a:avLst/>
              </a:prstGeom>
              <a:blipFill>
                <a:blip r:embed="rId9"/>
                <a:stretch>
                  <a:fillRect l="-1153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ight Brace 43">
            <a:extLst>
              <a:ext uri="{FF2B5EF4-FFF2-40B4-BE49-F238E27FC236}">
                <a16:creationId xmlns:a16="http://schemas.microsoft.com/office/drawing/2014/main" id="{44482B33-9787-4942-A46E-90D70F6689F4}"/>
              </a:ext>
            </a:extLst>
          </p:cNvPr>
          <p:cNvSpPr/>
          <p:nvPr/>
        </p:nvSpPr>
        <p:spPr>
          <a:xfrm>
            <a:off x="8585188" y="4506574"/>
            <a:ext cx="45719" cy="1963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538D83-BD19-AC4B-BFCE-2FAF614E0658}"/>
              </a:ext>
            </a:extLst>
          </p:cNvPr>
          <p:cNvSpPr txBox="1"/>
          <p:nvPr/>
        </p:nvSpPr>
        <p:spPr>
          <a:xfrm>
            <a:off x="8630907" y="530354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71907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D53CA7-C2B3-E845-B5C7-0EACC5B33975}"/>
              </a:ext>
            </a:extLst>
          </p:cNvPr>
          <p:cNvSpPr/>
          <p:nvPr/>
        </p:nvSpPr>
        <p:spPr>
          <a:xfrm>
            <a:off x="596744" y="1471043"/>
            <a:ext cx="1712259" cy="8964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105F6A-D1D5-014C-A435-33BE57589744}"/>
              </a:ext>
            </a:extLst>
          </p:cNvPr>
          <p:cNvCxnSpPr/>
          <p:nvPr/>
        </p:nvCxnSpPr>
        <p:spPr>
          <a:xfrm>
            <a:off x="372626" y="1471043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99E211-2C2E-1544-AAF7-FABF1A96CB40}"/>
              </a:ext>
            </a:extLst>
          </p:cNvPr>
          <p:cNvSpPr txBox="1"/>
          <p:nvPr/>
        </p:nvSpPr>
        <p:spPr>
          <a:xfrm>
            <a:off x="-9210" y="173461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16499F-4B77-3045-BD56-31BD4896A1F0}"/>
              </a:ext>
            </a:extLst>
          </p:cNvPr>
          <p:cNvCxnSpPr/>
          <p:nvPr/>
        </p:nvCxnSpPr>
        <p:spPr>
          <a:xfrm>
            <a:off x="596744" y="1228996"/>
            <a:ext cx="1712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42D462-FBBA-4D4F-A79F-A0931217367D}"/>
              </a:ext>
            </a:extLst>
          </p:cNvPr>
          <p:cNvSpPr txBox="1"/>
          <p:nvPr/>
        </p:nvSpPr>
        <p:spPr>
          <a:xfrm>
            <a:off x="1311648" y="86774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B5EE3F-EA8C-3541-B76E-3600EB2B05A4}"/>
              </a:ext>
            </a:extLst>
          </p:cNvPr>
          <p:cNvSpPr/>
          <p:nvPr/>
        </p:nvSpPr>
        <p:spPr>
          <a:xfrm>
            <a:off x="978170" y="3718794"/>
            <a:ext cx="907166" cy="8964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F72141-3AA6-CE45-B685-206446D01A83}"/>
              </a:ext>
            </a:extLst>
          </p:cNvPr>
          <p:cNvSpPr/>
          <p:nvPr/>
        </p:nvSpPr>
        <p:spPr>
          <a:xfrm>
            <a:off x="978170" y="4767660"/>
            <a:ext cx="907166" cy="8964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B57AF6-21C8-4645-9F40-86F1464F73B1}"/>
              </a:ext>
            </a:extLst>
          </p:cNvPr>
          <p:cNvSpPr/>
          <p:nvPr/>
        </p:nvSpPr>
        <p:spPr>
          <a:xfrm>
            <a:off x="978170" y="5816526"/>
            <a:ext cx="907166" cy="896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B56DD5-0D60-5C49-971D-747252ABBCC6}"/>
              </a:ext>
            </a:extLst>
          </p:cNvPr>
          <p:cNvCxnSpPr>
            <a:cxnSpLocks/>
          </p:cNvCxnSpPr>
          <p:nvPr/>
        </p:nvCxnSpPr>
        <p:spPr>
          <a:xfrm>
            <a:off x="825770" y="3718794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8F7ECC-C9C7-E94C-9128-6C3FC01D89D4}"/>
                  </a:ext>
                </a:extLst>
              </p:cNvPr>
              <p:cNvSpPr txBox="1"/>
              <p:nvPr/>
            </p:nvSpPr>
            <p:spPr>
              <a:xfrm rot="16200000">
                <a:off x="102094" y="4009254"/>
                <a:ext cx="1031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8F7ECC-C9C7-E94C-9128-6C3FC01D8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094" y="4009254"/>
                <a:ext cx="103137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5999B9-B2B3-5941-8C6D-0A3C4043E943}"/>
              </a:ext>
            </a:extLst>
          </p:cNvPr>
          <p:cNvCxnSpPr>
            <a:cxnSpLocks/>
          </p:cNvCxnSpPr>
          <p:nvPr/>
        </p:nvCxnSpPr>
        <p:spPr>
          <a:xfrm>
            <a:off x="953422" y="3584323"/>
            <a:ext cx="9071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2A7F68-EFC7-4948-BC3E-5DF6B001AF66}"/>
                  </a:ext>
                </a:extLst>
              </p:cNvPr>
              <p:cNvSpPr txBox="1"/>
              <p:nvPr/>
            </p:nvSpPr>
            <p:spPr>
              <a:xfrm>
                <a:off x="1219380" y="3241833"/>
                <a:ext cx="466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2A7F68-EFC7-4948-BC3E-5DF6B001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380" y="3241833"/>
                <a:ext cx="466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29DAEDE-52D3-B541-B84F-6ECBE6090A13}"/>
              </a:ext>
            </a:extLst>
          </p:cNvPr>
          <p:cNvSpPr txBox="1"/>
          <p:nvPr/>
        </p:nvSpPr>
        <p:spPr>
          <a:xfrm>
            <a:off x="654494" y="317780"/>
            <a:ext cx="192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B: Vertical Division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7AC6E4-2974-0642-B9E3-870C05FB8CF8}"/>
                  </a:ext>
                </a:extLst>
              </p:cNvPr>
              <p:cNvSpPr txBox="1"/>
              <p:nvPr/>
            </p:nvSpPr>
            <p:spPr>
              <a:xfrm>
                <a:off x="3492818" y="2822645"/>
                <a:ext cx="4265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B1.1: Conditioned Vertical Division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77AC6E4-2974-0642-B9E3-870C05FB8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818" y="2822645"/>
                <a:ext cx="4265655" cy="369332"/>
              </a:xfrm>
              <a:prstGeom prst="rect">
                <a:avLst/>
              </a:prstGeom>
              <a:blipFill>
                <a:blip r:embed="rId4"/>
                <a:stretch>
                  <a:fillRect l="-890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971241F2-256C-CA44-8241-716CECCE1741}"/>
              </a:ext>
            </a:extLst>
          </p:cNvPr>
          <p:cNvSpPr/>
          <p:nvPr/>
        </p:nvSpPr>
        <p:spPr>
          <a:xfrm>
            <a:off x="4381729" y="3691206"/>
            <a:ext cx="2291251" cy="4953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8134B8-3D14-D144-A2BC-910C7AE11744}"/>
              </a:ext>
            </a:extLst>
          </p:cNvPr>
          <p:cNvSpPr/>
          <p:nvPr/>
        </p:nvSpPr>
        <p:spPr>
          <a:xfrm>
            <a:off x="4381729" y="4311545"/>
            <a:ext cx="2291251" cy="4953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607FA21-97A5-C14F-8730-A63D662889D9}"/>
              </a:ext>
            </a:extLst>
          </p:cNvPr>
          <p:cNvSpPr/>
          <p:nvPr/>
        </p:nvSpPr>
        <p:spPr>
          <a:xfrm>
            <a:off x="4381729" y="4906151"/>
            <a:ext cx="2291251" cy="4953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1F3D84-DB5B-A74B-8E63-270BD163AEAA}"/>
              </a:ext>
            </a:extLst>
          </p:cNvPr>
          <p:cNvCxnSpPr>
            <a:cxnSpLocks/>
          </p:cNvCxnSpPr>
          <p:nvPr/>
        </p:nvCxnSpPr>
        <p:spPr>
          <a:xfrm>
            <a:off x="4229330" y="3691205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F7EDF32-73C3-AB43-9BAA-62195F68E053}"/>
                  </a:ext>
                </a:extLst>
              </p:cNvPr>
              <p:cNvSpPr txBox="1"/>
              <p:nvPr/>
            </p:nvSpPr>
            <p:spPr>
              <a:xfrm rot="16200000">
                <a:off x="3366227" y="3981665"/>
                <a:ext cx="1310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F7EDF32-73C3-AB43-9BAA-62195F68E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66227" y="3981665"/>
                <a:ext cx="1310230" cy="369332"/>
              </a:xfrm>
              <a:prstGeom prst="rect">
                <a:avLst/>
              </a:prstGeom>
              <a:blipFill>
                <a:blip r:embed="rId5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72E2D3A-8190-A945-9DB3-EE9F1912FCF1}"/>
              </a:ext>
            </a:extLst>
          </p:cNvPr>
          <p:cNvCxnSpPr>
            <a:cxnSpLocks/>
          </p:cNvCxnSpPr>
          <p:nvPr/>
        </p:nvCxnSpPr>
        <p:spPr>
          <a:xfrm>
            <a:off x="4381729" y="3556734"/>
            <a:ext cx="22912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1F2DF-7F85-B740-AF75-F317483E0ED1}"/>
                  </a:ext>
                </a:extLst>
              </p:cNvPr>
              <p:cNvSpPr txBox="1"/>
              <p:nvPr/>
            </p:nvSpPr>
            <p:spPr>
              <a:xfrm>
                <a:off x="5305523" y="3165605"/>
                <a:ext cx="466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1F2DF-7F85-B740-AF75-F317483E0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523" y="3165605"/>
                <a:ext cx="4669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>
            <a:extLst>
              <a:ext uri="{FF2B5EF4-FFF2-40B4-BE49-F238E27FC236}">
                <a16:creationId xmlns:a16="http://schemas.microsoft.com/office/drawing/2014/main" id="{EEC9A35E-965B-A040-A3E9-615A7F274FE5}"/>
              </a:ext>
            </a:extLst>
          </p:cNvPr>
          <p:cNvSpPr/>
          <p:nvPr/>
        </p:nvSpPr>
        <p:spPr>
          <a:xfrm>
            <a:off x="2047178" y="3727975"/>
            <a:ext cx="55828" cy="30121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DBBB99-5361-F34A-9BF0-9ED1780AC73C}"/>
              </a:ext>
            </a:extLst>
          </p:cNvPr>
          <p:cNvSpPr txBox="1"/>
          <p:nvPr/>
        </p:nvSpPr>
        <p:spPr>
          <a:xfrm>
            <a:off x="2147559" y="5049374"/>
            <a:ext cx="372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A1F2CE54-28B1-8E48-8BB1-D8F06E410F28}"/>
              </a:ext>
            </a:extLst>
          </p:cNvPr>
          <p:cNvSpPr/>
          <p:nvPr/>
        </p:nvSpPr>
        <p:spPr>
          <a:xfrm>
            <a:off x="6848701" y="3511216"/>
            <a:ext cx="45719" cy="1963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B17619-299A-D141-8E07-2B0616552E68}"/>
              </a:ext>
            </a:extLst>
          </p:cNvPr>
          <p:cNvSpPr txBox="1"/>
          <p:nvPr/>
        </p:nvSpPr>
        <p:spPr>
          <a:xfrm>
            <a:off x="6894420" y="430818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C19A05A-D0E6-AE4A-96D9-B4E751A8FF48}"/>
                  </a:ext>
                </a:extLst>
              </p:cNvPr>
              <p:cNvSpPr txBox="1"/>
              <p:nvPr/>
            </p:nvSpPr>
            <p:spPr>
              <a:xfrm>
                <a:off x="7810272" y="2822477"/>
                <a:ext cx="4265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B1.2: Conditioned Vertical Division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C19A05A-D0E6-AE4A-96D9-B4E751A8F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272" y="2822477"/>
                <a:ext cx="4265655" cy="369332"/>
              </a:xfrm>
              <a:prstGeom prst="rect">
                <a:avLst/>
              </a:prstGeom>
              <a:blipFill>
                <a:blip r:embed="rId7"/>
                <a:stretch>
                  <a:fillRect l="-890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ACA42B03-F589-9B43-8C1D-6BD072085451}"/>
              </a:ext>
            </a:extLst>
          </p:cNvPr>
          <p:cNvSpPr/>
          <p:nvPr/>
        </p:nvSpPr>
        <p:spPr>
          <a:xfrm>
            <a:off x="10088385" y="3625990"/>
            <a:ext cx="671862" cy="9398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51861A-53CF-F543-99F2-3E8A9111B24D}"/>
              </a:ext>
            </a:extLst>
          </p:cNvPr>
          <p:cNvSpPr/>
          <p:nvPr/>
        </p:nvSpPr>
        <p:spPr>
          <a:xfrm>
            <a:off x="10095500" y="4653634"/>
            <a:ext cx="671862" cy="9398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55787E-E28F-5A48-8BEB-6233B08D0ED7}"/>
              </a:ext>
            </a:extLst>
          </p:cNvPr>
          <p:cNvSpPr/>
          <p:nvPr/>
        </p:nvSpPr>
        <p:spPr>
          <a:xfrm>
            <a:off x="10095500" y="5681279"/>
            <a:ext cx="671862" cy="9398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426CA9A-5D4F-644F-B24B-DA5282473F9A}"/>
              </a:ext>
            </a:extLst>
          </p:cNvPr>
          <p:cNvCxnSpPr>
            <a:cxnSpLocks/>
          </p:cNvCxnSpPr>
          <p:nvPr/>
        </p:nvCxnSpPr>
        <p:spPr>
          <a:xfrm>
            <a:off x="9943100" y="3662729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29CABA1-8467-4349-BAAB-2B02E92394FA}"/>
                  </a:ext>
                </a:extLst>
              </p:cNvPr>
              <p:cNvSpPr txBox="1"/>
              <p:nvPr/>
            </p:nvSpPr>
            <p:spPr>
              <a:xfrm rot="16200000">
                <a:off x="9079997" y="3953189"/>
                <a:ext cx="1310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29CABA1-8467-4349-BAAB-2B02E9239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79997" y="3953189"/>
                <a:ext cx="1310230" cy="369332"/>
              </a:xfrm>
              <a:prstGeom prst="rect">
                <a:avLst/>
              </a:prstGeom>
              <a:blipFill>
                <a:blip r:embed="rId8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16AC27-09DC-984A-80C3-E3404DB09C38}"/>
              </a:ext>
            </a:extLst>
          </p:cNvPr>
          <p:cNvCxnSpPr>
            <a:cxnSpLocks/>
          </p:cNvCxnSpPr>
          <p:nvPr/>
        </p:nvCxnSpPr>
        <p:spPr>
          <a:xfrm>
            <a:off x="10095499" y="3528258"/>
            <a:ext cx="6647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53C258-AF3E-8A49-8D1F-1EC51CF472AC}"/>
                  </a:ext>
                </a:extLst>
              </p:cNvPr>
              <p:cNvSpPr txBox="1"/>
              <p:nvPr/>
            </p:nvSpPr>
            <p:spPr>
              <a:xfrm>
                <a:off x="10209293" y="3181640"/>
                <a:ext cx="466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A53C258-AF3E-8A49-8D1F-1EC51CF4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293" y="3181640"/>
                <a:ext cx="4669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ight Brace 44">
            <a:extLst>
              <a:ext uri="{FF2B5EF4-FFF2-40B4-BE49-F238E27FC236}">
                <a16:creationId xmlns:a16="http://schemas.microsoft.com/office/drawing/2014/main" id="{D2664621-865B-1D47-BF6C-11D3F94B764C}"/>
              </a:ext>
            </a:extLst>
          </p:cNvPr>
          <p:cNvSpPr/>
          <p:nvPr/>
        </p:nvSpPr>
        <p:spPr>
          <a:xfrm>
            <a:off x="10883134" y="3625989"/>
            <a:ext cx="45719" cy="29950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9E9F07-55B1-9E4C-8C5B-9A8AA01CC92F}"/>
              </a:ext>
            </a:extLst>
          </p:cNvPr>
          <p:cNvSpPr txBox="1"/>
          <p:nvPr/>
        </p:nvSpPr>
        <p:spPr>
          <a:xfrm>
            <a:off x="10927687" y="4937161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46253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D53CA7-C2B3-E845-B5C7-0EACC5B33975}"/>
              </a:ext>
            </a:extLst>
          </p:cNvPr>
          <p:cNvSpPr/>
          <p:nvPr/>
        </p:nvSpPr>
        <p:spPr>
          <a:xfrm>
            <a:off x="987103" y="3429000"/>
            <a:ext cx="1712259" cy="8964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105F6A-D1D5-014C-A435-33BE57589744}"/>
              </a:ext>
            </a:extLst>
          </p:cNvPr>
          <p:cNvCxnSpPr/>
          <p:nvPr/>
        </p:nvCxnSpPr>
        <p:spPr>
          <a:xfrm>
            <a:off x="762985" y="3429000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99E211-2C2E-1544-AAF7-FABF1A96CB40}"/>
              </a:ext>
            </a:extLst>
          </p:cNvPr>
          <p:cNvSpPr txBox="1"/>
          <p:nvPr/>
        </p:nvSpPr>
        <p:spPr>
          <a:xfrm>
            <a:off x="381149" y="369256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16499F-4B77-3045-BD56-31BD4896A1F0}"/>
              </a:ext>
            </a:extLst>
          </p:cNvPr>
          <p:cNvCxnSpPr/>
          <p:nvPr/>
        </p:nvCxnSpPr>
        <p:spPr>
          <a:xfrm>
            <a:off x="987103" y="3186953"/>
            <a:ext cx="1712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42D462-FBBA-4D4F-A79F-A0931217367D}"/>
              </a:ext>
            </a:extLst>
          </p:cNvPr>
          <p:cNvSpPr txBox="1"/>
          <p:nvPr/>
        </p:nvSpPr>
        <p:spPr>
          <a:xfrm>
            <a:off x="1702007" y="282569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B5EE3F-EA8C-3541-B76E-3600EB2B05A4}"/>
              </a:ext>
            </a:extLst>
          </p:cNvPr>
          <p:cNvSpPr/>
          <p:nvPr/>
        </p:nvSpPr>
        <p:spPr>
          <a:xfrm>
            <a:off x="3623595" y="2326342"/>
            <a:ext cx="204334" cy="8964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F72141-3AA6-CE45-B685-206446D01A83}"/>
              </a:ext>
            </a:extLst>
          </p:cNvPr>
          <p:cNvSpPr/>
          <p:nvPr/>
        </p:nvSpPr>
        <p:spPr>
          <a:xfrm>
            <a:off x="3623595" y="3375208"/>
            <a:ext cx="204334" cy="8964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B57AF6-21C8-4645-9F40-86F1464F73B1}"/>
              </a:ext>
            </a:extLst>
          </p:cNvPr>
          <p:cNvSpPr/>
          <p:nvPr/>
        </p:nvSpPr>
        <p:spPr>
          <a:xfrm>
            <a:off x="3623595" y="4424074"/>
            <a:ext cx="204334" cy="8964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B56DD5-0D60-5C49-971D-747252ABBCC6}"/>
              </a:ext>
            </a:extLst>
          </p:cNvPr>
          <p:cNvCxnSpPr>
            <a:cxnSpLocks/>
          </p:cNvCxnSpPr>
          <p:nvPr/>
        </p:nvCxnSpPr>
        <p:spPr>
          <a:xfrm>
            <a:off x="3471195" y="2326342"/>
            <a:ext cx="0" cy="896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8F7ECC-C9C7-E94C-9128-6C3FC01D89D4}"/>
                  </a:ext>
                </a:extLst>
              </p:cNvPr>
              <p:cNvSpPr txBox="1"/>
              <p:nvPr/>
            </p:nvSpPr>
            <p:spPr>
              <a:xfrm rot="16200000">
                <a:off x="2747519" y="2616802"/>
                <a:ext cx="1031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8F7ECC-C9C7-E94C-9128-6C3FC01D8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47519" y="2616802"/>
                <a:ext cx="103137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5999B9-B2B3-5941-8C6D-0A3C4043E943}"/>
              </a:ext>
            </a:extLst>
          </p:cNvPr>
          <p:cNvCxnSpPr>
            <a:cxnSpLocks/>
          </p:cNvCxnSpPr>
          <p:nvPr/>
        </p:nvCxnSpPr>
        <p:spPr>
          <a:xfrm>
            <a:off x="3623594" y="2191871"/>
            <a:ext cx="1712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2A7F68-EFC7-4948-BC3E-5DF6B001AF66}"/>
                  </a:ext>
                </a:extLst>
              </p:cNvPr>
              <p:cNvSpPr txBox="1"/>
              <p:nvPr/>
            </p:nvSpPr>
            <p:spPr>
              <a:xfrm>
                <a:off x="4246230" y="1822539"/>
                <a:ext cx="896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2A7F68-EFC7-4948-BC3E-5DF6B001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230" y="1822539"/>
                <a:ext cx="89659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29DAEDE-52D3-B541-B84F-6ECBE6090A13}"/>
              </a:ext>
            </a:extLst>
          </p:cNvPr>
          <p:cNvSpPr txBox="1"/>
          <p:nvPr/>
        </p:nvSpPr>
        <p:spPr>
          <a:xfrm>
            <a:off x="3334870" y="1488138"/>
            <a:ext cx="131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 Recursive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DF7AFB3C-52F5-2A49-9556-484387207DA4}"/>
              </a:ext>
            </a:extLst>
          </p:cNvPr>
          <p:cNvCxnSpPr>
            <a:cxnSpLocks/>
            <a:stCxn id="25" idx="0"/>
            <a:endCxn id="25" idx="3"/>
          </p:cNvCxnSpPr>
          <p:nvPr/>
        </p:nvCxnSpPr>
        <p:spPr>
          <a:xfrm rot="16200000" flipH="1">
            <a:off x="3552727" y="2499376"/>
            <a:ext cx="448235" cy="102167"/>
          </a:xfrm>
          <a:prstGeom prst="curvedConnector4">
            <a:avLst>
              <a:gd name="adj1" fmla="val -19000"/>
              <a:gd name="adj2" fmla="val 367625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8D8771C-9631-2240-A69F-02BC406836DE}"/>
              </a:ext>
            </a:extLst>
          </p:cNvPr>
          <p:cNvCxnSpPr>
            <a:cxnSpLocks/>
            <a:stCxn id="26" idx="0"/>
            <a:endCxn id="26" idx="3"/>
          </p:cNvCxnSpPr>
          <p:nvPr/>
        </p:nvCxnSpPr>
        <p:spPr>
          <a:xfrm rot="16200000" flipH="1">
            <a:off x="3552727" y="3548242"/>
            <a:ext cx="448235" cy="102167"/>
          </a:xfrm>
          <a:prstGeom prst="curvedConnector4">
            <a:avLst>
              <a:gd name="adj1" fmla="val -23000"/>
              <a:gd name="adj2" fmla="val 323751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AFCD3787-020B-C249-BA1E-B6A0253217E9}"/>
              </a:ext>
            </a:extLst>
          </p:cNvPr>
          <p:cNvCxnSpPr>
            <a:cxnSpLocks/>
            <a:stCxn id="27" idx="0"/>
            <a:endCxn id="27" idx="3"/>
          </p:cNvCxnSpPr>
          <p:nvPr/>
        </p:nvCxnSpPr>
        <p:spPr>
          <a:xfrm rot="16200000" flipH="1">
            <a:off x="3552727" y="4597108"/>
            <a:ext cx="448235" cy="102167"/>
          </a:xfrm>
          <a:prstGeom prst="curvedConnector4">
            <a:avLst>
              <a:gd name="adj1" fmla="val -23000"/>
              <a:gd name="adj2" fmla="val 323751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503CDFC-B7A4-CC40-9539-C85E29197D1A}"/>
              </a:ext>
            </a:extLst>
          </p:cNvPr>
          <p:cNvSpPr txBox="1"/>
          <p:nvPr/>
        </p:nvSpPr>
        <p:spPr>
          <a:xfrm>
            <a:off x="5889812" y="1453207"/>
            <a:ext cx="2654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CA: Conditioned Recursive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82BEB9-FE38-C84F-8E88-86E2DF1C897C}"/>
              </a:ext>
            </a:extLst>
          </p:cNvPr>
          <p:cNvSpPr/>
          <p:nvPr/>
        </p:nvSpPr>
        <p:spPr>
          <a:xfrm>
            <a:off x="6279852" y="2451849"/>
            <a:ext cx="204334" cy="694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0DAEB6-4AFF-3C48-937B-69A797CA59B1}"/>
              </a:ext>
            </a:extLst>
          </p:cNvPr>
          <p:cNvSpPr/>
          <p:nvPr/>
        </p:nvSpPr>
        <p:spPr>
          <a:xfrm>
            <a:off x="6279852" y="3500715"/>
            <a:ext cx="204334" cy="6947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324A838-B2E9-E04A-A937-F892782D0386}"/>
              </a:ext>
            </a:extLst>
          </p:cNvPr>
          <p:cNvSpPr/>
          <p:nvPr/>
        </p:nvSpPr>
        <p:spPr>
          <a:xfrm>
            <a:off x="6279852" y="4549581"/>
            <a:ext cx="204334" cy="6947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2542AB-35DD-CF49-A49F-31AE5DF43E9C}"/>
              </a:ext>
            </a:extLst>
          </p:cNvPr>
          <p:cNvCxnSpPr>
            <a:cxnSpLocks/>
          </p:cNvCxnSpPr>
          <p:nvPr/>
        </p:nvCxnSpPr>
        <p:spPr>
          <a:xfrm>
            <a:off x="6127452" y="2451849"/>
            <a:ext cx="0" cy="6947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D06322-89D0-234B-9CDA-65D3892FF7E5}"/>
                  </a:ext>
                </a:extLst>
              </p:cNvPr>
              <p:cNvSpPr txBox="1"/>
              <p:nvPr/>
            </p:nvSpPr>
            <p:spPr>
              <a:xfrm rot="16200000">
                <a:off x="5224770" y="2715417"/>
                <a:ext cx="1310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D06322-89D0-234B-9CDA-65D3892FF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224770" y="2715417"/>
                <a:ext cx="1310230" cy="369332"/>
              </a:xfrm>
              <a:prstGeom prst="rect">
                <a:avLst/>
              </a:prstGeom>
              <a:blipFill>
                <a:blip r:embed="rId4"/>
                <a:stretch>
                  <a:fillRect r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7BD627A-C755-F241-8EA5-BC82AF0573D4}"/>
              </a:ext>
            </a:extLst>
          </p:cNvPr>
          <p:cNvCxnSpPr>
            <a:cxnSpLocks/>
          </p:cNvCxnSpPr>
          <p:nvPr/>
        </p:nvCxnSpPr>
        <p:spPr>
          <a:xfrm>
            <a:off x="6279851" y="2191871"/>
            <a:ext cx="1712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63059FA-FAD3-D148-B823-FE100BD864A6}"/>
                  </a:ext>
                </a:extLst>
              </p:cNvPr>
              <p:cNvSpPr txBox="1"/>
              <p:nvPr/>
            </p:nvSpPr>
            <p:spPr>
              <a:xfrm>
                <a:off x="6902487" y="1822539"/>
                <a:ext cx="896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63059FA-FAD3-D148-B823-FE100BD86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487" y="1822539"/>
                <a:ext cx="8965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B7FB6492-C2A5-BB4C-9B83-3B76F4F48D36}"/>
              </a:ext>
            </a:extLst>
          </p:cNvPr>
          <p:cNvCxnSpPr>
            <a:cxnSpLocks/>
            <a:stCxn id="40" idx="0"/>
            <a:endCxn id="40" idx="3"/>
          </p:cNvCxnSpPr>
          <p:nvPr/>
        </p:nvCxnSpPr>
        <p:spPr>
          <a:xfrm rot="16200000" flipH="1">
            <a:off x="6259409" y="2574458"/>
            <a:ext cx="347385" cy="102167"/>
          </a:xfrm>
          <a:prstGeom prst="curvedConnector4">
            <a:avLst>
              <a:gd name="adj1" fmla="val -16774"/>
              <a:gd name="adj2" fmla="val 323751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4B9894DD-1441-1445-AA5A-BFFA0EE3A290}"/>
              </a:ext>
            </a:extLst>
          </p:cNvPr>
          <p:cNvCxnSpPr>
            <a:cxnSpLocks/>
            <a:stCxn id="41" idx="0"/>
            <a:endCxn id="41" idx="3"/>
          </p:cNvCxnSpPr>
          <p:nvPr/>
        </p:nvCxnSpPr>
        <p:spPr>
          <a:xfrm rot="16200000" flipH="1">
            <a:off x="6259409" y="3623324"/>
            <a:ext cx="347385" cy="102167"/>
          </a:xfrm>
          <a:prstGeom prst="curvedConnector4">
            <a:avLst>
              <a:gd name="adj1" fmla="val -37419"/>
              <a:gd name="adj2" fmla="val 323751"/>
            </a:avLst>
          </a:prstGeom>
          <a:ln>
            <a:solidFill>
              <a:schemeClr val="accent6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CD1755D6-07F4-204F-9093-795D0D221E55}"/>
              </a:ext>
            </a:extLst>
          </p:cNvPr>
          <p:cNvCxnSpPr>
            <a:cxnSpLocks/>
            <a:stCxn id="43" idx="0"/>
            <a:endCxn id="43" idx="3"/>
          </p:cNvCxnSpPr>
          <p:nvPr/>
        </p:nvCxnSpPr>
        <p:spPr>
          <a:xfrm rot="16200000" flipH="1">
            <a:off x="6259409" y="4672190"/>
            <a:ext cx="347385" cy="102167"/>
          </a:xfrm>
          <a:prstGeom prst="curvedConnector4">
            <a:avLst>
              <a:gd name="adj1" fmla="val -34838"/>
              <a:gd name="adj2" fmla="val 323751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2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0D67F-BDBF-AC4A-BF55-A8969B45F519}"/>
              </a:ext>
            </a:extLst>
          </p:cNvPr>
          <p:cNvSpPr/>
          <p:nvPr/>
        </p:nvSpPr>
        <p:spPr>
          <a:xfrm>
            <a:off x="860611" y="2263445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DE21A-ECF1-B847-95AC-31DC3B3A8DB4}"/>
              </a:ext>
            </a:extLst>
          </p:cNvPr>
          <p:cNvSpPr/>
          <p:nvPr/>
        </p:nvSpPr>
        <p:spPr>
          <a:xfrm>
            <a:off x="2026023" y="2263445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D6D89E-E10C-A24B-AFAC-031DA7C88865}"/>
              </a:ext>
            </a:extLst>
          </p:cNvPr>
          <p:cNvSpPr/>
          <p:nvPr/>
        </p:nvSpPr>
        <p:spPr>
          <a:xfrm>
            <a:off x="3128682" y="2263444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21513D-C8A4-E84C-B118-AA6E0D689CD6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1308847" y="2512216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F57047-899E-1F45-8D66-6FEFA6A97A2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474259" y="2512215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DF0D2CF-EAC0-3841-B286-49B62E434426}"/>
              </a:ext>
            </a:extLst>
          </p:cNvPr>
          <p:cNvSpPr/>
          <p:nvPr/>
        </p:nvSpPr>
        <p:spPr>
          <a:xfrm>
            <a:off x="4741748" y="1882338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754320-2E5A-F040-A74C-3B37CA4DE08B}"/>
              </a:ext>
            </a:extLst>
          </p:cNvPr>
          <p:cNvSpPr/>
          <p:nvPr/>
        </p:nvSpPr>
        <p:spPr>
          <a:xfrm>
            <a:off x="5907160" y="1882338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5DB89D-E54F-B74F-BFFE-71E37B8F7F6E}"/>
              </a:ext>
            </a:extLst>
          </p:cNvPr>
          <p:cNvSpPr/>
          <p:nvPr/>
        </p:nvSpPr>
        <p:spPr>
          <a:xfrm>
            <a:off x="7009819" y="1882337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5FFBF7-349C-9E42-A4F7-2B7BD913A661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189984" y="2131109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E00A0B-7CE3-A444-8DA4-B7A5FBD5C42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6355396" y="2131108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7F2A26F-D254-7A4F-9BFA-6E284FEB03A7}"/>
              </a:ext>
            </a:extLst>
          </p:cNvPr>
          <p:cNvSpPr/>
          <p:nvPr/>
        </p:nvSpPr>
        <p:spPr>
          <a:xfrm>
            <a:off x="4741748" y="2474010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C44B9A-F1F8-5741-AA69-B75BD1555B4A}"/>
              </a:ext>
            </a:extLst>
          </p:cNvPr>
          <p:cNvSpPr/>
          <p:nvPr/>
        </p:nvSpPr>
        <p:spPr>
          <a:xfrm>
            <a:off x="5907160" y="2474010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830E47-6A31-E14E-BA9C-36938216725C}"/>
              </a:ext>
            </a:extLst>
          </p:cNvPr>
          <p:cNvSpPr/>
          <p:nvPr/>
        </p:nvSpPr>
        <p:spPr>
          <a:xfrm>
            <a:off x="7009819" y="2474009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8E4724-6D8D-4641-9050-44F059C2F9C0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5189984" y="2722781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20FB35-53DC-A34B-B887-55B077BEA098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6355396" y="2722780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78E9CCF-972B-224E-980B-6FE1F535DB8B}"/>
              </a:ext>
            </a:extLst>
          </p:cNvPr>
          <p:cNvSpPr/>
          <p:nvPr/>
        </p:nvSpPr>
        <p:spPr>
          <a:xfrm>
            <a:off x="4741748" y="3045509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39F3FA-04F7-4840-B20D-E33F8C9D3D9B}"/>
              </a:ext>
            </a:extLst>
          </p:cNvPr>
          <p:cNvSpPr/>
          <p:nvPr/>
        </p:nvSpPr>
        <p:spPr>
          <a:xfrm>
            <a:off x="5907160" y="3045509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508F4B-2C03-184A-832B-75D8A76B3F75}"/>
              </a:ext>
            </a:extLst>
          </p:cNvPr>
          <p:cNvSpPr/>
          <p:nvPr/>
        </p:nvSpPr>
        <p:spPr>
          <a:xfrm>
            <a:off x="7009819" y="3045508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78C618-56E5-DE41-BCA0-26C0ED8693C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5189984" y="3294280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BD3998-5ABF-374F-BFBD-FB110955B730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 flipV="1">
            <a:off x="6355396" y="3294279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8F2CDC2-EB0A-2646-9933-518771D69F18}"/>
              </a:ext>
            </a:extLst>
          </p:cNvPr>
          <p:cNvSpPr/>
          <p:nvPr/>
        </p:nvSpPr>
        <p:spPr>
          <a:xfrm>
            <a:off x="5710517" y="3948809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43F697-FC14-4941-8802-EC6CD3F3089E}"/>
              </a:ext>
            </a:extLst>
          </p:cNvPr>
          <p:cNvSpPr/>
          <p:nvPr/>
        </p:nvSpPr>
        <p:spPr>
          <a:xfrm>
            <a:off x="6813176" y="3948808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8F73CF-537F-D74B-B610-73E7480A62FB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 flipV="1">
            <a:off x="4993341" y="4197580"/>
            <a:ext cx="717176" cy="59167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360C30-B1CA-B740-9064-F7B3298304BF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6158753" y="4197579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484463C-15EC-134C-8B36-4D11250552A9}"/>
              </a:ext>
            </a:extLst>
          </p:cNvPr>
          <p:cNvSpPr/>
          <p:nvPr/>
        </p:nvSpPr>
        <p:spPr>
          <a:xfrm>
            <a:off x="4545105" y="4540481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780CC3-3FBF-8F4C-ABDE-9617ECE725EC}"/>
              </a:ext>
            </a:extLst>
          </p:cNvPr>
          <p:cNvSpPr/>
          <p:nvPr/>
        </p:nvSpPr>
        <p:spPr>
          <a:xfrm>
            <a:off x="5710517" y="4540481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2598CC-3784-FE43-A216-EBF0576543CD}"/>
              </a:ext>
            </a:extLst>
          </p:cNvPr>
          <p:cNvSpPr/>
          <p:nvPr/>
        </p:nvSpPr>
        <p:spPr>
          <a:xfrm>
            <a:off x="6813176" y="4540480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114592-776D-3140-8598-E1EDF18AD270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4993341" y="4789252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469DE3-E40C-D248-9D8C-7513906A9A6D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 flipV="1">
            <a:off x="6158753" y="4789251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7DADCFA-436D-324C-A209-CFDAFABDD987}"/>
              </a:ext>
            </a:extLst>
          </p:cNvPr>
          <p:cNvSpPr/>
          <p:nvPr/>
        </p:nvSpPr>
        <p:spPr>
          <a:xfrm>
            <a:off x="5710517" y="5111980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399161-1B38-FC40-B90E-C01D267DCADB}"/>
              </a:ext>
            </a:extLst>
          </p:cNvPr>
          <p:cNvSpPr/>
          <p:nvPr/>
        </p:nvSpPr>
        <p:spPr>
          <a:xfrm>
            <a:off x="6813176" y="5111979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C431051-741D-DA42-B326-D8F0B3AD4F26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6158753" y="5360750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D1D174-F4A2-9847-887C-BEAEE04930D5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>
            <a:off x="4993341" y="4789252"/>
            <a:ext cx="717176" cy="57149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5072CDB-35B2-E64B-AB85-C16ACDE9B2EE}"/>
              </a:ext>
            </a:extLst>
          </p:cNvPr>
          <p:cNvSpPr/>
          <p:nvPr/>
        </p:nvSpPr>
        <p:spPr>
          <a:xfrm>
            <a:off x="9646023" y="4022766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FED1D8-C9F0-9E45-899E-AC5B57D55082}"/>
              </a:ext>
            </a:extLst>
          </p:cNvPr>
          <p:cNvCxnSpPr>
            <a:cxnSpLocks/>
            <a:stCxn id="47" idx="3"/>
            <a:endCxn id="43" idx="1"/>
          </p:cNvCxnSpPr>
          <p:nvPr/>
        </p:nvCxnSpPr>
        <p:spPr>
          <a:xfrm flipV="1">
            <a:off x="8928847" y="4271537"/>
            <a:ext cx="717176" cy="59167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DC8699-D2FD-6249-896B-8A2CD2E0022A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>
            <a:off x="10094259" y="4271537"/>
            <a:ext cx="654423" cy="59167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B868EBF-E628-D849-9B60-C785C9A69852}"/>
              </a:ext>
            </a:extLst>
          </p:cNvPr>
          <p:cNvSpPr/>
          <p:nvPr/>
        </p:nvSpPr>
        <p:spPr>
          <a:xfrm>
            <a:off x="8480611" y="4614438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52431D6-2B8F-B844-9056-543CE0433553}"/>
              </a:ext>
            </a:extLst>
          </p:cNvPr>
          <p:cNvSpPr/>
          <p:nvPr/>
        </p:nvSpPr>
        <p:spPr>
          <a:xfrm>
            <a:off x="9646023" y="4614438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B7EF1D-0F60-274E-B45D-D720012542D4}"/>
              </a:ext>
            </a:extLst>
          </p:cNvPr>
          <p:cNvSpPr/>
          <p:nvPr/>
        </p:nvSpPr>
        <p:spPr>
          <a:xfrm>
            <a:off x="10748682" y="4614437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40E5B7-BA99-E547-833D-D53E08DA4F3E}"/>
              </a:ext>
            </a:extLst>
          </p:cNvPr>
          <p:cNvCxnSpPr>
            <a:stCxn id="47" idx="3"/>
            <a:endCxn id="48" idx="1"/>
          </p:cNvCxnSpPr>
          <p:nvPr/>
        </p:nvCxnSpPr>
        <p:spPr>
          <a:xfrm>
            <a:off x="8928847" y="4863209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F91C1E-0F9B-6C44-ABBE-0F0E4EA0999F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10094259" y="4863208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3F04F07-EA4C-A546-A581-FDDC4FB5E9AE}"/>
              </a:ext>
            </a:extLst>
          </p:cNvPr>
          <p:cNvSpPr/>
          <p:nvPr/>
        </p:nvSpPr>
        <p:spPr>
          <a:xfrm>
            <a:off x="9646023" y="5185937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ABE137-F826-6D4D-AA6E-9C8DB106A5D3}"/>
              </a:ext>
            </a:extLst>
          </p:cNvPr>
          <p:cNvCxnSpPr>
            <a:cxnSpLocks/>
            <a:stCxn id="52" idx="3"/>
            <a:endCxn id="49" idx="1"/>
          </p:cNvCxnSpPr>
          <p:nvPr/>
        </p:nvCxnSpPr>
        <p:spPr>
          <a:xfrm flipV="1">
            <a:off x="10094259" y="4863208"/>
            <a:ext cx="654423" cy="5715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AEB8288-C464-F641-9C17-339E6595F857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>
            <a:off x="8928847" y="4863209"/>
            <a:ext cx="717176" cy="57149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E578456-0DDA-DC47-A31F-911459D0B050}"/>
              </a:ext>
            </a:extLst>
          </p:cNvPr>
          <p:cNvSpPr/>
          <p:nvPr/>
        </p:nvSpPr>
        <p:spPr>
          <a:xfrm>
            <a:off x="1141552" y="3978559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FD8699-5988-2B4D-82F4-5BB71BC0E0F8}"/>
              </a:ext>
            </a:extLst>
          </p:cNvPr>
          <p:cNvSpPr/>
          <p:nvPr/>
        </p:nvSpPr>
        <p:spPr>
          <a:xfrm>
            <a:off x="2306964" y="3978559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0420A65-8237-954B-8071-A22CB8588897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1589788" y="4227330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315ADE-F4D1-ED41-8E7D-44513F715256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2755200" y="4227330"/>
            <a:ext cx="654423" cy="59167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C3646D7-F55F-684D-AD72-930439079FF8}"/>
              </a:ext>
            </a:extLst>
          </p:cNvPr>
          <p:cNvSpPr/>
          <p:nvPr/>
        </p:nvSpPr>
        <p:spPr>
          <a:xfrm>
            <a:off x="1141552" y="4570231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674BB43-E8D3-B54E-A9C0-7F8A906D6A11}"/>
              </a:ext>
            </a:extLst>
          </p:cNvPr>
          <p:cNvSpPr/>
          <p:nvPr/>
        </p:nvSpPr>
        <p:spPr>
          <a:xfrm>
            <a:off x="2306964" y="4570231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D342EE-23BB-BD4F-81A4-00288A544C49}"/>
              </a:ext>
            </a:extLst>
          </p:cNvPr>
          <p:cNvSpPr/>
          <p:nvPr/>
        </p:nvSpPr>
        <p:spPr>
          <a:xfrm>
            <a:off x="3409623" y="4570230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8B0B2D5-E2AE-2341-952E-93C1014514C6}"/>
              </a:ext>
            </a:extLst>
          </p:cNvPr>
          <p:cNvCxnSpPr>
            <a:stCxn id="63" idx="3"/>
            <a:endCxn id="64" idx="1"/>
          </p:cNvCxnSpPr>
          <p:nvPr/>
        </p:nvCxnSpPr>
        <p:spPr>
          <a:xfrm>
            <a:off x="1589788" y="4819002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B8752FB-8420-0649-891F-D458BC2B52A5}"/>
              </a:ext>
            </a:extLst>
          </p:cNvPr>
          <p:cNvCxnSpPr>
            <a:stCxn id="64" idx="3"/>
            <a:endCxn id="65" idx="1"/>
          </p:cNvCxnSpPr>
          <p:nvPr/>
        </p:nvCxnSpPr>
        <p:spPr>
          <a:xfrm flipV="1">
            <a:off x="2755200" y="4819001"/>
            <a:ext cx="654423" cy="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952D2ED-9A54-134C-86AD-3893FF69927F}"/>
              </a:ext>
            </a:extLst>
          </p:cNvPr>
          <p:cNvSpPr/>
          <p:nvPr/>
        </p:nvSpPr>
        <p:spPr>
          <a:xfrm>
            <a:off x="1141552" y="5141730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5BAFA89-C13C-0343-AF58-64C210ECF2EF}"/>
              </a:ext>
            </a:extLst>
          </p:cNvPr>
          <p:cNvSpPr/>
          <p:nvPr/>
        </p:nvSpPr>
        <p:spPr>
          <a:xfrm>
            <a:off x="2306964" y="5141730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A4264D4-BAE9-D948-8B8D-4A28A5D62D41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1589788" y="5390501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47F4FD7-F024-B54D-9775-E82AF4198FA5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 flipV="1">
            <a:off x="2755200" y="4819001"/>
            <a:ext cx="654423" cy="57150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BC34710-3B83-2A4C-842A-7F456A75C352}"/>
              </a:ext>
            </a:extLst>
          </p:cNvPr>
          <p:cNvSpPr/>
          <p:nvPr/>
        </p:nvSpPr>
        <p:spPr>
          <a:xfrm>
            <a:off x="8247532" y="1891188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D6E2EBA-FB8E-8749-94F6-0F3C01B401FC}"/>
              </a:ext>
            </a:extLst>
          </p:cNvPr>
          <p:cNvSpPr/>
          <p:nvPr/>
        </p:nvSpPr>
        <p:spPr>
          <a:xfrm>
            <a:off x="9412944" y="1891188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9743341-8316-6941-800E-4577DAC8D92D}"/>
              </a:ext>
            </a:extLst>
          </p:cNvPr>
          <p:cNvSpPr/>
          <p:nvPr/>
        </p:nvSpPr>
        <p:spPr>
          <a:xfrm>
            <a:off x="10228732" y="1891187"/>
            <a:ext cx="448236" cy="497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4FFCAF9-5C40-3741-AC79-3720285991D6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8695768" y="2139959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AE98F03-02D5-F34B-8E89-40A5E7BAB63B}"/>
              </a:ext>
            </a:extLst>
          </p:cNvPr>
          <p:cNvCxnSpPr>
            <a:stCxn id="76" idx="3"/>
            <a:endCxn id="77" idx="1"/>
          </p:cNvCxnSpPr>
          <p:nvPr/>
        </p:nvCxnSpPr>
        <p:spPr>
          <a:xfrm flipV="1">
            <a:off x="9861180" y="2139958"/>
            <a:ext cx="367552" cy="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E6383B8-A997-D94C-B168-C2CB9E49226A}"/>
              </a:ext>
            </a:extLst>
          </p:cNvPr>
          <p:cNvSpPr/>
          <p:nvPr/>
        </p:nvSpPr>
        <p:spPr>
          <a:xfrm>
            <a:off x="8247532" y="2482860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9D9214B-5A0D-3E4D-B3F8-1BA2E1FDE3F5}"/>
              </a:ext>
            </a:extLst>
          </p:cNvPr>
          <p:cNvSpPr/>
          <p:nvPr/>
        </p:nvSpPr>
        <p:spPr>
          <a:xfrm>
            <a:off x="9412944" y="2482860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5D9BD82-DC6E-4748-9E72-737761E15F59}"/>
              </a:ext>
            </a:extLst>
          </p:cNvPr>
          <p:cNvSpPr/>
          <p:nvPr/>
        </p:nvSpPr>
        <p:spPr>
          <a:xfrm>
            <a:off x="10228732" y="2482859"/>
            <a:ext cx="448236" cy="497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9ED811F-B461-444B-AA40-6960BFACED7C}"/>
              </a:ext>
            </a:extLst>
          </p:cNvPr>
          <p:cNvCxnSpPr>
            <a:stCxn id="80" idx="3"/>
            <a:endCxn id="81" idx="1"/>
          </p:cNvCxnSpPr>
          <p:nvPr/>
        </p:nvCxnSpPr>
        <p:spPr>
          <a:xfrm>
            <a:off x="8695768" y="2731631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2D1C67-92C5-1046-9BC5-5FE17DFADDB2}"/>
              </a:ext>
            </a:extLst>
          </p:cNvPr>
          <p:cNvCxnSpPr>
            <a:stCxn id="81" idx="3"/>
            <a:endCxn id="82" idx="1"/>
          </p:cNvCxnSpPr>
          <p:nvPr/>
        </p:nvCxnSpPr>
        <p:spPr>
          <a:xfrm flipV="1">
            <a:off x="9861180" y="2731630"/>
            <a:ext cx="367552" cy="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0A73254-F920-2042-A392-49698D68CFFF}"/>
              </a:ext>
            </a:extLst>
          </p:cNvPr>
          <p:cNvSpPr/>
          <p:nvPr/>
        </p:nvSpPr>
        <p:spPr>
          <a:xfrm>
            <a:off x="8247532" y="3054359"/>
            <a:ext cx="448236" cy="4975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ED92B2-69AB-E044-A426-6ECAE7A8FC40}"/>
              </a:ext>
            </a:extLst>
          </p:cNvPr>
          <p:cNvSpPr/>
          <p:nvPr/>
        </p:nvSpPr>
        <p:spPr>
          <a:xfrm>
            <a:off x="9412944" y="3054359"/>
            <a:ext cx="448236" cy="497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8630A5B-10EE-EC47-AC60-63A399702544}"/>
              </a:ext>
            </a:extLst>
          </p:cNvPr>
          <p:cNvSpPr/>
          <p:nvPr/>
        </p:nvSpPr>
        <p:spPr>
          <a:xfrm>
            <a:off x="10228732" y="3054358"/>
            <a:ext cx="448236" cy="4975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27DDE7B-37AD-CE4B-8FDE-C9E8EBA12733}"/>
              </a:ext>
            </a:extLst>
          </p:cNvPr>
          <p:cNvCxnSpPr>
            <a:stCxn id="85" idx="3"/>
            <a:endCxn id="86" idx="1"/>
          </p:cNvCxnSpPr>
          <p:nvPr/>
        </p:nvCxnSpPr>
        <p:spPr>
          <a:xfrm>
            <a:off x="8695768" y="3303130"/>
            <a:ext cx="717176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8482222-4CD0-4B43-9BB6-E39989D1B83B}"/>
              </a:ext>
            </a:extLst>
          </p:cNvPr>
          <p:cNvCxnSpPr>
            <a:stCxn id="86" idx="3"/>
            <a:endCxn id="87" idx="1"/>
          </p:cNvCxnSpPr>
          <p:nvPr/>
        </p:nvCxnSpPr>
        <p:spPr>
          <a:xfrm flipV="1">
            <a:off x="9861180" y="3303129"/>
            <a:ext cx="367552" cy="1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6D43EDD-C7A2-994E-A32B-08D2A504F92B}"/>
              </a:ext>
            </a:extLst>
          </p:cNvPr>
          <p:cNvSpPr/>
          <p:nvPr/>
        </p:nvSpPr>
        <p:spPr>
          <a:xfrm>
            <a:off x="11196918" y="1891187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CE89544-268F-7448-AE5E-7C4651A80782}"/>
              </a:ext>
            </a:extLst>
          </p:cNvPr>
          <p:cNvCxnSpPr>
            <a:cxnSpLocks/>
            <a:stCxn id="77" idx="3"/>
            <a:endCxn id="93" idx="1"/>
          </p:cNvCxnSpPr>
          <p:nvPr/>
        </p:nvCxnSpPr>
        <p:spPr>
          <a:xfrm>
            <a:off x="10676968" y="2139958"/>
            <a:ext cx="51995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D0EA63DF-8518-7042-AA6F-122CC3D80234}"/>
              </a:ext>
            </a:extLst>
          </p:cNvPr>
          <p:cNvSpPr/>
          <p:nvPr/>
        </p:nvSpPr>
        <p:spPr>
          <a:xfrm>
            <a:off x="11196918" y="2482859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AEDC83E-9992-DE44-AE6D-3A36D8E80039}"/>
              </a:ext>
            </a:extLst>
          </p:cNvPr>
          <p:cNvCxnSpPr>
            <a:cxnSpLocks/>
            <a:stCxn id="82" idx="3"/>
            <a:endCxn id="95" idx="1"/>
          </p:cNvCxnSpPr>
          <p:nvPr/>
        </p:nvCxnSpPr>
        <p:spPr>
          <a:xfrm>
            <a:off x="10676968" y="2731630"/>
            <a:ext cx="51995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BE850A74-A739-9148-A47D-B2563B0B2685}"/>
              </a:ext>
            </a:extLst>
          </p:cNvPr>
          <p:cNvSpPr/>
          <p:nvPr/>
        </p:nvSpPr>
        <p:spPr>
          <a:xfrm>
            <a:off x="11196918" y="3054358"/>
            <a:ext cx="448236" cy="4975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6B259A0-65C6-704E-9116-6C77B8080F4F}"/>
              </a:ext>
            </a:extLst>
          </p:cNvPr>
          <p:cNvCxnSpPr>
            <a:cxnSpLocks/>
            <a:stCxn id="87" idx="3"/>
            <a:endCxn id="97" idx="1"/>
          </p:cNvCxnSpPr>
          <p:nvPr/>
        </p:nvCxnSpPr>
        <p:spPr>
          <a:xfrm>
            <a:off x="10676968" y="3303129"/>
            <a:ext cx="519950" cy="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644517A-F991-C946-93D8-DD0AFF6C381F}"/>
                  </a:ext>
                </a:extLst>
              </p:cNvPr>
              <p:cNvSpPr/>
              <p:nvPr/>
            </p:nvSpPr>
            <p:spPr>
              <a:xfrm>
                <a:off x="860611" y="539803"/>
                <a:ext cx="448236" cy="4975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E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644517A-F991-C946-93D8-DD0AFF6C3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1" y="539803"/>
                <a:ext cx="448236" cy="4975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3B67087-7958-CC4F-AA4A-B3A8600C0968}"/>
                  </a:ext>
                </a:extLst>
              </p:cNvPr>
              <p:cNvSpPr/>
              <p:nvPr/>
            </p:nvSpPr>
            <p:spPr>
              <a:xfrm>
                <a:off x="1443317" y="539803"/>
                <a:ext cx="448236" cy="49754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3B67087-7958-CC4F-AA4A-B3A8600C0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317" y="539803"/>
                <a:ext cx="448236" cy="4975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634C613-509B-634F-A1DA-83322729F34B}"/>
                  </a:ext>
                </a:extLst>
              </p:cNvPr>
              <p:cNvSpPr/>
              <p:nvPr/>
            </p:nvSpPr>
            <p:spPr>
              <a:xfrm>
                <a:off x="2608729" y="539803"/>
                <a:ext cx="448236" cy="49754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634C613-509B-634F-A1DA-83322729F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729" y="539803"/>
                <a:ext cx="448236" cy="4975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C6E52A9-F5E4-954C-B1FB-D5DA2CBA54E9}"/>
                  </a:ext>
                </a:extLst>
              </p:cNvPr>
              <p:cNvSpPr/>
              <p:nvPr/>
            </p:nvSpPr>
            <p:spPr>
              <a:xfrm>
                <a:off x="2026023" y="539803"/>
                <a:ext cx="448236" cy="49754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Ins="91440"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s-E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FC6E52A9-F5E4-954C-B1FB-D5DA2CBA54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023" y="539803"/>
                <a:ext cx="448236" cy="4975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D2A76362-243B-3C4A-B5D0-455D60B9A63A}"/>
              </a:ext>
            </a:extLst>
          </p:cNvPr>
          <p:cNvSpPr txBox="1"/>
          <p:nvPr/>
        </p:nvSpPr>
        <p:spPr>
          <a:xfrm>
            <a:off x="803416" y="208004"/>
            <a:ext cx="86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Legend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69687C4-84AD-C645-ABE1-66A3FC899B6E}"/>
              </a:ext>
            </a:extLst>
          </p:cNvPr>
          <p:cNvCxnSpPr/>
          <p:nvPr/>
        </p:nvCxnSpPr>
        <p:spPr>
          <a:xfrm>
            <a:off x="560439" y="1553497"/>
            <a:ext cx="11238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D27C4C8-6BCC-A242-9606-3E169081BBBD}"/>
              </a:ext>
            </a:extLst>
          </p:cNvPr>
          <p:cNvCxnSpPr/>
          <p:nvPr/>
        </p:nvCxnSpPr>
        <p:spPr>
          <a:xfrm>
            <a:off x="560439" y="3711678"/>
            <a:ext cx="11238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40028EC-1F2A-834A-9905-B9EA947C1BA1}"/>
              </a:ext>
            </a:extLst>
          </p:cNvPr>
          <p:cNvCxnSpPr/>
          <p:nvPr/>
        </p:nvCxnSpPr>
        <p:spPr>
          <a:xfrm>
            <a:off x="560439" y="5899355"/>
            <a:ext cx="112382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F2D93FF-A907-6D4E-9D17-3632F726E78D}"/>
              </a:ext>
            </a:extLst>
          </p:cNvPr>
          <p:cNvCxnSpPr>
            <a:cxnSpLocks/>
          </p:cNvCxnSpPr>
          <p:nvPr/>
        </p:nvCxnSpPr>
        <p:spPr>
          <a:xfrm>
            <a:off x="560439" y="1553497"/>
            <a:ext cx="0" cy="434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3F1BA36-A0FA-3A40-8778-10293CF69CF8}"/>
              </a:ext>
            </a:extLst>
          </p:cNvPr>
          <p:cNvCxnSpPr/>
          <p:nvPr/>
        </p:nvCxnSpPr>
        <p:spPr>
          <a:xfrm>
            <a:off x="11793794" y="1553497"/>
            <a:ext cx="0" cy="4375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977B9A0-1EC8-CF40-9A1E-7D45B8D94940}"/>
              </a:ext>
            </a:extLst>
          </p:cNvPr>
          <p:cNvCxnSpPr>
            <a:cxnSpLocks/>
          </p:cNvCxnSpPr>
          <p:nvPr/>
        </p:nvCxnSpPr>
        <p:spPr>
          <a:xfrm>
            <a:off x="4104968" y="1553497"/>
            <a:ext cx="0" cy="434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A73DEE9-4887-A34A-8F7C-595881793B92}"/>
              </a:ext>
            </a:extLst>
          </p:cNvPr>
          <p:cNvCxnSpPr>
            <a:cxnSpLocks/>
          </p:cNvCxnSpPr>
          <p:nvPr/>
        </p:nvCxnSpPr>
        <p:spPr>
          <a:xfrm>
            <a:off x="7688826" y="1553497"/>
            <a:ext cx="0" cy="434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CED2A29D-7D15-064D-9D6B-16B03A15A5FE}"/>
              </a:ext>
            </a:extLst>
          </p:cNvPr>
          <p:cNvSpPr/>
          <p:nvPr/>
        </p:nvSpPr>
        <p:spPr>
          <a:xfrm>
            <a:off x="627673" y="1650589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018218E-4F58-3046-9C9F-9668908AB8F2}"/>
              </a:ext>
            </a:extLst>
          </p:cNvPr>
          <p:cNvSpPr/>
          <p:nvPr/>
        </p:nvSpPr>
        <p:spPr>
          <a:xfrm>
            <a:off x="4199823" y="1647372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D4AB8CA-43D1-4D4B-B232-A8630383DCB0}"/>
              </a:ext>
            </a:extLst>
          </p:cNvPr>
          <p:cNvSpPr/>
          <p:nvPr/>
        </p:nvSpPr>
        <p:spPr>
          <a:xfrm>
            <a:off x="7789747" y="1653986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DFFBD0C-2B88-9E47-A7E0-C71BCAF9D179}"/>
              </a:ext>
            </a:extLst>
          </p:cNvPr>
          <p:cNvSpPr/>
          <p:nvPr/>
        </p:nvSpPr>
        <p:spPr>
          <a:xfrm>
            <a:off x="656882" y="3810108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C8FE1AA-FB1E-FD42-977D-E8A05FABBD23}"/>
              </a:ext>
            </a:extLst>
          </p:cNvPr>
          <p:cNvSpPr/>
          <p:nvPr/>
        </p:nvSpPr>
        <p:spPr>
          <a:xfrm>
            <a:off x="7785846" y="3785817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F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0A177C3-95A6-D745-A5E2-769C05E1576E}"/>
              </a:ext>
            </a:extLst>
          </p:cNvPr>
          <p:cNvSpPr/>
          <p:nvPr/>
        </p:nvSpPr>
        <p:spPr>
          <a:xfrm>
            <a:off x="4202713" y="3810108"/>
            <a:ext cx="385484" cy="3854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29EAE05-3913-A64A-A800-061EFD0C60E9}"/>
              </a:ext>
            </a:extLst>
          </p:cNvPr>
          <p:cNvSpPr/>
          <p:nvPr/>
        </p:nvSpPr>
        <p:spPr>
          <a:xfrm rot="16200000">
            <a:off x="-1809865" y="3528475"/>
            <a:ext cx="4345859" cy="395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       SHARING                     NO SHARING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7D48E4C-A43B-AA45-BC97-F31CCBCB4703}"/>
              </a:ext>
            </a:extLst>
          </p:cNvPr>
          <p:cNvCxnSpPr>
            <a:cxnSpLocks/>
          </p:cNvCxnSpPr>
          <p:nvPr/>
        </p:nvCxnSpPr>
        <p:spPr>
          <a:xfrm flipH="1">
            <a:off x="165113" y="3713302"/>
            <a:ext cx="395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98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389</Words>
  <Application>Microsoft Macintosh PowerPoint</Application>
  <PresentationFormat>Widescreen</PresentationFormat>
  <Paragraphs>200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Ruiz Ruiz</dc:creator>
  <cp:lastModifiedBy>Pablo Ruiz Ruiz</cp:lastModifiedBy>
  <cp:revision>217</cp:revision>
  <dcterms:created xsi:type="dcterms:W3CDTF">2019-02-16T16:41:40Z</dcterms:created>
  <dcterms:modified xsi:type="dcterms:W3CDTF">2019-03-12T14:54:14Z</dcterms:modified>
</cp:coreProperties>
</file>