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0"/>
    <p:restoredTop sz="94664"/>
  </p:normalViewPr>
  <p:slideViewPr>
    <p:cSldViewPr snapToGrid="0" snapToObjects="1">
      <p:cViewPr varScale="1">
        <p:scale>
          <a:sx n="143" d="100"/>
          <a:sy n="143" d="100"/>
        </p:scale>
        <p:origin x="9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6T16:43:12.6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6T16:43:12.6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6T16:43:12.6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16383,'0'0'0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6476-573E-2A4E-9EB8-E176D5FED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8A5C2-2DB8-6844-B7BD-2594339B1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40F6-FF36-1C46-ADBE-7A40AC14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BA22-8C92-CC44-A75E-56638587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41D1A-15DD-B144-A03A-F302A483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485E-6BC7-654B-B81B-AA7A4791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C9185-A6A1-BC4C-A620-C4C2C27CE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C291-1772-DA43-99A1-04C82F35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3DA2-3F26-E947-9078-59D7EB1D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949C-2F93-5B43-B9BB-7D031BD3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BD642-CCBF-2340-995B-7128370A6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31968-CA05-9946-A760-C72DCF66B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993D2-84ED-A040-9DD0-FC2E7426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FB734-AD84-034D-AB7D-DAE604D7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2159-E47B-774A-A96D-5D6B2079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9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4723-0BB3-7F47-B51C-C3B2EE6D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23470-4B2B-B340-9694-BFEB406B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42373-91D5-294D-8258-FEA3148F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052F4-B57B-E24E-B675-32B18BDB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63BCD-5AAA-5243-905B-FABA64D4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1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B69B-3C2F-3346-9E4D-C7D58C45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9BD4A-50F1-7C4C-8458-76C8A0D54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27AED-3830-0B43-951C-4299A1CB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59BED-35FA-744E-ADE9-2EA0B072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903E-E4A2-904B-8653-5D92C8C3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EDF-4BFB-434B-8DB2-4DCE5B33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AE85C-D838-BC4B-8D72-6FB4E0649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04436-A0EB-3947-9C91-398B8E396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AE85-9434-494F-A8C4-FE4FBF4D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334C6-E7E9-5D45-B796-9FCC1FC8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C16A-10B1-CD49-8D25-97797180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4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FD00-A5D5-104C-8DA2-B15CBA1F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6849D-2426-474E-85DC-238D55F6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A2D87-2662-684D-A7BD-0571FD224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5591C-28E8-0247-9E43-6190B49DF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13828D-F88E-0D47-BDE2-21BB62C3D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46EB5-8989-D04A-9E2A-9A5C22A8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F58A5-F8DB-A443-B255-FF7D4996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99CB3-EAC1-7745-9F6F-EC94C2DD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7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670A-EC71-EF4B-BC5B-593BD44E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44B81-358B-AD45-8C2E-101F2FF1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11F15-1F50-4E40-B721-C5AB5C20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D5178-2B62-3241-ADD4-10A47EE4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3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6E4A4-7528-1540-99A8-5F5091F7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31679-80FF-634D-9EA4-4983E2B9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F4C1B-4C3E-0A4F-80BC-2D56C26A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8824-D497-8D46-BBC1-9ADC664A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0703-93D4-C84F-8372-F36756A5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06DCA-672B-944E-91FC-776CEB21F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ACD93-77AC-5B42-BA11-991BD6AE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BA285-3128-4542-A62A-C9ACD152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8DF76-0917-2742-983B-BA855FC0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8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487-7DCE-A840-9552-DF0CE4F1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7022A-B28C-0141-A2AC-CA28BAC99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FC38D-0138-9F41-87BF-182EE95C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ED64B-B62F-AC4D-AE10-C7BA032A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1555B-F71C-B145-B525-76F99997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3478A-7E80-BC4F-9312-C6A1A567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09D11-ADB9-F446-B195-9C8CE7B9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EB6A9-EDA0-2E48-A03D-A19D36DF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680A0-894C-E148-80CB-C8DA1C714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68D65-797A-CD4A-9857-9804BB008E34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B457-AB83-B44E-9F04-00F7F45D8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BEFB-9821-064E-8256-E124F1A3D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7.png"/><Relationship Id="rId17" Type="http://schemas.openxmlformats.org/officeDocument/2006/relationships/image" Target="../media/image15.png"/><Relationship Id="rId2" Type="http://schemas.openxmlformats.org/officeDocument/2006/relationships/customXml" Target="../ink/ink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.png"/><Relationship Id="rId21" Type="http://schemas.openxmlformats.org/officeDocument/2006/relationships/image" Target="../media/image33.png"/><Relationship Id="rId7" Type="http://schemas.openxmlformats.org/officeDocument/2006/relationships/image" Target="../media/image5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customXml" Target="../ink/ink3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14:cNvPr>
              <p14:cNvContentPartPr/>
              <p14:nvPr/>
            </p14:nvContentPartPr>
            <p14:xfrm>
              <a:off x="1333639" y="490801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5639" y="382801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be 3">
            <a:extLst>
              <a:ext uri="{FF2B5EF4-FFF2-40B4-BE49-F238E27FC236}">
                <a16:creationId xmlns:a16="http://schemas.microsoft.com/office/drawing/2014/main" id="{CDB5E13B-C2CF-EF42-8117-C57B0873E588}"/>
              </a:ext>
            </a:extLst>
          </p:cNvPr>
          <p:cNvSpPr/>
          <p:nvPr/>
        </p:nvSpPr>
        <p:spPr>
          <a:xfrm>
            <a:off x="134105" y="986118"/>
            <a:ext cx="1199174" cy="1091895"/>
          </a:xfrm>
          <a:prstGeom prst="cube">
            <a:avLst>
              <a:gd name="adj" fmla="val 85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80362F-2654-1540-A17C-558CF61EF30F}"/>
              </a:ext>
            </a:extLst>
          </p:cNvPr>
          <p:cNvSpPr/>
          <p:nvPr/>
        </p:nvSpPr>
        <p:spPr>
          <a:xfrm>
            <a:off x="1862210" y="1190507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2673337-E7BE-DD45-AFE3-F26BD10E3805}"/>
              </a:ext>
            </a:extLst>
          </p:cNvPr>
          <p:cNvSpPr/>
          <p:nvPr/>
        </p:nvSpPr>
        <p:spPr>
          <a:xfrm>
            <a:off x="1727739" y="1325876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2B01FDC-8E6B-4140-9D74-C7C90FABC72F}"/>
              </a:ext>
            </a:extLst>
          </p:cNvPr>
          <p:cNvSpPr/>
          <p:nvPr/>
        </p:nvSpPr>
        <p:spPr>
          <a:xfrm>
            <a:off x="1593268" y="1461245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A3C0938-8625-4844-AB53-D5BDC0F24112}"/>
              </a:ext>
            </a:extLst>
          </p:cNvPr>
          <p:cNvSpPr/>
          <p:nvPr/>
        </p:nvSpPr>
        <p:spPr>
          <a:xfrm>
            <a:off x="2453881" y="774097"/>
            <a:ext cx="1759538" cy="1783078"/>
          </a:xfrm>
          <a:prstGeom prst="cube">
            <a:avLst>
              <a:gd name="adj" fmla="val 447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AEFD131-639B-E742-95A1-3EA1018450C4}"/>
              </a:ext>
            </a:extLst>
          </p:cNvPr>
          <p:cNvSpPr/>
          <p:nvPr/>
        </p:nvSpPr>
        <p:spPr>
          <a:xfrm>
            <a:off x="4996188" y="995083"/>
            <a:ext cx="1305994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1CD9C1D-8950-F04E-92C0-C612D67DDF76}"/>
              </a:ext>
            </a:extLst>
          </p:cNvPr>
          <p:cNvSpPr/>
          <p:nvPr/>
        </p:nvSpPr>
        <p:spPr>
          <a:xfrm>
            <a:off x="6860836" y="64680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25A1F97E-6895-7046-B3AC-BF964031F4B1}"/>
              </a:ext>
            </a:extLst>
          </p:cNvPr>
          <p:cNvSpPr/>
          <p:nvPr/>
        </p:nvSpPr>
        <p:spPr>
          <a:xfrm>
            <a:off x="6103334" y="1405662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C3D008B-11FC-3A43-91BF-CF0C5BC49A18}"/>
              </a:ext>
            </a:extLst>
          </p:cNvPr>
          <p:cNvSpPr/>
          <p:nvPr/>
        </p:nvSpPr>
        <p:spPr>
          <a:xfrm>
            <a:off x="5345832" y="2164524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C61869E-0C66-AB44-BC3A-40343F8D3298}"/>
              </a:ext>
            </a:extLst>
          </p:cNvPr>
          <p:cNvSpPr/>
          <p:nvPr/>
        </p:nvSpPr>
        <p:spPr>
          <a:xfrm>
            <a:off x="7075999" y="995083"/>
            <a:ext cx="1318930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80317FB-937F-EC4B-A5E9-81D1BA5D7D76}"/>
              </a:ext>
            </a:extLst>
          </p:cNvPr>
          <p:cNvSpPr/>
          <p:nvPr/>
        </p:nvSpPr>
        <p:spPr>
          <a:xfrm>
            <a:off x="7363222" y="619906"/>
            <a:ext cx="2536250" cy="2522473"/>
          </a:xfrm>
          <a:prstGeom prst="cube">
            <a:avLst>
              <a:gd name="adj" fmla="val 951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E1A502F-91D8-8943-B3FA-21AEF1DAA31C}"/>
              </a:ext>
            </a:extLst>
          </p:cNvPr>
          <p:cNvSpPr/>
          <p:nvPr/>
        </p:nvSpPr>
        <p:spPr>
          <a:xfrm>
            <a:off x="4494145" y="1532065"/>
            <a:ext cx="351704" cy="394445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/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7BABE62-259F-9245-B058-EFB95DDC6D8A}"/>
              </a:ext>
            </a:extLst>
          </p:cNvPr>
          <p:cNvSpPr txBox="1"/>
          <p:nvPr/>
        </p:nvSpPr>
        <p:spPr>
          <a:xfrm>
            <a:off x="1676364" y="1970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0FC6C-F18E-0A49-89C1-F3E4EE2F003F}"/>
              </a:ext>
            </a:extLst>
          </p:cNvPr>
          <p:cNvSpPr txBox="1"/>
          <p:nvPr/>
        </p:nvSpPr>
        <p:spPr>
          <a:xfrm>
            <a:off x="502693" y="21089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9A09A-9086-9D40-8C06-FB98759D0405}"/>
              </a:ext>
            </a:extLst>
          </p:cNvPr>
          <p:cNvSpPr txBox="1"/>
          <p:nvPr/>
        </p:nvSpPr>
        <p:spPr>
          <a:xfrm>
            <a:off x="2761798" y="25639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15FDD-84B7-7E4E-A668-A5E9D80CDB63}"/>
              </a:ext>
            </a:extLst>
          </p:cNvPr>
          <p:cNvSpPr txBox="1"/>
          <p:nvPr/>
        </p:nvSpPr>
        <p:spPr>
          <a:xfrm>
            <a:off x="5096650" y="22981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BA27E-21EB-AF4A-B173-580DB5567791}"/>
              </a:ext>
            </a:extLst>
          </p:cNvPr>
          <p:cNvSpPr txBox="1"/>
          <p:nvPr/>
        </p:nvSpPr>
        <p:spPr>
          <a:xfrm>
            <a:off x="7205321" y="2286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60F5E-5BF9-B14D-813B-0FF2C3936B1A}"/>
              </a:ext>
            </a:extLst>
          </p:cNvPr>
          <p:cNvSpPr txBox="1"/>
          <p:nvPr/>
        </p:nvSpPr>
        <p:spPr>
          <a:xfrm>
            <a:off x="4514320" y="19265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0A044-3AEC-7343-B84F-AD578637AE42}"/>
              </a:ext>
            </a:extLst>
          </p:cNvPr>
          <p:cNvSpPr txBox="1"/>
          <p:nvPr/>
        </p:nvSpPr>
        <p:spPr>
          <a:xfrm>
            <a:off x="5286677" y="30264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D36F67-FA2B-AC44-88C5-A5E666C315BE}"/>
              </a:ext>
            </a:extLst>
          </p:cNvPr>
          <p:cNvSpPr txBox="1"/>
          <p:nvPr/>
        </p:nvSpPr>
        <p:spPr>
          <a:xfrm>
            <a:off x="7292103" y="31607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/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/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/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/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/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/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ube 37">
            <a:extLst>
              <a:ext uri="{FF2B5EF4-FFF2-40B4-BE49-F238E27FC236}">
                <a16:creationId xmlns:a16="http://schemas.microsoft.com/office/drawing/2014/main" id="{6216BE45-6616-5F49-9378-3B79C98AB0F0}"/>
              </a:ext>
            </a:extLst>
          </p:cNvPr>
          <p:cNvSpPr/>
          <p:nvPr/>
        </p:nvSpPr>
        <p:spPr>
          <a:xfrm>
            <a:off x="9202084" y="152444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/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AE939A7A-C249-3642-B74A-CF8A346B809F}"/>
              </a:ext>
            </a:extLst>
          </p:cNvPr>
          <p:cNvSpPr/>
          <p:nvPr/>
        </p:nvSpPr>
        <p:spPr>
          <a:xfrm>
            <a:off x="10155133" y="1550326"/>
            <a:ext cx="806823" cy="841798"/>
          </a:xfrm>
          <a:prstGeom prst="cube">
            <a:avLst>
              <a:gd name="adj" fmla="val 8123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/>
              <p:nvPr/>
            </p:nvSpPr>
            <p:spPr>
              <a:xfrm>
                <a:off x="10762962" y="1198591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962" y="1198591"/>
                <a:ext cx="36574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/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/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/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/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/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A9D393C-4F8F-DB48-8A3B-FB04884CB39F}"/>
              </a:ext>
            </a:extLst>
          </p:cNvPr>
          <p:cNvSpPr txBox="1"/>
          <p:nvPr/>
        </p:nvSpPr>
        <p:spPr>
          <a:xfrm>
            <a:off x="10105627" y="23640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06A8A23-E15F-0747-8B4C-9C6B6E7AB37D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16200000" flipH="1" flipV="1">
            <a:off x="7257958" y="-530344"/>
            <a:ext cx="21969" cy="2187166"/>
          </a:xfrm>
          <a:prstGeom prst="curvedConnector3">
            <a:avLst>
              <a:gd name="adj1" fmla="val -2060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083283"/>
                  </p:ext>
                </p:extLst>
              </p:nvPr>
            </p:nvGraphicFramePr>
            <p:xfrm>
              <a:off x="221838" y="3470679"/>
              <a:ext cx="91634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54496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93309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2121403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3054496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2,32,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Max Pooling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(4,4)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𝑥𝑀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083283"/>
                  </p:ext>
                </p:extLst>
              </p:nvPr>
            </p:nvGraphicFramePr>
            <p:xfrm>
              <a:off x="221838" y="3470679"/>
              <a:ext cx="91634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54496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93309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2121403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3054496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15" t="-103333" r="-200415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103333" r="-552703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103333" r="-14491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415" t="-103333" r="-415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15" t="-210345" r="-2004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210345" r="-552703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210345" r="-14491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15" t="-310345" r="-2004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310345" r="-55270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310345" r="-14491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415" t="-310345" r="-415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396667" r="-55270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396667" r="-14491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513793" r="-55270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513793" r="-14491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415" t="-513793" r="-415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94427D7B-89E7-F646-A0E0-5C6129370009}"/>
              </a:ext>
            </a:extLst>
          </p:cNvPr>
          <p:cNvSpPr txBox="1"/>
          <p:nvPr/>
        </p:nvSpPr>
        <p:spPr>
          <a:xfrm>
            <a:off x="10650071" y="632011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Model</a:t>
            </a:r>
          </a:p>
        </p:txBody>
      </p:sp>
    </p:spTree>
    <p:extLst>
      <p:ext uri="{BB962C8B-B14F-4D97-AF65-F5344CB8AC3E}">
        <p14:creationId xmlns:p14="http://schemas.microsoft.com/office/powerpoint/2010/main" val="291717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14:cNvPr>
              <p14:cNvContentPartPr/>
              <p14:nvPr/>
            </p14:nvContentPartPr>
            <p14:xfrm>
              <a:off x="1333639" y="490801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5639" y="382801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be 3">
            <a:extLst>
              <a:ext uri="{FF2B5EF4-FFF2-40B4-BE49-F238E27FC236}">
                <a16:creationId xmlns:a16="http://schemas.microsoft.com/office/drawing/2014/main" id="{CDB5E13B-C2CF-EF42-8117-C57B0873E588}"/>
              </a:ext>
            </a:extLst>
          </p:cNvPr>
          <p:cNvSpPr/>
          <p:nvPr/>
        </p:nvSpPr>
        <p:spPr>
          <a:xfrm>
            <a:off x="134105" y="986118"/>
            <a:ext cx="1199174" cy="1091895"/>
          </a:xfrm>
          <a:prstGeom prst="cube">
            <a:avLst>
              <a:gd name="adj" fmla="val 85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80362F-2654-1540-A17C-558CF61EF30F}"/>
              </a:ext>
            </a:extLst>
          </p:cNvPr>
          <p:cNvSpPr/>
          <p:nvPr/>
        </p:nvSpPr>
        <p:spPr>
          <a:xfrm>
            <a:off x="1862210" y="1190507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2673337-E7BE-DD45-AFE3-F26BD10E3805}"/>
              </a:ext>
            </a:extLst>
          </p:cNvPr>
          <p:cNvSpPr/>
          <p:nvPr/>
        </p:nvSpPr>
        <p:spPr>
          <a:xfrm>
            <a:off x="1727739" y="1325876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2B01FDC-8E6B-4140-9D74-C7C90FABC72F}"/>
              </a:ext>
            </a:extLst>
          </p:cNvPr>
          <p:cNvSpPr/>
          <p:nvPr/>
        </p:nvSpPr>
        <p:spPr>
          <a:xfrm>
            <a:off x="1593268" y="1461245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A3C0938-8625-4844-AB53-D5BDC0F24112}"/>
              </a:ext>
            </a:extLst>
          </p:cNvPr>
          <p:cNvSpPr/>
          <p:nvPr/>
        </p:nvSpPr>
        <p:spPr>
          <a:xfrm>
            <a:off x="2453881" y="774097"/>
            <a:ext cx="1759538" cy="1783078"/>
          </a:xfrm>
          <a:prstGeom prst="cube">
            <a:avLst>
              <a:gd name="adj" fmla="val 447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AEFD131-639B-E742-95A1-3EA1018450C4}"/>
              </a:ext>
            </a:extLst>
          </p:cNvPr>
          <p:cNvSpPr/>
          <p:nvPr/>
        </p:nvSpPr>
        <p:spPr>
          <a:xfrm>
            <a:off x="4996188" y="995083"/>
            <a:ext cx="1305994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1CD9C1D-8950-F04E-92C0-C612D67DDF76}"/>
              </a:ext>
            </a:extLst>
          </p:cNvPr>
          <p:cNvSpPr/>
          <p:nvPr/>
        </p:nvSpPr>
        <p:spPr>
          <a:xfrm>
            <a:off x="6860836" y="64680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25A1F97E-6895-7046-B3AC-BF964031F4B1}"/>
              </a:ext>
            </a:extLst>
          </p:cNvPr>
          <p:cNvSpPr/>
          <p:nvPr/>
        </p:nvSpPr>
        <p:spPr>
          <a:xfrm>
            <a:off x="6103334" y="1405662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C3D008B-11FC-3A43-91BF-CF0C5BC49A18}"/>
              </a:ext>
            </a:extLst>
          </p:cNvPr>
          <p:cNvSpPr/>
          <p:nvPr/>
        </p:nvSpPr>
        <p:spPr>
          <a:xfrm>
            <a:off x="5345832" y="2164524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C61869E-0C66-AB44-BC3A-40343F8D3298}"/>
              </a:ext>
            </a:extLst>
          </p:cNvPr>
          <p:cNvSpPr/>
          <p:nvPr/>
        </p:nvSpPr>
        <p:spPr>
          <a:xfrm>
            <a:off x="7075999" y="995083"/>
            <a:ext cx="1318930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80317FB-937F-EC4B-A5E9-81D1BA5D7D76}"/>
              </a:ext>
            </a:extLst>
          </p:cNvPr>
          <p:cNvSpPr/>
          <p:nvPr/>
        </p:nvSpPr>
        <p:spPr>
          <a:xfrm>
            <a:off x="7363222" y="619906"/>
            <a:ext cx="2536250" cy="2522473"/>
          </a:xfrm>
          <a:prstGeom prst="cube">
            <a:avLst>
              <a:gd name="adj" fmla="val 951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E1A502F-91D8-8943-B3FA-21AEF1DAA31C}"/>
              </a:ext>
            </a:extLst>
          </p:cNvPr>
          <p:cNvSpPr/>
          <p:nvPr/>
        </p:nvSpPr>
        <p:spPr>
          <a:xfrm>
            <a:off x="4494145" y="1532065"/>
            <a:ext cx="351704" cy="394445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/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7BABE62-259F-9245-B058-EFB95DDC6D8A}"/>
              </a:ext>
            </a:extLst>
          </p:cNvPr>
          <p:cNvSpPr txBox="1"/>
          <p:nvPr/>
        </p:nvSpPr>
        <p:spPr>
          <a:xfrm>
            <a:off x="1676364" y="1970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0FC6C-F18E-0A49-89C1-F3E4EE2F003F}"/>
              </a:ext>
            </a:extLst>
          </p:cNvPr>
          <p:cNvSpPr txBox="1"/>
          <p:nvPr/>
        </p:nvSpPr>
        <p:spPr>
          <a:xfrm>
            <a:off x="502693" y="21089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9A09A-9086-9D40-8C06-FB98759D0405}"/>
              </a:ext>
            </a:extLst>
          </p:cNvPr>
          <p:cNvSpPr txBox="1"/>
          <p:nvPr/>
        </p:nvSpPr>
        <p:spPr>
          <a:xfrm>
            <a:off x="2761798" y="25639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15FDD-84B7-7E4E-A668-A5E9D80CDB63}"/>
              </a:ext>
            </a:extLst>
          </p:cNvPr>
          <p:cNvSpPr txBox="1"/>
          <p:nvPr/>
        </p:nvSpPr>
        <p:spPr>
          <a:xfrm>
            <a:off x="5096650" y="22981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BA27E-21EB-AF4A-B173-580DB5567791}"/>
              </a:ext>
            </a:extLst>
          </p:cNvPr>
          <p:cNvSpPr txBox="1"/>
          <p:nvPr/>
        </p:nvSpPr>
        <p:spPr>
          <a:xfrm>
            <a:off x="7205321" y="2286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60F5E-5BF9-B14D-813B-0FF2C3936B1A}"/>
              </a:ext>
            </a:extLst>
          </p:cNvPr>
          <p:cNvSpPr txBox="1"/>
          <p:nvPr/>
        </p:nvSpPr>
        <p:spPr>
          <a:xfrm>
            <a:off x="4514320" y="19265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0A044-3AEC-7343-B84F-AD578637AE42}"/>
              </a:ext>
            </a:extLst>
          </p:cNvPr>
          <p:cNvSpPr txBox="1"/>
          <p:nvPr/>
        </p:nvSpPr>
        <p:spPr>
          <a:xfrm>
            <a:off x="5286677" y="30264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D36F67-FA2B-AC44-88C5-A5E666C315BE}"/>
              </a:ext>
            </a:extLst>
          </p:cNvPr>
          <p:cNvSpPr txBox="1"/>
          <p:nvPr/>
        </p:nvSpPr>
        <p:spPr>
          <a:xfrm>
            <a:off x="7292103" y="31607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/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/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/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/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/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/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ube 37">
            <a:extLst>
              <a:ext uri="{FF2B5EF4-FFF2-40B4-BE49-F238E27FC236}">
                <a16:creationId xmlns:a16="http://schemas.microsoft.com/office/drawing/2014/main" id="{6216BE45-6616-5F49-9378-3B79C98AB0F0}"/>
              </a:ext>
            </a:extLst>
          </p:cNvPr>
          <p:cNvSpPr/>
          <p:nvPr/>
        </p:nvSpPr>
        <p:spPr>
          <a:xfrm>
            <a:off x="9202084" y="152444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/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AE939A7A-C249-3642-B74A-CF8A346B809F}"/>
              </a:ext>
            </a:extLst>
          </p:cNvPr>
          <p:cNvSpPr/>
          <p:nvPr/>
        </p:nvSpPr>
        <p:spPr>
          <a:xfrm>
            <a:off x="10155133" y="1550326"/>
            <a:ext cx="806823" cy="841798"/>
          </a:xfrm>
          <a:prstGeom prst="cube">
            <a:avLst>
              <a:gd name="adj" fmla="val 8123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/>
              <p:nvPr/>
            </p:nvSpPr>
            <p:spPr>
              <a:xfrm>
                <a:off x="10706627" y="1135399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627" y="1135399"/>
                <a:ext cx="36574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/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/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/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/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/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A9D393C-4F8F-DB48-8A3B-FB04884CB39F}"/>
              </a:ext>
            </a:extLst>
          </p:cNvPr>
          <p:cNvSpPr txBox="1"/>
          <p:nvPr/>
        </p:nvSpPr>
        <p:spPr>
          <a:xfrm>
            <a:off x="10105627" y="23640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06A8A23-E15F-0747-8B4C-9C6B6E7AB37D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16200000" flipH="1" flipV="1">
            <a:off x="7257958" y="-530344"/>
            <a:ext cx="21969" cy="2187166"/>
          </a:xfrm>
          <a:prstGeom prst="curvedConnector3">
            <a:avLst>
              <a:gd name="adj1" fmla="val -2060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9085703"/>
                  </p:ext>
                </p:extLst>
              </p:nvPr>
            </p:nvGraphicFramePr>
            <p:xfrm>
              <a:off x="221838" y="347067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2,32,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Max Pooling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(4,4)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𝑥𝑀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9085703"/>
                  </p:ext>
                </p:extLst>
              </p:nvPr>
            </p:nvGraphicFramePr>
            <p:xfrm>
              <a:off x="221838" y="347067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67" t="-103333" r="-20000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103333" r="-558462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103333" r="-14527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103333" r="-467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67" t="-210345" r="-20000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210345" r="-558462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210345" r="-14527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67" t="-310345" r="-200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310345" r="-55846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310345" r="-14527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310345" r="-46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396667" r="-55846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396667" r="-14527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513793" r="-558462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513793" r="-14527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513793" r="-467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39EEE05-3B6B-9D4E-9B99-5FC379778B6E}"/>
              </a:ext>
            </a:extLst>
          </p:cNvPr>
          <p:cNvSpPr txBox="1"/>
          <p:nvPr/>
        </p:nvSpPr>
        <p:spPr>
          <a:xfrm>
            <a:off x="10368841" y="6329083"/>
            <a:ext cx="173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Model</a:t>
            </a:r>
          </a:p>
        </p:txBody>
      </p:sp>
    </p:spTree>
    <p:extLst>
      <p:ext uri="{BB962C8B-B14F-4D97-AF65-F5344CB8AC3E}">
        <p14:creationId xmlns:p14="http://schemas.microsoft.com/office/powerpoint/2010/main" val="145260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14:cNvPr>
              <p14:cNvContentPartPr/>
              <p14:nvPr/>
            </p14:nvContentPartPr>
            <p14:xfrm>
              <a:off x="1333639" y="490801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5639" y="382801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be 3">
            <a:extLst>
              <a:ext uri="{FF2B5EF4-FFF2-40B4-BE49-F238E27FC236}">
                <a16:creationId xmlns:a16="http://schemas.microsoft.com/office/drawing/2014/main" id="{CDB5E13B-C2CF-EF42-8117-C57B0873E588}"/>
              </a:ext>
            </a:extLst>
          </p:cNvPr>
          <p:cNvSpPr/>
          <p:nvPr/>
        </p:nvSpPr>
        <p:spPr>
          <a:xfrm>
            <a:off x="134105" y="986118"/>
            <a:ext cx="1199174" cy="1091895"/>
          </a:xfrm>
          <a:prstGeom prst="cube">
            <a:avLst>
              <a:gd name="adj" fmla="val 85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80362F-2654-1540-A17C-558CF61EF30F}"/>
              </a:ext>
            </a:extLst>
          </p:cNvPr>
          <p:cNvSpPr/>
          <p:nvPr/>
        </p:nvSpPr>
        <p:spPr>
          <a:xfrm>
            <a:off x="1862210" y="1190507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2673337-E7BE-DD45-AFE3-F26BD10E3805}"/>
              </a:ext>
            </a:extLst>
          </p:cNvPr>
          <p:cNvSpPr/>
          <p:nvPr/>
        </p:nvSpPr>
        <p:spPr>
          <a:xfrm>
            <a:off x="1727739" y="1325876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2B01FDC-8E6B-4140-9D74-C7C90FABC72F}"/>
              </a:ext>
            </a:extLst>
          </p:cNvPr>
          <p:cNvSpPr/>
          <p:nvPr/>
        </p:nvSpPr>
        <p:spPr>
          <a:xfrm>
            <a:off x="1593268" y="1461245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A3C0938-8625-4844-AB53-D5BDC0F24112}"/>
              </a:ext>
            </a:extLst>
          </p:cNvPr>
          <p:cNvSpPr/>
          <p:nvPr/>
        </p:nvSpPr>
        <p:spPr>
          <a:xfrm>
            <a:off x="2238726" y="774097"/>
            <a:ext cx="1759538" cy="1783078"/>
          </a:xfrm>
          <a:prstGeom prst="cube">
            <a:avLst>
              <a:gd name="adj" fmla="val 447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AEFD131-639B-E742-95A1-3EA1018450C4}"/>
              </a:ext>
            </a:extLst>
          </p:cNvPr>
          <p:cNvSpPr/>
          <p:nvPr/>
        </p:nvSpPr>
        <p:spPr>
          <a:xfrm>
            <a:off x="4261070" y="995083"/>
            <a:ext cx="1305994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1CD9C1D-8950-F04E-92C0-C612D67DDF76}"/>
              </a:ext>
            </a:extLst>
          </p:cNvPr>
          <p:cNvSpPr/>
          <p:nvPr/>
        </p:nvSpPr>
        <p:spPr>
          <a:xfrm>
            <a:off x="6125718" y="64680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25A1F97E-6895-7046-B3AC-BF964031F4B1}"/>
              </a:ext>
            </a:extLst>
          </p:cNvPr>
          <p:cNvSpPr/>
          <p:nvPr/>
        </p:nvSpPr>
        <p:spPr>
          <a:xfrm>
            <a:off x="5368216" y="1405662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C3D008B-11FC-3A43-91BF-CF0C5BC49A18}"/>
              </a:ext>
            </a:extLst>
          </p:cNvPr>
          <p:cNvSpPr/>
          <p:nvPr/>
        </p:nvSpPr>
        <p:spPr>
          <a:xfrm>
            <a:off x="4610714" y="2164524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C61869E-0C66-AB44-BC3A-40343F8D3298}"/>
              </a:ext>
            </a:extLst>
          </p:cNvPr>
          <p:cNvSpPr/>
          <p:nvPr/>
        </p:nvSpPr>
        <p:spPr>
          <a:xfrm>
            <a:off x="6340881" y="995083"/>
            <a:ext cx="1318930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80317FB-937F-EC4B-A5E9-81D1BA5D7D76}"/>
              </a:ext>
            </a:extLst>
          </p:cNvPr>
          <p:cNvSpPr/>
          <p:nvPr/>
        </p:nvSpPr>
        <p:spPr>
          <a:xfrm>
            <a:off x="9136714" y="957629"/>
            <a:ext cx="1636563" cy="1681134"/>
          </a:xfrm>
          <a:prstGeom prst="cube">
            <a:avLst>
              <a:gd name="adj" fmla="val 951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E1A502F-91D8-8943-B3FA-21AEF1DAA31C}"/>
              </a:ext>
            </a:extLst>
          </p:cNvPr>
          <p:cNvSpPr/>
          <p:nvPr/>
        </p:nvSpPr>
        <p:spPr>
          <a:xfrm>
            <a:off x="3911432" y="1532065"/>
            <a:ext cx="351704" cy="394445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/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7BABE62-259F-9245-B058-EFB95DDC6D8A}"/>
              </a:ext>
            </a:extLst>
          </p:cNvPr>
          <p:cNvSpPr txBox="1"/>
          <p:nvPr/>
        </p:nvSpPr>
        <p:spPr>
          <a:xfrm>
            <a:off x="1676364" y="1970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0FC6C-F18E-0A49-89C1-F3E4EE2F003F}"/>
              </a:ext>
            </a:extLst>
          </p:cNvPr>
          <p:cNvSpPr txBox="1"/>
          <p:nvPr/>
        </p:nvSpPr>
        <p:spPr>
          <a:xfrm>
            <a:off x="502693" y="21089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9A09A-9086-9D40-8C06-FB98759D0405}"/>
              </a:ext>
            </a:extLst>
          </p:cNvPr>
          <p:cNvSpPr txBox="1"/>
          <p:nvPr/>
        </p:nvSpPr>
        <p:spPr>
          <a:xfrm>
            <a:off x="2546643" y="25639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15FDD-84B7-7E4E-A668-A5E9D80CDB63}"/>
              </a:ext>
            </a:extLst>
          </p:cNvPr>
          <p:cNvSpPr txBox="1"/>
          <p:nvPr/>
        </p:nvSpPr>
        <p:spPr>
          <a:xfrm>
            <a:off x="4361532" y="22981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BA27E-21EB-AF4A-B173-580DB5567791}"/>
              </a:ext>
            </a:extLst>
          </p:cNvPr>
          <p:cNvSpPr txBox="1"/>
          <p:nvPr/>
        </p:nvSpPr>
        <p:spPr>
          <a:xfrm>
            <a:off x="6470203" y="2286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60F5E-5BF9-B14D-813B-0FF2C3936B1A}"/>
              </a:ext>
            </a:extLst>
          </p:cNvPr>
          <p:cNvSpPr txBox="1"/>
          <p:nvPr/>
        </p:nvSpPr>
        <p:spPr>
          <a:xfrm>
            <a:off x="3931607" y="19265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0A044-3AEC-7343-B84F-AD578637AE42}"/>
              </a:ext>
            </a:extLst>
          </p:cNvPr>
          <p:cNvSpPr txBox="1"/>
          <p:nvPr/>
        </p:nvSpPr>
        <p:spPr>
          <a:xfrm>
            <a:off x="4551559" y="30264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D36F67-FA2B-AC44-88C5-A5E666C315BE}"/>
              </a:ext>
            </a:extLst>
          </p:cNvPr>
          <p:cNvSpPr txBox="1"/>
          <p:nvPr/>
        </p:nvSpPr>
        <p:spPr>
          <a:xfrm>
            <a:off x="8466485" y="31607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/>
              <p:nvPr/>
            </p:nvSpPr>
            <p:spPr>
              <a:xfrm>
                <a:off x="6628104" y="245636"/>
                <a:ext cx="5462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104" y="245636"/>
                <a:ext cx="546239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/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/>
              <p:nvPr/>
            </p:nvSpPr>
            <p:spPr>
              <a:xfrm>
                <a:off x="3321860" y="404765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60" y="404765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/>
              <p:nvPr/>
            </p:nvSpPr>
            <p:spPr>
              <a:xfrm>
                <a:off x="5197323" y="574224"/>
                <a:ext cx="485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323" y="574224"/>
                <a:ext cx="485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/>
              <p:nvPr/>
            </p:nvSpPr>
            <p:spPr>
              <a:xfrm>
                <a:off x="7288565" y="552255"/>
                <a:ext cx="45807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565" y="552255"/>
                <a:ext cx="458074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/>
              <p:nvPr/>
            </p:nvSpPr>
            <p:spPr>
              <a:xfrm>
                <a:off x="10577578" y="596156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578" y="596156"/>
                <a:ext cx="4045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96B5BBE-F988-BF4F-9358-0B61909B7D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3615424"/>
                  </p:ext>
                </p:extLst>
              </p:nvPr>
            </p:nvGraphicFramePr>
            <p:xfrm>
              <a:off x="221838" y="3470679"/>
              <a:ext cx="8128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2,32,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Max Pooling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(4,4)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8610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371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𝑥𝐹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14109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96B5BBE-F988-BF4F-9358-0B61909B7D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3615424"/>
                  </p:ext>
                </p:extLst>
              </p:nvPr>
            </p:nvGraphicFramePr>
            <p:xfrm>
              <a:off x="221838" y="3470679"/>
              <a:ext cx="8128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103333" r="-200000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103333" r="-558462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103333" r="-145270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103333" r="-467" b="-5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210345" r="-20000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210345" r="-558462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210345" r="-14527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310345" r="-20000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310345" r="-558462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310345" r="-14527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310345" r="-467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410345" r="-200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410345" r="-55846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410345" r="-14527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410345" r="-46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610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493333" r="-55846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493333" r="-14527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371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613793" r="-558462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613793" r="-14527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613793" r="-467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14109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Cube 37">
            <a:extLst>
              <a:ext uri="{FF2B5EF4-FFF2-40B4-BE49-F238E27FC236}">
                <a16:creationId xmlns:a16="http://schemas.microsoft.com/office/drawing/2014/main" id="{6216BE45-6616-5F49-9378-3B79C98AB0F0}"/>
              </a:ext>
            </a:extLst>
          </p:cNvPr>
          <p:cNvSpPr/>
          <p:nvPr/>
        </p:nvSpPr>
        <p:spPr>
          <a:xfrm>
            <a:off x="10376466" y="152444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/>
              <p:nvPr/>
            </p:nvSpPr>
            <p:spPr>
              <a:xfrm>
                <a:off x="10975523" y="111926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5523" y="1119266"/>
                <a:ext cx="38555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AE939A7A-C249-3642-B74A-CF8A346B809F}"/>
              </a:ext>
            </a:extLst>
          </p:cNvPr>
          <p:cNvSpPr/>
          <p:nvPr/>
        </p:nvSpPr>
        <p:spPr>
          <a:xfrm>
            <a:off x="11329515" y="1550326"/>
            <a:ext cx="806823" cy="841798"/>
          </a:xfrm>
          <a:prstGeom prst="cube">
            <a:avLst>
              <a:gd name="adj" fmla="val 8123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/>
              <p:nvPr/>
            </p:nvSpPr>
            <p:spPr>
              <a:xfrm>
                <a:off x="11881009" y="1135399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1009" y="1135399"/>
                <a:ext cx="36574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/>
              <p:nvPr/>
            </p:nvSpPr>
            <p:spPr>
              <a:xfrm>
                <a:off x="1464706" y="975980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706" y="975980"/>
                <a:ext cx="440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/>
              <p:nvPr/>
            </p:nvSpPr>
            <p:spPr>
              <a:xfrm>
                <a:off x="3381974" y="1511008"/>
                <a:ext cx="381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974" y="1511008"/>
                <a:ext cx="38138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/>
              <p:nvPr/>
            </p:nvSpPr>
            <p:spPr>
              <a:xfrm>
                <a:off x="5667437" y="817787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437" y="817787"/>
                <a:ext cx="44037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/>
              <p:nvPr/>
            </p:nvSpPr>
            <p:spPr>
              <a:xfrm>
                <a:off x="7033007" y="1480756"/>
                <a:ext cx="381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007" y="1480756"/>
                <a:ext cx="381386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/>
              <p:nvPr/>
            </p:nvSpPr>
            <p:spPr>
              <a:xfrm>
                <a:off x="10983385" y="179922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385" y="1799225"/>
                <a:ext cx="49404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A9D393C-4F8F-DB48-8A3B-FB04884CB39F}"/>
              </a:ext>
            </a:extLst>
          </p:cNvPr>
          <p:cNvSpPr txBox="1"/>
          <p:nvPr/>
        </p:nvSpPr>
        <p:spPr>
          <a:xfrm>
            <a:off x="11280009" y="23640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06A8A23-E15F-0747-8B4C-9C6B6E7AB37D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16200000" flipH="1" flipV="1">
            <a:off x="6467937" y="-475441"/>
            <a:ext cx="21969" cy="2077360"/>
          </a:xfrm>
          <a:prstGeom prst="curvedConnector3">
            <a:avLst>
              <a:gd name="adj1" fmla="val -17342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be 45">
            <a:extLst>
              <a:ext uri="{FF2B5EF4-FFF2-40B4-BE49-F238E27FC236}">
                <a16:creationId xmlns:a16="http://schemas.microsoft.com/office/drawing/2014/main" id="{979B5920-03E2-FC47-8DE6-568994B5D80F}"/>
              </a:ext>
            </a:extLst>
          </p:cNvPr>
          <p:cNvSpPr/>
          <p:nvPr/>
        </p:nvSpPr>
        <p:spPr>
          <a:xfrm>
            <a:off x="7954230" y="1035396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28815F00-E61D-4E43-BC70-95F8E0B3FCC7}"/>
              </a:ext>
            </a:extLst>
          </p:cNvPr>
          <p:cNvSpPr/>
          <p:nvPr/>
        </p:nvSpPr>
        <p:spPr>
          <a:xfrm>
            <a:off x="7196728" y="1794258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075272-ECB1-2348-8D47-2DF9A19AB86E}"/>
              </a:ext>
            </a:extLst>
          </p:cNvPr>
          <p:cNvSpPr txBox="1"/>
          <p:nvPr/>
        </p:nvSpPr>
        <p:spPr>
          <a:xfrm>
            <a:off x="7156958" y="26804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AD93FF2-83E5-DB48-B4C5-0445CD16B014}"/>
              </a:ext>
            </a:extLst>
          </p:cNvPr>
          <p:cNvSpPr/>
          <p:nvPr/>
        </p:nvSpPr>
        <p:spPr>
          <a:xfrm rot="2665858">
            <a:off x="5469648" y="68219"/>
            <a:ext cx="248254" cy="3158023"/>
          </a:xfrm>
          <a:prstGeom prst="leftBrace">
            <a:avLst>
              <a:gd name="adj1" fmla="val 223144"/>
              <a:gd name="adj2" fmla="val 307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5E64B57-F2DA-FE41-922F-DB4CECE52DDC}"/>
                  </a:ext>
                </a:extLst>
              </p:cNvPr>
              <p:cNvSpPr txBox="1"/>
              <p:nvPr/>
            </p:nvSpPr>
            <p:spPr>
              <a:xfrm>
                <a:off x="4918033" y="1481884"/>
                <a:ext cx="381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5E64B57-F2DA-FE41-922F-DB4CECE5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033" y="1481884"/>
                <a:ext cx="381386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Left Brace 51">
            <a:extLst>
              <a:ext uri="{FF2B5EF4-FFF2-40B4-BE49-F238E27FC236}">
                <a16:creationId xmlns:a16="http://schemas.microsoft.com/office/drawing/2014/main" id="{6D113150-7A83-7646-A039-E2CD2882CF79}"/>
              </a:ext>
            </a:extLst>
          </p:cNvPr>
          <p:cNvSpPr/>
          <p:nvPr/>
        </p:nvSpPr>
        <p:spPr>
          <a:xfrm rot="2665858">
            <a:off x="1691180" y="1063428"/>
            <a:ext cx="45719" cy="615401"/>
          </a:xfrm>
          <a:prstGeom prst="leftBrace">
            <a:avLst>
              <a:gd name="adj1" fmla="val 223144"/>
              <a:gd name="adj2" fmla="val 307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68C7D868-F871-1444-8087-EFB840CB0540}"/>
              </a:ext>
            </a:extLst>
          </p:cNvPr>
          <p:cNvSpPr/>
          <p:nvPr/>
        </p:nvSpPr>
        <p:spPr>
          <a:xfrm rot="2665858">
            <a:off x="7716196" y="642371"/>
            <a:ext cx="141025" cy="2167171"/>
          </a:xfrm>
          <a:prstGeom prst="leftBrace">
            <a:avLst>
              <a:gd name="adj1" fmla="val 223144"/>
              <a:gd name="adj2" fmla="val 307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5C220C0A-7DA1-BC4A-ACEA-A61547551924}"/>
              </a:ext>
            </a:extLst>
          </p:cNvPr>
          <p:cNvSpPr/>
          <p:nvPr/>
        </p:nvSpPr>
        <p:spPr>
          <a:xfrm>
            <a:off x="8480698" y="1354771"/>
            <a:ext cx="907540" cy="910397"/>
          </a:xfrm>
          <a:prstGeom prst="cube">
            <a:avLst>
              <a:gd name="adj" fmla="val 5434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B637F6-24F0-3B44-A971-505A22F64714}"/>
              </a:ext>
            </a:extLst>
          </p:cNvPr>
          <p:cNvSpPr txBox="1"/>
          <p:nvPr/>
        </p:nvSpPr>
        <p:spPr>
          <a:xfrm>
            <a:off x="8542699" y="22474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00257A2-CDCF-9948-AF7C-DDE16F472E0B}"/>
                  </a:ext>
                </a:extLst>
              </p:cNvPr>
              <p:cNvSpPr txBox="1"/>
              <p:nvPr/>
            </p:nvSpPr>
            <p:spPr>
              <a:xfrm>
                <a:off x="8994939" y="1615455"/>
                <a:ext cx="340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00257A2-CDCF-9948-AF7C-DDE16F472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39" y="1615455"/>
                <a:ext cx="340734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1B36F1-51D1-0049-B4B5-CF0C12A100F1}"/>
                  </a:ext>
                </a:extLst>
              </p:cNvPr>
              <p:cNvSpPr txBox="1"/>
              <p:nvPr/>
            </p:nvSpPr>
            <p:spPr>
              <a:xfrm>
                <a:off x="7734041" y="1069485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1B36F1-51D1-0049-B4B5-CF0C12A10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041" y="1069485"/>
                <a:ext cx="38767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5E6089-DEAA-9847-B139-D10A76B4B133}"/>
                  </a:ext>
                </a:extLst>
              </p:cNvPr>
              <p:cNvSpPr txBox="1"/>
              <p:nvPr/>
            </p:nvSpPr>
            <p:spPr>
              <a:xfrm>
                <a:off x="8320827" y="588297"/>
                <a:ext cx="796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5E6089-DEAA-9847-B139-D10A76B4B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827" y="588297"/>
                <a:ext cx="796628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714E352-5C32-924B-A451-FF162AAE78C2}"/>
                  </a:ext>
                </a:extLst>
              </p:cNvPr>
              <p:cNvSpPr txBox="1"/>
              <p:nvPr/>
            </p:nvSpPr>
            <p:spPr>
              <a:xfrm>
                <a:off x="8984318" y="964085"/>
                <a:ext cx="67768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714E352-5C32-924B-A451-FF162AAE7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318" y="964085"/>
                <a:ext cx="677686" cy="37427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DA746A9C-4E86-4643-A3AE-DC22D607D4AD}"/>
              </a:ext>
            </a:extLst>
          </p:cNvPr>
          <p:cNvSpPr txBox="1"/>
          <p:nvPr/>
        </p:nvSpPr>
        <p:spPr>
          <a:xfrm>
            <a:off x="9631165" y="6347012"/>
            <a:ext cx="250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 Recursive Model</a:t>
            </a:r>
          </a:p>
        </p:txBody>
      </p:sp>
    </p:spTree>
    <p:extLst>
      <p:ext uri="{BB962C8B-B14F-4D97-AF65-F5344CB8AC3E}">
        <p14:creationId xmlns:p14="http://schemas.microsoft.com/office/powerpoint/2010/main" val="69408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98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274</Words>
  <Application>Microsoft Macintosh PowerPoint</Application>
  <PresentationFormat>Widescreen</PresentationFormat>
  <Paragraphs>152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127</cp:revision>
  <dcterms:created xsi:type="dcterms:W3CDTF">2019-02-16T16:41:40Z</dcterms:created>
  <dcterms:modified xsi:type="dcterms:W3CDTF">2019-03-01T12:58:55Z</dcterms:modified>
</cp:coreProperties>
</file>