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/>
    <p:restoredTop sz="94664"/>
  </p:normalViewPr>
  <p:slideViewPr>
    <p:cSldViewPr snapToGrid="0" snapToObjects="1">
      <p:cViewPr>
        <p:scale>
          <a:sx n="105" d="100"/>
          <a:sy n="105" d="100"/>
        </p:scale>
        <p:origin x="116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6476-573E-2A4E-9EB8-E176D5FED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8A5C2-2DB8-6844-B7BD-2594339B1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40F6-FF36-1C46-ADBE-7A40AC14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BA22-8C92-CC44-A75E-56638587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41D1A-15DD-B144-A03A-F302A483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485E-6BC7-654B-B81B-AA7A4791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C9185-A6A1-BC4C-A620-C4C2C27CE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C291-1772-DA43-99A1-04C82F35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3DA2-3F26-E947-9078-59D7EB1D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949C-2F93-5B43-B9BB-7D031BD3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BD642-CCBF-2340-995B-7128370A6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31968-CA05-9946-A760-C72DCF66B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93D2-84ED-A040-9DD0-FC2E7426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B734-AD84-034D-AB7D-DAE604D7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2159-E47B-774A-A96D-5D6B2079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9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4723-0BB3-7F47-B51C-C3B2EE6D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3470-4B2B-B340-9694-BFEB406B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42373-91D5-294D-8258-FEA3148F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52F4-B57B-E24E-B675-32B18BDB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63BCD-5AAA-5243-905B-FABA64D4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B69B-3C2F-3346-9E4D-C7D58C45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9BD4A-50F1-7C4C-8458-76C8A0D5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7AED-3830-0B43-951C-4299A1CB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9BED-35FA-744E-ADE9-2EA0B07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903E-E4A2-904B-8653-5D92C8C3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EDF-4BFB-434B-8DB2-4DCE5B33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E85C-D838-BC4B-8D72-6FB4E0649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04436-A0EB-3947-9C91-398B8E396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AE85-9434-494F-A8C4-FE4FBF4D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334C6-E7E9-5D45-B796-9FCC1FC8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C16A-10B1-CD49-8D25-97797180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4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FD00-A5D5-104C-8DA2-B15CBA1F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6849D-2426-474E-85DC-238D55F6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A2D87-2662-684D-A7BD-0571FD224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5591C-28E8-0247-9E43-6190B49DF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3828D-F88E-0D47-BDE2-21BB62C3D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46EB5-8989-D04A-9E2A-9A5C22A8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F58A5-F8DB-A443-B255-FF7D4996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99CB3-EAC1-7745-9F6F-EC94C2DD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7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670A-EC71-EF4B-BC5B-593BD44E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44B81-358B-AD45-8C2E-101F2FF1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11F15-1F50-4E40-B721-C5AB5C20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D5178-2B62-3241-ADD4-10A47EE4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3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6E4A4-7528-1540-99A8-5F5091F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31679-80FF-634D-9EA4-4983E2B9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F4C1B-4C3E-0A4F-80BC-2D56C26A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8824-D497-8D46-BBC1-9ADC664A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0703-93D4-C84F-8372-F36756A5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06DCA-672B-944E-91FC-776CEB21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ACD93-77AC-5B42-BA11-991BD6AE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BA285-3128-4542-A62A-C9ACD152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8DF76-0917-2742-983B-BA855FC0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8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487-7DCE-A840-9552-DF0CE4F1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7022A-B28C-0141-A2AC-CA28BAC99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FC38D-0138-9F41-87BF-182EE95C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ED64B-B62F-AC4D-AE10-C7BA032A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1555B-F71C-B145-B525-76F99997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3478A-7E80-BC4F-9312-C6A1A567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09D11-ADB9-F446-B195-9C8CE7B9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EB6A9-EDA0-2E48-A03D-A19D36DF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680A0-894C-E148-80CB-C8DA1C714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B457-AB83-B44E-9F04-00F7F45D8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BEFB-9821-064E-8256-E124F1A3D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17" Type="http://schemas.openxmlformats.org/officeDocument/2006/relationships/image" Target="../media/image15.png"/><Relationship Id="rId2" Type="http://schemas.openxmlformats.org/officeDocument/2006/relationships/customXml" Target="../ink/ink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.png"/><Relationship Id="rId21" Type="http://schemas.openxmlformats.org/officeDocument/2006/relationships/image" Target="../media/image33.png"/><Relationship Id="rId7" Type="http://schemas.openxmlformats.org/officeDocument/2006/relationships/image" Target="../media/image5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customXml" Target="../ink/ink3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333639" y="49080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639" y="38280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134105" y="986118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1862210" y="1190507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1727739" y="132587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593268" y="146124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453881" y="774097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4996188" y="995083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6860836" y="64680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6103334" y="1405662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5345832" y="2164524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7075999" y="995083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7363222" y="619906"/>
            <a:ext cx="2536250" cy="2522473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4494145" y="1532065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1676364" y="1970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502693" y="2108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2761798" y="25639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5096650" y="2298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7205321" y="2286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4514320" y="19265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5286677" y="3026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7292103" y="31607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9202084" y="152444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0155133" y="1550326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0762962" y="1198591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962" y="1198591"/>
                <a:ext cx="36574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0105627" y="23640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6A8A23-E15F-0747-8B4C-9C6B6E7AB37D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16200000" flipH="1" flipV="1">
            <a:off x="7257958" y="-530344"/>
            <a:ext cx="21969" cy="2187166"/>
          </a:xfrm>
          <a:prstGeom prst="curvedConnector3">
            <a:avLst>
              <a:gd name="adj1" fmla="val -2060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083283"/>
                  </p:ext>
                </p:extLst>
              </p:nvPr>
            </p:nvGraphicFramePr>
            <p:xfrm>
              <a:off x="221838" y="3470679"/>
              <a:ext cx="91634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4496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93309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2121403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3054496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𝑥𝑀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083283"/>
                  </p:ext>
                </p:extLst>
              </p:nvPr>
            </p:nvGraphicFramePr>
            <p:xfrm>
              <a:off x="221838" y="3470679"/>
              <a:ext cx="91634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4496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93309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2121403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3054496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15" t="-103333" r="-200415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103333" r="-552703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103333" r="-14491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415" t="-103333" r="-415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15" t="-210345" r="-2004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210345" r="-552703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210345" r="-14491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15" t="-310345" r="-2004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310345" r="-552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310345" r="-14491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415" t="-310345" r="-415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396667" r="-55270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396667" r="-14491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513793" r="-55270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513793" r="-14491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415" t="-513793" r="-41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94427D7B-89E7-F646-A0E0-5C6129370009}"/>
              </a:ext>
            </a:extLst>
          </p:cNvPr>
          <p:cNvSpPr txBox="1"/>
          <p:nvPr/>
        </p:nvSpPr>
        <p:spPr>
          <a:xfrm>
            <a:off x="10650071" y="632011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Model</a:t>
            </a:r>
          </a:p>
        </p:txBody>
      </p:sp>
    </p:spTree>
    <p:extLst>
      <p:ext uri="{BB962C8B-B14F-4D97-AF65-F5344CB8AC3E}">
        <p14:creationId xmlns:p14="http://schemas.microsoft.com/office/powerpoint/2010/main" val="291717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333639" y="49080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639" y="38280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134105" y="986118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1862210" y="1190507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1727739" y="132587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593268" y="146124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453881" y="774097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4996188" y="995083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6860836" y="64680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6103334" y="1405662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5345832" y="2164524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7075999" y="995083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7363222" y="619906"/>
            <a:ext cx="2536250" cy="2522473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4494145" y="1532065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1676364" y="1970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502693" y="2108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2761798" y="25639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5096650" y="2298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7205321" y="2286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4514320" y="19265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5286677" y="3026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7292103" y="31607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9202084" y="152444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0155133" y="1550326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0706627" y="1135399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627" y="1135399"/>
                <a:ext cx="36574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0105627" y="23640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6A8A23-E15F-0747-8B4C-9C6B6E7AB37D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16200000" flipH="1" flipV="1">
            <a:off x="7257958" y="-530344"/>
            <a:ext cx="21969" cy="2187166"/>
          </a:xfrm>
          <a:prstGeom prst="curvedConnector3">
            <a:avLst>
              <a:gd name="adj1" fmla="val -2060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9085703"/>
                  </p:ext>
                </p:extLst>
              </p:nvPr>
            </p:nvGraphicFramePr>
            <p:xfrm>
              <a:off x="221838" y="347067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𝑥𝑀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9085703"/>
                  </p:ext>
                </p:extLst>
              </p:nvPr>
            </p:nvGraphicFramePr>
            <p:xfrm>
              <a:off x="221838" y="347067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67" t="-103333" r="-20000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103333" r="-558462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103333" r="-14527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103333" r="-467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67" t="-210345" r="-20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210345" r="-558462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210345" r="-14527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67" t="-310345" r="-20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310345" r="-55846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310345" r="-14527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310345" r="-46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396667" r="-55846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396667" r="-14527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513793" r="-55846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513793" r="-14527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513793" r="-467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9EEE05-3B6B-9D4E-9B99-5FC379778B6E}"/>
              </a:ext>
            </a:extLst>
          </p:cNvPr>
          <p:cNvSpPr txBox="1"/>
          <p:nvPr/>
        </p:nvSpPr>
        <p:spPr>
          <a:xfrm>
            <a:off x="10368841" y="6329083"/>
            <a:ext cx="173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Model</a:t>
            </a:r>
          </a:p>
        </p:txBody>
      </p:sp>
    </p:spTree>
    <p:extLst>
      <p:ext uri="{BB962C8B-B14F-4D97-AF65-F5344CB8AC3E}">
        <p14:creationId xmlns:p14="http://schemas.microsoft.com/office/powerpoint/2010/main" val="145260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333639" y="49080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639" y="38280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134105" y="986118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1862210" y="1190507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1727739" y="132587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593268" y="146124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238726" y="774097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4261070" y="995083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6125718" y="64680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5368216" y="1405662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4610714" y="2164524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6340881" y="995083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9136714" y="957629"/>
            <a:ext cx="1636563" cy="1681134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3911432" y="1532065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1676364" y="1970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502693" y="2108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2546643" y="25639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4361532" y="2298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6470203" y="2286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3931607" y="19265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4551559" y="3026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8466485" y="31607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6628104" y="245636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104" y="245636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321860" y="404765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60" y="404765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5197323" y="574224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323" y="574224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7288565" y="552255"/>
                <a:ext cx="45807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565" y="552255"/>
                <a:ext cx="458074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10577578" y="59615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578" y="596156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96B5BBE-F988-BF4F-9358-0B61909B7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3615424"/>
                  </p:ext>
                </p:extLst>
              </p:nvPr>
            </p:nvGraphicFramePr>
            <p:xfrm>
              <a:off x="221838" y="3470679"/>
              <a:ext cx="8128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8610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371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𝑥𝐹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4109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96B5BBE-F988-BF4F-9358-0B61909B7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3615424"/>
                  </p:ext>
                </p:extLst>
              </p:nvPr>
            </p:nvGraphicFramePr>
            <p:xfrm>
              <a:off x="221838" y="3470679"/>
              <a:ext cx="8128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103333" r="-200000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103333" r="-558462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103333" r="-145270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103333" r="-467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210345" r="-200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210345" r="-558462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210345" r="-14527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310345" r="-20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310345" r="-558462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310345" r="-14527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310345" r="-467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410345" r="-20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410345" r="-55846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410345" r="-14527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410345" r="-46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610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493333" r="-55846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493333" r="-14527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371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613793" r="-55846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613793" r="-14527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613793" r="-467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14109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10376466" y="152444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10975523" y="111926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5523" y="1119266"/>
                <a:ext cx="3855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1329515" y="1550326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1881009" y="1135399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1009" y="1135399"/>
                <a:ext cx="36574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464706" y="97598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706" y="97598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3381974" y="1511008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974" y="1511008"/>
                <a:ext cx="38138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5667437" y="817787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437" y="817787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7033007" y="1480756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007" y="1480756"/>
                <a:ext cx="381386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10983385" y="17992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385" y="1799225"/>
                <a:ext cx="49404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1280009" y="23640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6A8A23-E15F-0747-8B4C-9C6B6E7AB37D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16200000" flipH="1" flipV="1">
            <a:off x="6467937" y="-475441"/>
            <a:ext cx="21969" cy="2077360"/>
          </a:xfrm>
          <a:prstGeom prst="curvedConnector3">
            <a:avLst>
              <a:gd name="adj1" fmla="val -17342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be 45">
            <a:extLst>
              <a:ext uri="{FF2B5EF4-FFF2-40B4-BE49-F238E27FC236}">
                <a16:creationId xmlns:a16="http://schemas.microsoft.com/office/drawing/2014/main" id="{979B5920-03E2-FC47-8DE6-568994B5D80F}"/>
              </a:ext>
            </a:extLst>
          </p:cNvPr>
          <p:cNvSpPr/>
          <p:nvPr/>
        </p:nvSpPr>
        <p:spPr>
          <a:xfrm>
            <a:off x="7954230" y="1035396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28815F00-E61D-4E43-BC70-95F8E0B3FCC7}"/>
              </a:ext>
            </a:extLst>
          </p:cNvPr>
          <p:cNvSpPr/>
          <p:nvPr/>
        </p:nvSpPr>
        <p:spPr>
          <a:xfrm>
            <a:off x="7196728" y="1794258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075272-ECB1-2348-8D47-2DF9A19AB86E}"/>
              </a:ext>
            </a:extLst>
          </p:cNvPr>
          <p:cNvSpPr txBox="1"/>
          <p:nvPr/>
        </p:nvSpPr>
        <p:spPr>
          <a:xfrm>
            <a:off x="7156958" y="26804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AD93FF2-83E5-DB48-B4C5-0445CD16B014}"/>
              </a:ext>
            </a:extLst>
          </p:cNvPr>
          <p:cNvSpPr/>
          <p:nvPr/>
        </p:nvSpPr>
        <p:spPr>
          <a:xfrm rot="2665858">
            <a:off x="5469648" y="68219"/>
            <a:ext cx="248254" cy="3158023"/>
          </a:xfrm>
          <a:prstGeom prst="leftBrace">
            <a:avLst>
              <a:gd name="adj1" fmla="val 223144"/>
              <a:gd name="adj2" fmla="val 30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E64B57-F2DA-FE41-922F-DB4CECE52DDC}"/>
                  </a:ext>
                </a:extLst>
              </p:cNvPr>
              <p:cNvSpPr txBox="1"/>
              <p:nvPr/>
            </p:nvSpPr>
            <p:spPr>
              <a:xfrm>
                <a:off x="4918033" y="1481884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E64B57-F2DA-FE41-922F-DB4CECE5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33" y="1481884"/>
                <a:ext cx="381386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Left Brace 51">
            <a:extLst>
              <a:ext uri="{FF2B5EF4-FFF2-40B4-BE49-F238E27FC236}">
                <a16:creationId xmlns:a16="http://schemas.microsoft.com/office/drawing/2014/main" id="{6D113150-7A83-7646-A039-E2CD2882CF79}"/>
              </a:ext>
            </a:extLst>
          </p:cNvPr>
          <p:cNvSpPr/>
          <p:nvPr/>
        </p:nvSpPr>
        <p:spPr>
          <a:xfrm rot="2665858">
            <a:off x="1691180" y="1063428"/>
            <a:ext cx="45719" cy="615401"/>
          </a:xfrm>
          <a:prstGeom prst="leftBrace">
            <a:avLst>
              <a:gd name="adj1" fmla="val 223144"/>
              <a:gd name="adj2" fmla="val 30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68C7D868-F871-1444-8087-EFB840CB0540}"/>
              </a:ext>
            </a:extLst>
          </p:cNvPr>
          <p:cNvSpPr/>
          <p:nvPr/>
        </p:nvSpPr>
        <p:spPr>
          <a:xfrm rot="2665858">
            <a:off x="7716196" y="642371"/>
            <a:ext cx="141025" cy="2167171"/>
          </a:xfrm>
          <a:prstGeom prst="leftBrace">
            <a:avLst>
              <a:gd name="adj1" fmla="val 223144"/>
              <a:gd name="adj2" fmla="val 30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5C220C0A-7DA1-BC4A-ACEA-A61547551924}"/>
              </a:ext>
            </a:extLst>
          </p:cNvPr>
          <p:cNvSpPr/>
          <p:nvPr/>
        </p:nvSpPr>
        <p:spPr>
          <a:xfrm>
            <a:off x="8480698" y="1354771"/>
            <a:ext cx="907540" cy="910397"/>
          </a:xfrm>
          <a:prstGeom prst="cube">
            <a:avLst>
              <a:gd name="adj" fmla="val 5434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B637F6-24F0-3B44-A971-505A22F64714}"/>
              </a:ext>
            </a:extLst>
          </p:cNvPr>
          <p:cNvSpPr txBox="1"/>
          <p:nvPr/>
        </p:nvSpPr>
        <p:spPr>
          <a:xfrm>
            <a:off x="8542699" y="22474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0257A2-CDCF-9948-AF7C-DDE16F472E0B}"/>
                  </a:ext>
                </a:extLst>
              </p:cNvPr>
              <p:cNvSpPr txBox="1"/>
              <p:nvPr/>
            </p:nvSpPr>
            <p:spPr>
              <a:xfrm>
                <a:off x="8994939" y="1615455"/>
                <a:ext cx="340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0257A2-CDCF-9948-AF7C-DDE16F472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39" y="1615455"/>
                <a:ext cx="340734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1B36F1-51D1-0049-B4B5-CF0C12A100F1}"/>
                  </a:ext>
                </a:extLst>
              </p:cNvPr>
              <p:cNvSpPr txBox="1"/>
              <p:nvPr/>
            </p:nvSpPr>
            <p:spPr>
              <a:xfrm>
                <a:off x="7734041" y="1069485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1B36F1-51D1-0049-B4B5-CF0C12A10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041" y="1069485"/>
                <a:ext cx="38767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5E6089-DEAA-9847-B139-D10A76B4B133}"/>
                  </a:ext>
                </a:extLst>
              </p:cNvPr>
              <p:cNvSpPr txBox="1"/>
              <p:nvPr/>
            </p:nvSpPr>
            <p:spPr>
              <a:xfrm>
                <a:off x="8441191" y="578337"/>
                <a:ext cx="577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5E6089-DEAA-9847-B139-D10A76B4B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191" y="578337"/>
                <a:ext cx="57701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14E352-5C32-924B-A451-FF162AAE78C2}"/>
                  </a:ext>
                </a:extLst>
              </p:cNvPr>
              <p:cNvSpPr txBox="1"/>
              <p:nvPr/>
            </p:nvSpPr>
            <p:spPr>
              <a:xfrm>
                <a:off x="8984318" y="964085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14E352-5C32-924B-A451-FF162AAE7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318" y="964085"/>
                <a:ext cx="677686" cy="37427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DA746A9C-4E86-4643-A3AE-DC22D607D4AD}"/>
              </a:ext>
            </a:extLst>
          </p:cNvPr>
          <p:cNvSpPr txBox="1"/>
          <p:nvPr/>
        </p:nvSpPr>
        <p:spPr>
          <a:xfrm>
            <a:off x="9631165" y="6347012"/>
            <a:ext cx="250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 Recursive Model</a:t>
            </a:r>
          </a:p>
        </p:txBody>
      </p:sp>
    </p:spTree>
    <p:extLst>
      <p:ext uri="{BB962C8B-B14F-4D97-AF65-F5344CB8AC3E}">
        <p14:creationId xmlns:p14="http://schemas.microsoft.com/office/powerpoint/2010/main" val="69408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0D67F-BDBF-AC4A-BF55-A8969B45F519}"/>
              </a:ext>
            </a:extLst>
          </p:cNvPr>
          <p:cNvSpPr/>
          <p:nvPr/>
        </p:nvSpPr>
        <p:spPr>
          <a:xfrm>
            <a:off x="860611" y="2263445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DE21A-ECF1-B847-95AC-31DC3B3A8DB4}"/>
              </a:ext>
            </a:extLst>
          </p:cNvPr>
          <p:cNvSpPr/>
          <p:nvPr/>
        </p:nvSpPr>
        <p:spPr>
          <a:xfrm>
            <a:off x="2026023" y="2263445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6D89E-E10C-A24B-AFAC-031DA7C88865}"/>
              </a:ext>
            </a:extLst>
          </p:cNvPr>
          <p:cNvSpPr/>
          <p:nvPr/>
        </p:nvSpPr>
        <p:spPr>
          <a:xfrm>
            <a:off x="3128682" y="2263444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21513D-C8A4-E84C-B118-AA6E0D689CD6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308847" y="2512216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F57047-899E-1F45-8D66-6FEFA6A97A2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474259" y="2512215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DF0D2CF-EAC0-3841-B286-49B62E434426}"/>
              </a:ext>
            </a:extLst>
          </p:cNvPr>
          <p:cNvSpPr/>
          <p:nvPr/>
        </p:nvSpPr>
        <p:spPr>
          <a:xfrm>
            <a:off x="4741748" y="1882338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754320-2E5A-F040-A74C-3B37CA4DE08B}"/>
              </a:ext>
            </a:extLst>
          </p:cNvPr>
          <p:cNvSpPr/>
          <p:nvPr/>
        </p:nvSpPr>
        <p:spPr>
          <a:xfrm>
            <a:off x="5907160" y="1882338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DB89D-E54F-B74F-BFFE-71E37B8F7F6E}"/>
              </a:ext>
            </a:extLst>
          </p:cNvPr>
          <p:cNvSpPr/>
          <p:nvPr/>
        </p:nvSpPr>
        <p:spPr>
          <a:xfrm>
            <a:off x="7009819" y="1882337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5FFBF7-349C-9E42-A4F7-2B7BD913A66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189984" y="2131109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E00A0B-7CE3-A444-8DA4-B7A5FBD5C42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6355396" y="2131108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7F2A26F-D254-7A4F-9BFA-6E284FEB03A7}"/>
              </a:ext>
            </a:extLst>
          </p:cNvPr>
          <p:cNvSpPr/>
          <p:nvPr/>
        </p:nvSpPr>
        <p:spPr>
          <a:xfrm>
            <a:off x="4741748" y="2474010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C44B9A-F1F8-5741-AA69-B75BD1555B4A}"/>
              </a:ext>
            </a:extLst>
          </p:cNvPr>
          <p:cNvSpPr/>
          <p:nvPr/>
        </p:nvSpPr>
        <p:spPr>
          <a:xfrm>
            <a:off x="5907160" y="247401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830E47-6A31-E14E-BA9C-36938216725C}"/>
              </a:ext>
            </a:extLst>
          </p:cNvPr>
          <p:cNvSpPr/>
          <p:nvPr/>
        </p:nvSpPr>
        <p:spPr>
          <a:xfrm>
            <a:off x="7009819" y="2474009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8E4724-6D8D-4641-9050-44F059C2F9C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189984" y="2722781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20FB35-53DC-A34B-B887-55B077BEA09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6355396" y="2722780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78E9CCF-972B-224E-980B-6FE1F535DB8B}"/>
              </a:ext>
            </a:extLst>
          </p:cNvPr>
          <p:cNvSpPr/>
          <p:nvPr/>
        </p:nvSpPr>
        <p:spPr>
          <a:xfrm>
            <a:off x="4741748" y="3045509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39F3FA-04F7-4840-B20D-E33F8C9D3D9B}"/>
              </a:ext>
            </a:extLst>
          </p:cNvPr>
          <p:cNvSpPr/>
          <p:nvPr/>
        </p:nvSpPr>
        <p:spPr>
          <a:xfrm>
            <a:off x="5907160" y="304550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508F4B-2C03-184A-832B-75D8A76B3F75}"/>
              </a:ext>
            </a:extLst>
          </p:cNvPr>
          <p:cNvSpPr/>
          <p:nvPr/>
        </p:nvSpPr>
        <p:spPr>
          <a:xfrm>
            <a:off x="7009819" y="3045508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78C618-56E5-DE41-BCA0-26C0ED8693C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189984" y="3294280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BD3998-5ABF-374F-BFBD-FB110955B730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6355396" y="3294279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8F2CDC2-EB0A-2646-9933-518771D69F18}"/>
              </a:ext>
            </a:extLst>
          </p:cNvPr>
          <p:cNvSpPr/>
          <p:nvPr/>
        </p:nvSpPr>
        <p:spPr>
          <a:xfrm>
            <a:off x="5710517" y="394880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43F697-FC14-4941-8802-EC6CD3F3089E}"/>
              </a:ext>
            </a:extLst>
          </p:cNvPr>
          <p:cNvSpPr/>
          <p:nvPr/>
        </p:nvSpPr>
        <p:spPr>
          <a:xfrm>
            <a:off x="6813176" y="3948808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8F73CF-537F-D74B-B610-73E7480A62FB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 flipV="1">
            <a:off x="4993341" y="4197580"/>
            <a:ext cx="717176" cy="59167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360C30-B1CA-B740-9064-F7B3298304BF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6158753" y="4197579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84463C-15EC-134C-8B36-4D11250552A9}"/>
              </a:ext>
            </a:extLst>
          </p:cNvPr>
          <p:cNvSpPr/>
          <p:nvPr/>
        </p:nvSpPr>
        <p:spPr>
          <a:xfrm>
            <a:off x="4545105" y="4540481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0CC3-3FBF-8F4C-ABDE-9617ECE725EC}"/>
              </a:ext>
            </a:extLst>
          </p:cNvPr>
          <p:cNvSpPr/>
          <p:nvPr/>
        </p:nvSpPr>
        <p:spPr>
          <a:xfrm>
            <a:off x="5710517" y="4540481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2598CC-3784-FE43-A216-EBF0576543CD}"/>
              </a:ext>
            </a:extLst>
          </p:cNvPr>
          <p:cNvSpPr/>
          <p:nvPr/>
        </p:nvSpPr>
        <p:spPr>
          <a:xfrm>
            <a:off x="6813176" y="4540480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114592-776D-3140-8598-E1EDF18AD270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4993341" y="4789252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469DE3-E40C-D248-9D8C-7513906A9A6D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6158753" y="4789251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7DADCFA-436D-324C-A209-CFDAFABDD987}"/>
              </a:ext>
            </a:extLst>
          </p:cNvPr>
          <p:cNvSpPr/>
          <p:nvPr/>
        </p:nvSpPr>
        <p:spPr>
          <a:xfrm>
            <a:off x="5710517" y="511198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399161-1B38-FC40-B90E-C01D267DCADB}"/>
              </a:ext>
            </a:extLst>
          </p:cNvPr>
          <p:cNvSpPr/>
          <p:nvPr/>
        </p:nvSpPr>
        <p:spPr>
          <a:xfrm>
            <a:off x="6813176" y="5111979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431051-741D-DA42-B326-D8F0B3AD4F26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6158753" y="5360750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D1D174-F4A2-9847-887C-BEAEE04930D5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4993341" y="4789252"/>
            <a:ext cx="717176" cy="57149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5072CDB-35B2-E64B-AB85-C16ACDE9B2EE}"/>
              </a:ext>
            </a:extLst>
          </p:cNvPr>
          <p:cNvSpPr/>
          <p:nvPr/>
        </p:nvSpPr>
        <p:spPr>
          <a:xfrm>
            <a:off x="9646023" y="4022766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FED1D8-C9F0-9E45-899E-AC5B57D55082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 flipV="1">
            <a:off x="8928847" y="4271537"/>
            <a:ext cx="717176" cy="59167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DC8699-D2FD-6249-896B-8A2CD2E0022A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>
            <a:off x="10094259" y="4271537"/>
            <a:ext cx="654423" cy="59167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B868EBF-E628-D849-9B60-C785C9A69852}"/>
              </a:ext>
            </a:extLst>
          </p:cNvPr>
          <p:cNvSpPr/>
          <p:nvPr/>
        </p:nvSpPr>
        <p:spPr>
          <a:xfrm>
            <a:off x="8480611" y="4614438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2431D6-2B8F-B844-9056-543CE0433553}"/>
              </a:ext>
            </a:extLst>
          </p:cNvPr>
          <p:cNvSpPr/>
          <p:nvPr/>
        </p:nvSpPr>
        <p:spPr>
          <a:xfrm>
            <a:off x="9646023" y="4614438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B7EF1D-0F60-274E-B45D-D720012542D4}"/>
              </a:ext>
            </a:extLst>
          </p:cNvPr>
          <p:cNvSpPr/>
          <p:nvPr/>
        </p:nvSpPr>
        <p:spPr>
          <a:xfrm>
            <a:off x="10748682" y="4614437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40E5B7-BA99-E547-833D-D53E08DA4F3E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8928847" y="4863209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F91C1E-0F9B-6C44-ABBE-0F0E4EA0999F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10094259" y="4863208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3F04F07-EA4C-A546-A581-FDDC4FB5E9AE}"/>
              </a:ext>
            </a:extLst>
          </p:cNvPr>
          <p:cNvSpPr/>
          <p:nvPr/>
        </p:nvSpPr>
        <p:spPr>
          <a:xfrm>
            <a:off x="9646023" y="5185937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ABE137-F826-6D4D-AA6E-9C8DB106A5D3}"/>
              </a:ext>
            </a:extLst>
          </p:cNvPr>
          <p:cNvCxnSpPr>
            <a:cxnSpLocks/>
            <a:stCxn id="52" idx="3"/>
            <a:endCxn id="49" idx="1"/>
          </p:cNvCxnSpPr>
          <p:nvPr/>
        </p:nvCxnSpPr>
        <p:spPr>
          <a:xfrm flipV="1">
            <a:off x="10094259" y="4863208"/>
            <a:ext cx="654423" cy="5715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AEB8288-C464-F641-9C17-339E6595F857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8928847" y="4863209"/>
            <a:ext cx="717176" cy="57149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E578456-0DDA-DC47-A31F-911459D0B050}"/>
              </a:ext>
            </a:extLst>
          </p:cNvPr>
          <p:cNvSpPr/>
          <p:nvPr/>
        </p:nvSpPr>
        <p:spPr>
          <a:xfrm>
            <a:off x="1141552" y="3978559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FD8699-5988-2B4D-82F4-5BB71BC0E0F8}"/>
              </a:ext>
            </a:extLst>
          </p:cNvPr>
          <p:cNvSpPr/>
          <p:nvPr/>
        </p:nvSpPr>
        <p:spPr>
          <a:xfrm>
            <a:off x="2306964" y="397855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420A65-8237-954B-8071-A22CB8588897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589788" y="4227330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315ADE-F4D1-ED41-8E7D-44513F715256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2755200" y="4227330"/>
            <a:ext cx="654423" cy="59167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C3646D7-F55F-684D-AD72-930439079FF8}"/>
              </a:ext>
            </a:extLst>
          </p:cNvPr>
          <p:cNvSpPr/>
          <p:nvPr/>
        </p:nvSpPr>
        <p:spPr>
          <a:xfrm>
            <a:off x="1141552" y="4570231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74BB43-E8D3-B54E-A9C0-7F8A906D6A11}"/>
              </a:ext>
            </a:extLst>
          </p:cNvPr>
          <p:cNvSpPr/>
          <p:nvPr/>
        </p:nvSpPr>
        <p:spPr>
          <a:xfrm>
            <a:off x="2306964" y="4570231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D342EE-23BB-BD4F-81A4-00288A544C49}"/>
              </a:ext>
            </a:extLst>
          </p:cNvPr>
          <p:cNvSpPr/>
          <p:nvPr/>
        </p:nvSpPr>
        <p:spPr>
          <a:xfrm>
            <a:off x="3409623" y="4570230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8B0B2D5-E2AE-2341-952E-93C1014514C6}"/>
              </a:ext>
            </a:extLst>
          </p:cNvPr>
          <p:cNvCxnSpPr>
            <a:stCxn id="63" idx="3"/>
            <a:endCxn id="64" idx="1"/>
          </p:cNvCxnSpPr>
          <p:nvPr/>
        </p:nvCxnSpPr>
        <p:spPr>
          <a:xfrm>
            <a:off x="1589788" y="4819002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B8752FB-8420-0649-891F-D458BC2B52A5}"/>
              </a:ext>
            </a:extLst>
          </p:cNvPr>
          <p:cNvCxnSpPr>
            <a:stCxn id="64" idx="3"/>
            <a:endCxn id="65" idx="1"/>
          </p:cNvCxnSpPr>
          <p:nvPr/>
        </p:nvCxnSpPr>
        <p:spPr>
          <a:xfrm flipV="1">
            <a:off x="2755200" y="4819001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952D2ED-9A54-134C-86AD-3893FF69927F}"/>
              </a:ext>
            </a:extLst>
          </p:cNvPr>
          <p:cNvSpPr/>
          <p:nvPr/>
        </p:nvSpPr>
        <p:spPr>
          <a:xfrm>
            <a:off x="1141552" y="5141730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5BAFA89-C13C-0343-AF58-64C210ECF2EF}"/>
              </a:ext>
            </a:extLst>
          </p:cNvPr>
          <p:cNvSpPr/>
          <p:nvPr/>
        </p:nvSpPr>
        <p:spPr>
          <a:xfrm>
            <a:off x="2306964" y="514173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A4264D4-BAE9-D948-8B8D-4A28A5D62D41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1589788" y="5390501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7F4FD7-F024-B54D-9775-E82AF4198FA5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2755200" y="4819001"/>
            <a:ext cx="654423" cy="5715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BC34710-3B83-2A4C-842A-7F456A75C352}"/>
              </a:ext>
            </a:extLst>
          </p:cNvPr>
          <p:cNvSpPr/>
          <p:nvPr/>
        </p:nvSpPr>
        <p:spPr>
          <a:xfrm>
            <a:off x="8247532" y="1891188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6E2EBA-FB8E-8749-94F6-0F3C01B401FC}"/>
              </a:ext>
            </a:extLst>
          </p:cNvPr>
          <p:cNvSpPr/>
          <p:nvPr/>
        </p:nvSpPr>
        <p:spPr>
          <a:xfrm>
            <a:off x="9412944" y="1891188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9743341-8316-6941-800E-4577DAC8D92D}"/>
              </a:ext>
            </a:extLst>
          </p:cNvPr>
          <p:cNvSpPr/>
          <p:nvPr/>
        </p:nvSpPr>
        <p:spPr>
          <a:xfrm>
            <a:off x="10228732" y="1891187"/>
            <a:ext cx="448236" cy="497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4FFCAF9-5C40-3741-AC79-3720285991D6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695768" y="2139959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AE98F03-02D5-F34B-8E89-40A5E7BAB63B}"/>
              </a:ext>
            </a:extLst>
          </p:cNvPr>
          <p:cNvCxnSpPr>
            <a:stCxn id="76" idx="3"/>
            <a:endCxn id="77" idx="1"/>
          </p:cNvCxnSpPr>
          <p:nvPr/>
        </p:nvCxnSpPr>
        <p:spPr>
          <a:xfrm flipV="1">
            <a:off x="9861180" y="2139958"/>
            <a:ext cx="367552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E6383B8-A997-D94C-B168-C2CB9E49226A}"/>
              </a:ext>
            </a:extLst>
          </p:cNvPr>
          <p:cNvSpPr/>
          <p:nvPr/>
        </p:nvSpPr>
        <p:spPr>
          <a:xfrm>
            <a:off x="8247532" y="2482860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D9214B-5A0D-3E4D-B3F8-1BA2E1FDE3F5}"/>
              </a:ext>
            </a:extLst>
          </p:cNvPr>
          <p:cNvSpPr/>
          <p:nvPr/>
        </p:nvSpPr>
        <p:spPr>
          <a:xfrm>
            <a:off x="9412944" y="248286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5D9BD82-DC6E-4748-9E72-737761E15F59}"/>
              </a:ext>
            </a:extLst>
          </p:cNvPr>
          <p:cNvSpPr/>
          <p:nvPr/>
        </p:nvSpPr>
        <p:spPr>
          <a:xfrm>
            <a:off x="10228732" y="2482859"/>
            <a:ext cx="448236" cy="497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9ED811F-B461-444B-AA40-6960BFACED7C}"/>
              </a:ext>
            </a:extLst>
          </p:cNvPr>
          <p:cNvCxnSpPr>
            <a:stCxn id="80" idx="3"/>
            <a:endCxn id="81" idx="1"/>
          </p:cNvCxnSpPr>
          <p:nvPr/>
        </p:nvCxnSpPr>
        <p:spPr>
          <a:xfrm>
            <a:off x="8695768" y="2731631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2D1C67-92C5-1046-9BC5-5FE17DFADDB2}"/>
              </a:ext>
            </a:extLst>
          </p:cNvPr>
          <p:cNvCxnSpPr>
            <a:stCxn id="81" idx="3"/>
            <a:endCxn id="82" idx="1"/>
          </p:cNvCxnSpPr>
          <p:nvPr/>
        </p:nvCxnSpPr>
        <p:spPr>
          <a:xfrm flipV="1">
            <a:off x="9861180" y="2731630"/>
            <a:ext cx="367552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0A73254-F920-2042-A392-49698D68CFFF}"/>
              </a:ext>
            </a:extLst>
          </p:cNvPr>
          <p:cNvSpPr/>
          <p:nvPr/>
        </p:nvSpPr>
        <p:spPr>
          <a:xfrm>
            <a:off x="8247532" y="3054359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ED92B2-69AB-E044-A426-6ECAE7A8FC40}"/>
              </a:ext>
            </a:extLst>
          </p:cNvPr>
          <p:cNvSpPr/>
          <p:nvPr/>
        </p:nvSpPr>
        <p:spPr>
          <a:xfrm>
            <a:off x="9412944" y="305435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630A5B-10EE-EC47-AC60-63A399702544}"/>
              </a:ext>
            </a:extLst>
          </p:cNvPr>
          <p:cNvSpPr/>
          <p:nvPr/>
        </p:nvSpPr>
        <p:spPr>
          <a:xfrm>
            <a:off x="10228732" y="3054358"/>
            <a:ext cx="448236" cy="497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27DDE7B-37AD-CE4B-8FDE-C9E8EBA12733}"/>
              </a:ext>
            </a:extLst>
          </p:cNvPr>
          <p:cNvCxnSpPr>
            <a:stCxn id="85" idx="3"/>
            <a:endCxn id="86" idx="1"/>
          </p:cNvCxnSpPr>
          <p:nvPr/>
        </p:nvCxnSpPr>
        <p:spPr>
          <a:xfrm>
            <a:off x="8695768" y="3303130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8482222-4CD0-4B43-9BB6-E39989D1B83B}"/>
              </a:ext>
            </a:extLst>
          </p:cNvPr>
          <p:cNvCxnSpPr>
            <a:stCxn id="86" idx="3"/>
            <a:endCxn id="87" idx="1"/>
          </p:cNvCxnSpPr>
          <p:nvPr/>
        </p:nvCxnSpPr>
        <p:spPr>
          <a:xfrm flipV="1">
            <a:off x="9861180" y="3303129"/>
            <a:ext cx="367552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6D43EDD-C7A2-994E-A32B-08D2A504F92B}"/>
              </a:ext>
            </a:extLst>
          </p:cNvPr>
          <p:cNvSpPr/>
          <p:nvPr/>
        </p:nvSpPr>
        <p:spPr>
          <a:xfrm>
            <a:off x="11196918" y="1891187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CE89544-268F-7448-AE5E-7C4651A80782}"/>
              </a:ext>
            </a:extLst>
          </p:cNvPr>
          <p:cNvCxnSpPr>
            <a:cxnSpLocks/>
            <a:stCxn id="77" idx="3"/>
            <a:endCxn id="93" idx="1"/>
          </p:cNvCxnSpPr>
          <p:nvPr/>
        </p:nvCxnSpPr>
        <p:spPr>
          <a:xfrm>
            <a:off x="10676968" y="2139958"/>
            <a:ext cx="51995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0EA63DF-8518-7042-AA6F-122CC3D80234}"/>
              </a:ext>
            </a:extLst>
          </p:cNvPr>
          <p:cNvSpPr/>
          <p:nvPr/>
        </p:nvSpPr>
        <p:spPr>
          <a:xfrm>
            <a:off x="11196918" y="2482859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AEDC83E-9992-DE44-AE6D-3A36D8E80039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>
            <a:off x="10676968" y="2731630"/>
            <a:ext cx="51995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E850A74-A739-9148-A47D-B2563B0B2685}"/>
              </a:ext>
            </a:extLst>
          </p:cNvPr>
          <p:cNvSpPr/>
          <p:nvPr/>
        </p:nvSpPr>
        <p:spPr>
          <a:xfrm>
            <a:off x="11196918" y="3054358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6B259A0-65C6-704E-9116-6C77B8080F4F}"/>
              </a:ext>
            </a:extLst>
          </p:cNvPr>
          <p:cNvCxnSpPr>
            <a:cxnSpLocks/>
            <a:stCxn id="87" idx="3"/>
            <a:endCxn id="97" idx="1"/>
          </p:cNvCxnSpPr>
          <p:nvPr/>
        </p:nvCxnSpPr>
        <p:spPr>
          <a:xfrm>
            <a:off x="10676968" y="3303129"/>
            <a:ext cx="51995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44517A-F991-C946-93D8-DD0AFF6C381F}"/>
                  </a:ext>
                </a:extLst>
              </p:cNvPr>
              <p:cNvSpPr/>
              <p:nvPr/>
            </p:nvSpPr>
            <p:spPr>
              <a:xfrm>
                <a:off x="860611" y="539803"/>
                <a:ext cx="448236" cy="4975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44517A-F991-C946-93D8-DD0AFF6C3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1" y="539803"/>
                <a:ext cx="448236" cy="4975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B67087-7958-CC4F-AA4A-B3A8600C0968}"/>
                  </a:ext>
                </a:extLst>
              </p:cNvPr>
              <p:cNvSpPr/>
              <p:nvPr/>
            </p:nvSpPr>
            <p:spPr>
              <a:xfrm>
                <a:off x="1443317" y="539803"/>
                <a:ext cx="448236" cy="4975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B67087-7958-CC4F-AA4A-B3A8600C0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317" y="539803"/>
                <a:ext cx="448236" cy="497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34C613-509B-634F-A1DA-83322729F34B}"/>
                  </a:ext>
                </a:extLst>
              </p:cNvPr>
              <p:cNvSpPr/>
              <p:nvPr/>
            </p:nvSpPr>
            <p:spPr>
              <a:xfrm>
                <a:off x="2608729" y="539803"/>
                <a:ext cx="448236" cy="4975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34C613-509B-634F-A1DA-83322729F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29" y="539803"/>
                <a:ext cx="448236" cy="4975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C6E52A9-F5E4-954C-B1FB-D5DA2CBA54E9}"/>
                  </a:ext>
                </a:extLst>
              </p:cNvPr>
              <p:cNvSpPr/>
              <p:nvPr/>
            </p:nvSpPr>
            <p:spPr>
              <a:xfrm>
                <a:off x="2026023" y="539803"/>
                <a:ext cx="448236" cy="4975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C6E52A9-F5E4-954C-B1FB-D5DA2CBA5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023" y="539803"/>
                <a:ext cx="448236" cy="4975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D2A76362-243B-3C4A-B5D0-455D60B9A63A}"/>
              </a:ext>
            </a:extLst>
          </p:cNvPr>
          <p:cNvSpPr txBox="1"/>
          <p:nvPr/>
        </p:nvSpPr>
        <p:spPr>
          <a:xfrm>
            <a:off x="803416" y="208004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69687C4-84AD-C645-ABE1-66A3FC899B6E}"/>
              </a:ext>
            </a:extLst>
          </p:cNvPr>
          <p:cNvCxnSpPr/>
          <p:nvPr/>
        </p:nvCxnSpPr>
        <p:spPr>
          <a:xfrm>
            <a:off x="560439" y="1553497"/>
            <a:ext cx="11238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D27C4C8-6BCC-A242-9606-3E169081BBBD}"/>
              </a:ext>
            </a:extLst>
          </p:cNvPr>
          <p:cNvCxnSpPr/>
          <p:nvPr/>
        </p:nvCxnSpPr>
        <p:spPr>
          <a:xfrm>
            <a:off x="560439" y="3711678"/>
            <a:ext cx="11238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40028EC-1F2A-834A-9905-B9EA947C1BA1}"/>
              </a:ext>
            </a:extLst>
          </p:cNvPr>
          <p:cNvCxnSpPr/>
          <p:nvPr/>
        </p:nvCxnSpPr>
        <p:spPr>
          <a:xfrm>
            <a:off x="560439" y="5899355"/>
            <a:ext cx="11238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F2D93FF-A907-6D4E-9D17-3632F726E78D}"/>
              </a:ext>
            </a:extLst>
          </p:cNvPr>
          <p:cNvCxnSpPr>
            <a:cxnSpLocks/>
          </p:cNvCxnSpPr>
          <p:nvPr/>
        </p:nvCxnSpPr>
        <p:spPr>
          <a:xfrm>
            <a:off x="560439" y="1553497"/>
            <a:ext cx="0" cy="43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3F1BA36-A0FA-3A40-8778-10293CF69CF8}"/>
              </a:ext>
            </a:extLst>
          </p:cNvPr>
          <p:cNvCxnSpPr/>
          <p:nvPr/>
        </p:nvCxnSpPr>
        <p:spPr>
          <a:xfrm>
            <a:off x="11793794" y="1553497"/>
            <a:ext cx="0" cy="437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977B9A0-1EC8-CF40-9A1E-7D45B8D94940}"/>
              </a:ext>
            </a:extLst>
          </p:cNvPr>
          <p:cNvCxnSpPr>
            <a:cxnSpLocks/>
          </p:cNvCxnSpPr>
          <p:nvPr/>
        </p:nvCxnSpPr>
        <p:spPr>
          <a:xfrm>
            <a:off x="4104968" y="1553497"/>
            <a:ext cx="0" cy="43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A73DEE9-4887-A34A-8F7C-595881793B92}"/>
              </a:ext>
            </a:extLst>
          </p:cNvPr>
          <p:cNvCxnSpPr>
            <a:cxnSpLocks/>
          </p:cNvCxnSpPr>
          <p:nvPr/>
        </p:nvCxnSpPr>
        <p:spPr>
          <a:xfrm>
            <a:off x="7688826" y="1553497"/>
            <a:ext cx="0" cy="43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CED2A29D-7D15-064D-9D6B-16B03A15A5FE}"/>
              </a:ext>
            </a:extLst>
          </p:cNvPr>
          <p:cNvSpPr/>
          <p:nvPr/>
        </p:nvSpPr>
        <p:spPr>
          <a:xfrm>
            <a:off x="627673" y="1650589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018218E-4F58-3046-9C9F-9668908AB8F2}"/>
              </a:ext>
            </a:extLst>
          </p:cNvPr>
          <p:cNvSpPr/>
          <p:nvPr/>
        </p:nvSpPr>
        <p:spPr>
          <a:xfrm>
            <a:off x="4199823" y="1647372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D4AB8CA-43D1-4D4B-B232-A8630383DCB0}"/>
              </a:ext>
            </a:extLst>
          </p:cNvPr>
          <p:cNvSpPr/>
          <p:nvPr/>
        </p:nvSpPr>
        <p:spPr>
          <a:xfrm>
            <a:off x="7789747" y="1653986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DFFBD0C-2B88-9E47-A7E0-C71BCAF9D179}"/>
              </a:ext>
            </a:extLst>
          </p:cNvPr>
          <p:cNvSpPr/>
          <p:nvPr/>
        </p:nvSpPr>
        <p:spPr>
          <a:xfrm>
            <a:off x="656882" y="3810108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C8FE1AA-FB1E-FD42-977D-E8A05FABBD23}"/>
              </a:ext>
            </a:extLst>
          </p:cNvPr>
          <p:cNvSpPr/>
          <p:nvPr/>
        </p:nvSpPr>
        <p:spPr>
          <a:xfrm>
            <a:off x="7785846" y="3785817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0A177C3-95A6-D745-A5E2-769C05E1576E}"/>
              </a:ext>
            </a:extLst>
          </p:cNvPr>
          <p:cNvSpPr/>
          <p:nvPr/>
        </p:nvSpPr>
        <p:spPr>
          <a:xfrm>
            <a:off x="4202713" y="3810108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29EAE05-3913-A64A-A800-061EFD0C60E9}"/>
              </a:ext>
            </a:extLst>
          </p:cNvPr>
          <p:cNvSpPr/>
          <p:nvPr/>
        </p:nvSpPr>
        <p:spPr>
          <a:xfrm rot="16200000">
            <a:off x="-1809865" y="3528475"/>
            <a:ext cx="4345859" cy="395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      SHARING                     NO SHARING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7D48E4C-A43B-AA45-BC97-F31CCBCB4703}"/>
              </a:ext>
            </a:extLst>
          </p:cNvPr>
          <p:cNvCxnSpPr>
            <a:cxnSpLocks/>
          </p:cNvCxnSpPr>
          <p:nvPr/>
        </p:nvCxnSpPr>
        <p:spPr>
          <a:xfrm flipH="1">
            <a:off x="165113" y="3713302"/>
            <a:ext cx="395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98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289</Words>
  <Application>Microsoft Macintosh PowerPoint</Application>
  <PresentationFormat>Widescreen</PresentationFormat>
  <Paragraphs>164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165</cp:revision>
  <dcterms:created xsi:type="dcterms:W3CDTF">2019-02-16T16:41:40Z</dcterms:created>
  <dcterms:modified xsi:type="dcterms:W3CDTF">2019-03-01T15:11:44Z</dcterms:modified>
</cp:coreProperties>
</file>