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6A90-938B-B848-A9AB-D05B9A0A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F95E-344A-1D48-8854-C3BAE0AA4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E11C-D362-6142-964E-68ED46C7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5EE5-8AE0-BC4F-99F9-7C6125C3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DF7A-6013-BB4E-8F5A-E1C8656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E451-69B7-9D45-9F0C-60D55FA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E1F45-505B-4E41-9714-69388D44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C537-13B7-F84C-9B90-7F80B34E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71F3-A4DD-8A49-A2A7-5BC71F59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46BE-6D69-C941-A17A-E6791ABB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8139D-7CFB-724C-ADF5-177B1BCFE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71664-9A3E-064D-87AA-0BF84597B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CF0A-6D0E-3A4D-AABE-7884D487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540B-72A6-D543-80D0-B5372F6D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ED5E-0B63-8D47-ADE5-B3C8943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7A81-F88C-9740-A703-DD7A61A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CF27-D2B1-BB47-BCBD-9904A89A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4E36-B7B1-5049-9FA3-9D7D61C1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4949-73E2-2245-8E41-CE4EA516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F9A8-3D25-AA4E-9E3F-A2B6EC9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2CD3-4F2C-FE46-A783-0BAFC78A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DDC5-AFFE-6649-837F-B52E79F6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7001-6BD5-9B42-9A68-04C8548A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52D0-E14F-7648-8292-BDED6D30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7CFB-1B4E-A148-AA30-A0EAC65D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68D1-461B-6E47-B18B-9BC7D134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82E0-0352-CD44-8F13-E2D06F4E2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370CF-E380-4D42-973F-DACAF62D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2C5C-E698-FD45-B1E6-762FFF83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528F3-2F94-2D49-8101-4DE69B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7561-8297-B44E-B4F9-520027F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21B-673D-F04A-8C76-C3C77AC7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C8F3-6A94-9F46-95AD-5942FB21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3445-1A2F-E749-8108-F51DEB5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0FF3A-4E84-7645-91DA-0AA67B6F1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03D76-D53B-4043-869E-2E4953541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92F6C-C3A5-4348-A3FB-51722597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E096-BDFF-624F-9F0C-B771F95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25AF3-F414-4E4C-A7D4-8791905D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495A-6FF1-7B4C-B5D2-B3F0048C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1501B-E188-5447-959E-D8A32A1E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6157-86A1-2941-80B9-624DA874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2910-DE10-5746-8CD6-6CDD0B0E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58D0F-FA73-3943-BED7-3DAC423A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DEDF-09A5-D949-B611-C0BFA00C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9CE2-8D57-554C-B082-436D3A0B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E266-D142-D943-A1C5-BA7F1035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455-6F01-774F-9BBC-58998A01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DC40-A15B-8340-B2E1-29952E65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3409-B735-1C40-99FA-4E423790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C088-D4F5-C64D-90D6-4461A0F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63B0-209C-8141-9E83-140A2D68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FEED-FD44-6B40-87DE-EA439B15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E55-B6B2-6F41-A643-3F46DE6C7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F6C14-2D47-7E41-BF24-761E0CC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045F-245A-7A4A-A25C-737ABDEF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C4BE-68E3-C249-B590-319DE98C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229D-0B2E-FE45-8668-96A45669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A958C-F0C2-1342-BC63-CD3F126A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5A75-BD2D-F64E-AA9D-CC22E300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DDEB-D66E-A840-B9C0-DFB6F0B83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E792-7F19-2147-A02C-22E37F28A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0282-49ED-4D49-B617-FDBE4ABD6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5DFDB2-99EF-FE49-A9AB-DF351E0A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16561"/>
              </p:ext>
            </p:extLst>
          </p:nvPr>
        </p:nvGraphicFramePr>
        <p:xfrm>
          <a:off x="2031998" y="719664"/>
          <a:ext cx="3417964" cy="2256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982">
                  <a:extLst>
                    <a:ext uri="{9D8B030D-6E8A-4147-A177-3AD203B41FA5}">
                      <a16:colId xmlns:a16="http://schemas.microsoft.com/office/drawing/2014/main" val="3218312898"/>
                    </a:ext>
                  </a:extLst>
                </a:gridCol>
                <a:gridCol w="1708982">
                  <a:extLst>
                    <a:ext uri="{9D8B030D-6E8A-4147-A177-3AD203B41FA5}">
                      <a16:colId xmlns:a16="http://schemas.microsoft.com/office/drawing/2014/main" val="3807229290"/>
                    </a:ext>
                  </a:extLst>
                </a:gridCol>
              </a:tblGrid>
              <a:tr h="112830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5462"/>
                  </a:ext>
                </a:extLst>
              </a:tr>
              <a:tr h="112830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076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901BB4D-355E-B54B-A3F6-C55BE5FD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1951124"/>
            <a:ext cx="707180" cy="87744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8B4E5DC-5DC2-3D4A-AF5A-048CE87D7CA8}"/>
              </a:ext>
            </a:extLst>
          </p:cNvPr>
          <p:cNvSpPr/>
          <p:nvPr/>
        </p:nvSpPr>
        <p:spPr>
          <a:xfrm>
            <a:off x="3290047" y="2389846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26D7DD3-6A11-D544-BEFD-E69E44C36A61}"/>
              </a:ext>
            </a:extLst>
          </p:cNvPr>
          <p:cNvSpPr/>
          <p:nvPr/>
        </p:nvSpPr>
        <p:spPr>
          <a:xfrm rot="16200000">
            <a:off x="2721393" y="1747757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131E53-1884-9343-8F13-ACF8284634A7}"/>
              </a:ext>
            </a:extLst>
          </p:cNvPr>
          <p:cNvSpPr/>
          <p:nvPr/>
        </p:nvSpPr>
        <p:spPr>
          <a:xfrm rot="5400000">
            <a:off x="2721393" y="2920424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743AD0-301D-1A4D-9BFE-03E1E70F1687}"/>
              </a:ext>
            </a:extLst>
          </p:cNvPr>
          <p:cNvSpPr/>
          <p:nvPr/>
        </p:nvSpPr>
        <p:spPr>
          <a:xfrm rot="10800000">
            <a:off x="2212135" y="2389846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3</cp:revision>
  <dcterms:created xsi:type="dcterms:W3CDTF">2018-08-31T19:17:27Z</dcterms:created>
  <dcterms:modified xsi:type="dcterms:W3CDTF">2018-08-31T19:21:04Z</dcterms:modified>
</cp:coreProperties>
</file>