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46304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2"/>
    <p:restoredTop sz="94664"/>
  </p:normalViewPr>
  <p:slideViewPr>
    <p:cSldViewPr snapToGrid="0" snapToObjects="1">
      <p:cViewPr>
        <p:scale>
          <a:sx n="61" d="100"/>
          <a:sy n="61" d="100"/>
        </p:scale>
        <p:origin x="24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71308"/>
            <a:ext cx="1243584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42853"/>
            <a:ext cx="109728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11175"/>
            <a:ext cx="315468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11175"/>
            <a:ext cx="928116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393635"/>
            <a:ext cx="1261872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425250"/>
            <a:ext cx="1261872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11177"/>
            <a:ext cx="1261872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353628"/>
            <a:ext cx="6189344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507105"/>
            <a:ext cx="6189344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353628"/>
            <a:ext cx="621982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507105"/>
            <a:ext cx="621982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82397"/>
            <a:ext cx="740664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82397"/>
            <a:ext cx="740664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11177"/>
            <a:ext cx="1261872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555875"/>
            <a:ext cx="1261872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898892"/>
            <a:ext cx="49377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5">
            <a:extLst>
              <a:ext uri="{FF2B5EF4-FFF2-40B4-BE49-F238E27FC236}">
                <a16:creationId xmlns:a16="http://schemas.microsoft.com/office/drawing/2014/main" id="{4A7AEB63-5F9F-4F49-AC15-A4C6229F6F84}"/>
              </a:ext>
            </a:extLst>
          </p:cNvPr>
          <p:cNvSpPr/>
          <p:nvPr/>
        </p:nvSpPr>
        <p:spPr>
          <a:xfrm>
            <a:off x="3931313" y="331814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id="{998A25CA-8481-8645-8541-E45DF572E5F7}"/>
              </a:ext>
            </a:extLst>
          </p:cNvPr>
          <p:cNvSpPr/>
          <p:nvPr/>
        </p:nvSpPr>
        <p:spPr>
          <a:xfrm>
            <a:off x="3931313" y="434430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" name="Elipse 16">
            <a:extLst>
              <a:ext uri="{FF2B5EF4-FFF2-40B4-BE49-F238E27FC236}">
                <a16:creationId xmlns:a16="http://schemas.microsoft.com/office/drawing/2014/main" id="{5EE4173B-3A46-A246-938E-10D3EECD1631}"/>
              </a:ext>
            </a:extLst>
          </p:cNvPr>
          <p:cNvSpPr/>
          <p:nvPr/>
        </p:nvSpPr>
        <p:spPr>
          <a:xfrm>
            <a:off x="5272441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Elipse 17">
            <a:extLst>
              <a:ext uri="{FF2B5EF4-FFF2-40B4-BE49-F238E27FC236}">
                <a16:creationId xmlns:a16="http://schemas.microsoft.com/office/drawing/2014/main" id="{61030B4C-2C3B-A946-A59D-FF3CD9F5C84F}"/>
              </a:ext>
            </a:extLst>
          </p:cNvPr>
          <p:cNvSpPr/>
          <p:nvPr/>
        </p:nvSpPr>
        <p:spPr>
          <a:xfrm>
            <a:off x="5272441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Elipse 18">
            <a:extLst>
              <a:ext uri="{FF2B5EF4-FFF2-40B4-BE49-F238E27FC236}">
                <a16:creationId xmlns:a16="http://schemas.microsoft.com/office/drawing/2014/main" id="{673ABCFB-D0E8-8A48-BEE1-250E3144D2AF}"/>
              </a:ext>
            </a:extLst>
          </p:cNvPr>
          <p:cNvSpPr/>
          <p:nvPr/>
        </p:nvSpPr>
        <p:spPr>
          <a:xfrm>
            <a:off x="5282597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20">
            <a:extLst>
              <a:ext uri="{FF2B5EF4-FFF2-40B4-BE49-F238E27FC236}">
                <a16:creationId xmlns:a16="http://schemas.microsoft.com/office/drawing/2014/main" id="{56AE9ECF-3E43-B34F-96C8-32284796460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612033" y="3658507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2">
            <a:extLst>
              <a:ext uri="{FF2B5EF4-FFF2-40B4-BE49-F238E27FC236}">
                <a16:creationId xmlns:a16="http://schemas.microsoft.com/office/drawing/2014/main" id="{46FE8405-21B4-3440-9A4C-24CC30EE1C3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612033" y="3658507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4">
            <a:extLst>
              <a:ext uri="{FF2B5EF4-FFF2-40B4-BE49-F238E27FC236}">
                <a16:creationId xmlns:a16="http://schemas.microsoft.com/office/drawing/2014/main" id="{249CC195-88E3-4043-8CE6-2CF6FA7AA26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612033" y="3658509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26">
            <a:extLst>
              <a:ext uri="{FF2B5EF4-FFF2-40B4-BE49-F238E27FC236}">
                <a16:creationId xmlns:a16="http://schemas.microsoft.com/office/drawing/2014/main" id="{423A2D44-E14F-F24B-95CA-B86DD50AE4C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612033" y="4220883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28">
            <a:extLst>
              <a:ext uri="{FF2B5EF4-FFF2-40B4-BE49-F238E27FC236}">
                <a16:creationId xmlns:a16="http://schemas.microsoft.com/office/drawing/2014/main" id="{6FBF3212-B467-724D-A33E-83A8ECB58BB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612033" y="4684667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30">
            <a:extLst>
              <a:ext uri="{FF2B5EF4-FFF2-40B4-BE49-F238E27FC236}">
                <a16:creationId xmlns:a16="http://schemas.microsoft.com/office/drawing/2014/main" id="{8AE336D5-232C-DC45-BD37-60232450343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612033" y="4684669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6">
            <a:extLst>
              <a:ext uri="{FF2B5EF4-FFF2-40B4-BE49-F238E27FC236}">
                <a16:creationId xmlns:a16="http://schemas.microsoft.com/office/drawing/2014/main" id="{FED94C9C-E344-7946-9147-E297CD914B67}"/>
              </a:ext>
            </a:extLst>
          </p:cNvPr>
          <p:cNvSpPr/>
          <p:nvPr/>
        </p:nvSpPr>
        <p:spPr>
          <a:xfrm>
            <a:off x="6613569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6" name="Elipse 17">
            <a:extLst>
              <a:ext uri="{FF2B5EF4-FFF2-40B4-BE49-F238E27FC236}">
                <a16:creationId xmlns:a16="http://schemas.microsoft.com/office/drawing/2014/main" id="{1DDD9932-13E9-FD48-BC4E-735BC9C2F282}"/>
              </a:ext>
            </a:extLst>
          </p:cNvPr>
          <p:cNvSpPr/>
          <p:nvPr/>
        </p:nvSpPr>
        <p:spPr>
          <a:xfrm>
            <a:off x="6613569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Elipse 18">
            <a:extLst>
              <a:ext uri="{FF2B5EF4-FFF2-40B4-BE49-F238E27FC236}">
                <a16:creationId xmlns:a16="http://schemas.microsoft.com/office/drawing/2014/main" id="{0D722991-4A5F-D34E-A9DB-8A88C9E08FF4}"/>
              </a:ext>
            </a:extLst>
          </p:cNvPr>
          <p:cNvSpPr/>
          <p:nvPr/>
        </p:nvSpPr>
        <p:spPr>
          <a:xfrm>
            <a:off x="6623725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0F447-3B18-AB40-91D2-9B329A850DC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5953161" y="422088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44486-0B02-484D-9C8D-AC18377E8C39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5953161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2941A0-78A1-B144-AFA6-B300E41B4A08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5953161" y="4220885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7E9E7-B8BE-9048-A3D9-5B00B246CB77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5953161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B68A22-1C41-5548-AE9C-CCB264742792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5953161" y="524704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6B8F97-637F-694D-B42D-D9C7D0F22D7B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5953161" y="5247045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AEF20B-5AE1-6C4E-B6B5-13285939E82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5963317" y="4220885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DFF50E-D7BC-B64E-9753-C6CD7F0EBBF5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5963317" y="5247045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31ADA4-82FA-0A4D-80C5-C60ACB09FC50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5963317" y="6279248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5">
            <a:extLst>
              <a:ext uri="{FF2B5EF4-FFF2-40B4-BE49-F238E27FC236}">
                <a16:creationId xmlns:a16="http://schemas.microsoft.com/office/drawing/2014/main" id="{8EB74C8E-77AE-184B-8C47-0DCEC21880C4}"/>
              </a:ext>
            </a:extLst>
          </p:cNvPr>
          <p:cNvSpPr/>
          <p:nvPr/>
        </p:nvSpPr>
        <p:spPr>
          <a:xfrm>
            <a:off x="9304556" y="450388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8" name="Elipse 6">
            <a:extLst>
              <a:ext uri="{FF2B5EF4-FFF2-40B4-BE49-F238E27FC236}">
                <a16:creationId xmlns:a16="http://schemas.microsoft.com/office/drawing/2014/main" id="{2E749385-B6B4-A24B-96C8-4F1BB4CE8CC0}"/>
              </a:ext>
            </a:extLst>
          </p:cNvPr>
          <p:cNvSpPr/>
          <p:nvPr/>
        </p:nvSpPr>
        <p:spPr>
          <a:xfrm>
            <a:off x="9304556" y="553004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1AE659-8688-394B-8DE5-3BA6696CDD4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633992" y="4216650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BC259-273B-B643-801D-247C2908FD7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633992" y="4216650"/>
            <a:ext cx="670564" cy="1653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BFB259-14FE-654A-AABF-74133CF6536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633992" y="4844249"/>
            <a:ext cx="670564" cy="39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C2CB64-56A2-7A47-BBF0-0B4B6F6B88B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633992" y="5242810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F1A9-3878-CA45-955F-5AF6BD6141D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644148" y="4844247"/>
            <a:ext cx="660408" cy="143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255246-95FE-6D4E-AD80-B907D4084AE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8644148" y="5870407"/>
            <a:ext cx="660408" cy="40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33A167-0E96-DA40-B2EC-C56F6D13CBAD}"/>
              </a:ext>
            </a:extLst>
          </p:cNvPr>
          <p:cNvSpPr txBox="1"/>
          <p:nvPr/>
        </p:nvSpPr>
        <p:spPr>
          <a:xfrm>
            <a:off x="5495369" y="1923720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Actor</a:t>
            </a:r>
          </a:p>
        </p:txBody>
      </p:sp>
      <p:sp>
        <p:nvSpPr>
          <p:cNvPr id="36" name="Elipse 5">
            <a:extLst>
              <a:ext uri="{FF2B5EF4-FFF2-40B4-BE49-F238E27FC236}">
                <a16:creationId xmlns:a16="http://schemas.microsoft.com/office/drawing/2014/main" id="{172095B7-D49A-9143-8BB5-23C3B0401ECB}"/>
              </a:ext>
            </a:extLst>
          </p:cNvPr>
          <p:cNvSpPr/>
          <p:nvPr/>
        </p:nvSpPr>
        <p:spPr>
          <a:xfrm>
            <a:off x="3951625" y="5376512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Elipse 6">
            <a:extLst>
              <a:ext uri="{FF2B5EF4-FFF2-40B4-BE49-F238E27FC236}">
                <a16:creationId xmlns:a16="http://schemas.microsoft.com/office/drawing/2014/main" id="{1EA978C0-2C55-7946-A121-9F2FB53C36FB}"/>
              </a:ext>
            </a:extLst>
          </p:cNvPr>
          <p:cNvSpPr/>
          <p:nvPr/>
        </p:nvSpPr>
        <p:spPr>
          <a:xfrm>
            <a:off x="3931313" y="6402672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0A851B-75E1-0840-830E-2AE104F6AF26}"/>
              </a:ext>
            </a:extLst>
          </p:cNvPr>
          <p:cNvCxnSpPr>
            <a:stCxn id="36" idx="6"/>
            <a:endCxn id="6" idx="2"/>
          </p:cNvCxnSpPr>
          <p:nvPr/>
        </p:nvCxnSpPr>
        <p:spPr>
          <a:xfrm flipV="1">
            <a:off x="4632345" y="4220885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654F73-B1E3-8E42-BA2A-E5A4FF3FB461}"/>
              </a:ext>
            </a:extLst>
          </p:cNvPr>
          <p:cNvCxnSpPr>
            <a:cxnSpLocks/>
            <a:stCxn id="36" idx="6"/>
            <a:endCxn id="7" idx="2"/>
          </p:cNvCxnSpPr>
          <p:nvPr/>
        </p:nvCxnSpPr>
        <p:spPr>
          <a:xfrm flipV="1">
            <a:off x="4632345" y="5247045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C029D-F162-6940-B1DE-69C32ADE0F12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4632345" y="5716872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3C0A0B-DB22-7148-AEBF-2E3AA7CE46E1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4612033" y="4220885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F14ADC-8102-514E-BE92-5F20B457470A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4612033" y="4220885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97B7B7-720F-4142-9C14-2A071E216850}"/>
              </a:ext>
            </a:extLst>
          </p:cNvPr>
          <p:cNvCxnSpPr>
            <a:cxnSpLocks/>
            <a:stCxn id="37" idx="6"/>
            <a:endCxn id="8" idx="2"/>
          </p:cNvCxnSpPr>
          <p:nvPr/>
        </p:nvCxnSpPr>
        <p:spPr>
          <a:xfrm flipV="1">
            <a:off x="4612033" y="6279248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E748D1-417D-7249-9123-65A97D4EF977}"/>
              </a:ext>
            </a:extLst>
          </p:cNvPr>
          <p:cNvSpPr txBox="1"/>
          <p:nvPr/>
        </p:nvSpPr>
        <p:spPr>
          <a:xfrm rot="16200000">
            <a:off x="2551933" y="49769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B3BF8358-FE19-1D4A-BC12-4096DCE81B37}"/>
              </a:ext>
            </a:extLst>
          </p:cNvPr>
          <p:cNvSpPr/>
          <p:nvPr/>
        </p:nvSpPr>
        <p:spPr>
          <a:xfrm>
            <a:off x="3503456" y="3163456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5417B-4D6D-3F42-AB49-C902E03BA4C6}"/>
              </a:ext>
            </a:extLst>
          </p:cNvPr>
          <p:cNvSpPr txBox="1"/>
          <p:nvPr/>
        </p:nvSpPr>
        <p:spPr>
          <a:xfrm>
            <a:off x="4750732" y="2579497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D5AF3D3D-EAE7-964C-A372-AF9F5F42AFFC}"/>
              </a:ext>
            </a:extLst>
          </p:cNvPr>
          <p:cNvSpPr/>
          <p:nvPr/>
        </p:nvSpPr>
        <p:spPr>
          <a:xfrm rot="5400000">
            <a:off x="4825585" y="2714402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2A6B66-DE7F-414A-852B-289659819F78}"/>
              </a:ext>
            </a:extLst>
          </p:cNvPr>
          <p:cNvSpPr txBox="1"/>
          <p:nvPr/>
        </p:nvSpPr>
        <p:spPr>
          <a:xfrm>
            <a:off x="6058436" y="2964891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5BA45C31-6C2A-B945-A341-AD6F8A25444C}"/>
              </a:ext>
            </a:extLst>
          </p:cNvPr>
          <p:cNvSpPr/>
          <p:nvPr/>
        </p:nvSpPr>
        <p:spPr>
          <a:xfrm rot="5400000">
            <a:off x="6133289" y="3099796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16">
            <a:extLst>
              <a:ext uri="{FF2B5EF4-FFF2-40B4-BE49-F238E27FC236}">
                <a16:creationId xmlns:a16="http://schemas.microsoft.com/office/drawing/2014/main" id="{E3A21A22-66F2-914C-8AD2-A893697471D9}"/>
              </a:ext>
            </a:extLst>
          </p:cNvPr>
          <p:cNvSpPr/>
          <p:nvPr/>
        </p:nvSpPr>
        <p:spPr>
          <a:xfrm>
            <a:off x="7983750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3" name="Elipse 17">
            <a:extLst>
              <a:ext uri="{FF2B5EF4-FFF2-40B4-BE49-F238E27FC236}">
                <a16:creationId xmlns:a16="http://schemas.microsoft.com/office/drawing/2014/main" id="{C5C5CED2-1ABB-9046-A0DA-8758BE91E971}"/>
              </a:ext>
            </a:extLst>
          </p:cNvPr>
          <p:cNvSpPr/>
          <p:nvPr/>
        </p:nvSpPr>
        <p:spPr>
          <a:xfrm>
            <a:off x="7983750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4" name="Elipse 18">
            <a:extLst>
              <a:ext uri="{FF2B5EF4-FFF2-40B4-BE49-F238E27FC236}">
                <a16:creationId xmlns:a16="http://schemas.microsoft.com/office/drawing/2014/main" id="{1A68EB5E-6E14-8C46-8794-70C2B6C70546}"/>
              </a:ext>
            </a:extLst>
          </p:cNvPr>
          <p:cNvSpPr/>
          <p:nvPr/>
        </p:nvSpPr>
        <p:spPr>
          <a:xfrm>
            <a:off x="7993906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9EAAC0-F9D2-6B47-AD92-BA3B3FEA13A0}"/>
              </a:ext>
            </a:extLst>
          </p:cNvPr>
          <p:cNvCxnSpPr>
            <a:endCxn id="82" idx="2"/>
          </p:cNvCxnSpPr>
          <p:nvPr/>
        </p:nvCxnSpPr>
        <p:spPr>
          <a:xfrm>
            <a:off x="7323342" y="422088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2C2D08-20F9-6B4B-AE83-33A23B273A7E}"/>
              </a:ext>
            </a:extLst>
          </p:cNvPr>
          <p:cNvCxnSpPr>
            <a:endCxn id="83" idx="2"/>
          </p:cNvCxnSpPr>
          <p:nvPr/>
        </p:nvCxnSpPr>
        <p:spPr>
          <a:xfrm>
            <a:off x="7323342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6F3A7A-208F-9F41-904A-1223C9E5A12C}"/>
              </a:ext>
            </a:extLst>
          </p:cNvPr>
          <p:cNvCxnSpPr>
            <a:endCxn id="84" idx="2"/>
          </p:cNvCxnSpPr>
          <p:nvPr/>
        </p:nvCxnSpPr>
        <p:spPr>
          <a:xfrm>
            <a:off x="7323342" y="4220885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979472-5FA5-B546-8735-5DD31935B198}"/>
              </a:ext>
            </a:extLst>
          </p:cNvPr>
          <p:cNvCxnSpPr>
            <a:endCxn id="82" idx="2"/>
          </p:cNvCxnSpPr>
          <p:nvPr/>
        </p:nvCxnSpPr>
        <p:spPr>
          <a:xfrm flipV="1">
            <a:off x="7323342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E400A6-EA5A-0545-846B-2F331A9C6BE6}"/>
              </a:ext>
            </a:extLst>
          </p:cNvPr>
          <p:cNvCxnSpPr>
            <a:endCxn id="83" idx="2"/>
          </p:cNvCxnSpPr>
          <p:nvPr/>
        </p:nvCxnSpPr>
        <p:spPr>
          <a:xfrm>
            <a:off x="7323342" y="524704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EC3AE48-D79F-E349-8F09-62941C7C36F4}"/>
              </a:ext>
            </a:extLst>
          </p:cNvPr>
          <p:cNvCxnSpPr>
            <a:endCxn id="84" idx="2"/>
          </p:cNvCxnSpPr>
          <p:nvPr/>
        </p:nvCxnSpPr>
        <p:spPr>
          <a:xfrm>
            <a:off x="7323342" y="5247045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88F20B-5F35-3644-9A99-2FB3BBE7ABF8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7333498" y="4220885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57F165-89CC-794B-B2A1-545C95EFE095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333498" y="5247045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4F5A4F-5382-F94A-80F2-55EC23D176CC}"/>
              </a:ext>
            </a:extLst>
          </p:cNvPr>
          <p:cNvCxnSpPr>
            <a:endCxn id="84" idx="2"/>
          </p:cNvCxnSpPr>
          <p:nvPr/>
        </p:nvCxnSpPr>
        <p:spPr>
          <a:xfrm>
            <a:off x="7333498" y="6279248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5BABE-A971-5E42-A366-1975152EBFC0}"/>
              </a:ext>
            </a:extLst>
          </p:cNvPr>
          <p:cNvSpPr txBox="1"/>
          <p:nvPr/>
        </p:nvSpPr>
        <p:spPr>
          <a:xfrm>
            <a:off x="7361565" y="296489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778684A3-8793-A645-B1B3-3E18F0ED46D3}"/>
              </a:ext>
            </a:extLst>
          </p:cNvPr>
          <p:cNvSpPr/>
          <p:nvPr/>
        </p:nvSpPr>
        <p:spPr>
          <a:xfrm rot="5400000">
            <a:off x="7436418" y="309980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BC8439-06D2-9B46-975D-01974B71624D}"/>
              </a:ext>
            </a:extLst>
          </p:cNvPr>
          <p:cNvSpPr txBox="1"/>
          <p:nvPr/>
        </p:nvSpPr>
        <p:spPr>
          <a:xfrm>
            <a:off x="8981522" y="3164192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fc4</a:t>
            </a: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BBE594D7-9F0B-7844-80E4-0634D90A032E}"/>
              </a:ext>
            </a:extLst>
          </p:cNvPr>
          <p:cNvSpPr/>
          <p:nvPr/>
        </p:nvSpPr>
        <p:spPr>
          <a:xfrm rot="5400000">
            <a:off x="9056375" y="3299097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6F9812-EA95-0743-98EF-533EE56B9912}"/>
              </a:ext>
            </a:extLst>
          </p:cNvPr>
          <p:cNvSpPr txBox="1"/>
          <p:nvPr/>
        </p:nvSpPr>
        <p:spPr>
          <a:xfrm rot="5400000">
            <a:off x="10216458" y="529824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3C6368EF-9728-4E44-B5F7-F3EA3287F05B}"/>
              </a:ext>
            </a:extLst>
          </p:cNvPr>
          <p:cNvSpPr/>
          <p:nvPr/>
        </p:nvSpPr>
        <p:spPr>
          <a:xfrm rot="10800000">
            <a:off x="10032809" y="4452775"/>
            <a:ext cx="369332" cy="1822238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ipse 5">
            <a:extLst>
              <a:ext uri="{FF2B5EF4-FFF2-40B4-BE49-F238E27FC236}">
                <a16:creationId xmlns:a16="http://schemas.microsoft.com/office/drawing/2014/main" id="{A5FA0C8C-0875-9E49-A80D-C8124212AF45}"/>
              </a:ext>
            </a:extLst>
          </p:cNvPr>
          <p:cNvSpPr/>
          <p:nvPr/>
        </p:nvSpPr>
        <p:spPr>
          <a:xfrm>
            <a:off x="4803178" y="318636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8" name="Elipse 6">
            <a:extLst>
              <a:ext uri="{FF2B5EF4-FFF2-40B4-BE49-F238E27FC236}">
                <a16:creationId xmlns:a16="http://schemas.microsoft.com/office/drawing/2014/main" id="{529C1381-C05D-674E-882F-7382609B434E}"/>
              </a:ext>
            </a:extLst>
          </p:cNvPr>
          <p:cNvSpPr/>
          <p:nvPr/>
        </p:nvSpPr>
        <p:spPr>
          <a:xfrm>
            <a:off x="4803178" y="421252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9" name="Elipse 16">
            <a:extLst>
              <a:ext uri="{FF2B5EF4-FFF2-40B4-BE49-F238E27FC236}">
                <a16:creationId xmlns:a16="http://schemas.microsoft.com/office/drawing/2014/main" id="{87A1B2C4-0136-B940-8359-738E908219DC}"/>
              </a:ext>
            </a:extLst>
          </p:cNvPr>
          <p:cNvSpPr/>
          <p:nvPr/>
        </p:nvSpPr>
        <p:spPr>
          <a:xfrm>
            <a:off x="6144306" y="374874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0" name="Elipse 17">
            <a:extLst>
              <a:ext uri="{FF2B5EF4-FFF2-40B4-BE49-F238E27FC236}">
                <a16:creationId xmlns:a16="http://schemas.microsoft.com/office/drawing/2014/main" id="{FE6DADD8-4BB7-6F4C-9A59-BDE919B595AD}"/>
              </a:ext>
            </a:extLst>
          </p:cNvPr>
          <p:cNvSpPr/>
          <p:nvPr/>
        </p:nvSpPr>
        <p:spPr>
          <a:xfrm>
            <a:off x="6144306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1" name="Elipse 18">
            <a:extLst>
              <a:ext uri="{FF2B5EF4-FFF2-40B4-BE49-F238E27FC236}">
                <a16:creationId xmlns:a16="http://schemas.microsoft.com/office/drawing/2014/main" id="{2225EF85-FF69-EA48-8116-991CB823DCB7}"/>
              </a:ext>
            </a:extLst>
          </p:cNvPr>
          <p:cNvSpPr/>
          <p:nvPr/>
        </p:nvSpPr>
        <p:spPr>
          <a:xfrm>
            <a:off x="6154462" y="580710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20">
            <a:extLst>
              <a:ext uri="{FF2B5EF4-FFF2-40B4-BE49-F238E27FC236}">
                <a16:creationId xmlns:a16="http://schemas.microsoft.com/office/drawing/2014/main" id="{79D13BF5-FB00-1B4A-A591-F3329540E258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83898" y="352672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22">
            <a:extLst>
              <a:ext uri="{FF2B5EF4-FFF2-40B4-BE49-F238E27FC236}">
                <a16:creationId xmlns:a16="http://schemas.microsoft.com/office/drawing/2014/main" id="{0043299D-DADA-D341-9975-318A39166847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5483898" y="3526725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24">
            <a:extLst>
              <a:ext uri="{FF2B5EF4-FFF2-40B4-BE49-F238E27FC236}">
                <a16:creationId xmlns:a16="http://schemas.microsoft.com/office/drawing/2014/main" id="{193131BB-4BB3-E741-AB90-A4C098862150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5483898" y="3526727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26">
            <a:extLst>
              <a:ext uri="{FF2B5EF4-FFF2-40B4-BE49-F238E27FC236}">
                <a16:creationId xmlns:a16="http://schemas.microsoft.com/office/drawing/2014/main" id="{289A180C-5284-774E-A63C-66E8DDFE5E8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5483898" y="4089101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28">
            <a:extLst>
              <a:ext uri="{FF2B5EF4-FFF2-40B4-BE49-F238E27FC236}">
                <a16:creationId xmlns:a16="http://schemas.microsoft.com/office/drawing/2014/main" id="{7A35608F-E386-764A-864C-CDBCB4D7496E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>
            <a:off x="5483898" y="455288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30">
            <a:extLst>
              <a:ext uri="{FF2B5EF4-FFF2-40B4-BE49-F238E27FC236}">
                <a16:creationId xmlns:a16="http://schemas.microsoft.com/office/drawing/2014/main" id="{C627A4E9-3B64-694C-9F8C-AD35380F2D07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>
            <a:off x="5483898" y="4552887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16">
            <a:extLst>
              <a:ext uri="{FF2B5EF4-FFF2-40B4-BE49-F238E27FC236}">
                <a16:creationId xmlns:a16="http://schemas.microsoft.com/office/drawing/2014/main" id="{0FD08423-89A7-4E44-9644-6AE8E82AD62D}"/>
              </a:ext>
            </a:extLst>
          </p:cNvPr>
          <p:cNvSpPr/>
          <p:nvPr/>
        </p:nvSpPr>
        <p:spPr>
          <a:xfrm>
            <a:off x="7485434" y="374874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9" name="Elipse 17">
            <a:extLst>
              <a:ext uri="{FF2B5EF4-FFF2-40B4-BE49-F238E27FC236}">
                <a16:creationId xmlns:a16="http://schemas.microsoft.com/office/drawing/2014/main" id="{318CB477-6CCC-E74A-B8D7-9CB050BAF9D9}"/>
              </a:ext>
            </a:extLst>
          </p:cNvPr>
          <p:cNvSpPr/>
          <p:nvPr/>
        </p:nvSpPr>
        <p:spPr>
          <a:xfrm>
            <a:off x="7485434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0" name="Elipse 18">
            <a:extLst>
              <a:ext uri="{FF2B5EF4-FFF2-40B4-BE49-F238E27FC236}">
                <a16:creationId xmlns:a16="http://schemas.microsoft.com/office/drawing/2014/main" id="{28A27B1C-67F3-D74E-8603-238CAFC666ED}"/>
              </a:ext>
            </a:extLst>
          </p:cNvPr>
          <p:cNvSpPr/>
          <p:nvPr/>
        </p:nvSpPr>
        <p:spPr>
          <a:xfrm>
            <a:off x="7495590" y="580710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FB60D7-F82F-D84D-94F5-A0D36D49C327}"/>
              </a:ext>
            </a:extLst>
          </p:cNvPr>
          <p:cNvCxnSpPr>
            <a:stCxn id="69" idx="6"/>
            <a:endCxn id="78" idx="2"/>
          </p:cNvCxnSpPr>
          <p:nvPr/>
        </p:nvCxnSpPr>
        <p:spPr>
          <a:xfrm>
            <a:off x="6825026" y="408910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1A2056-FDDF-EC49-8912-3E98F6ED1BC7}"/>
              </a:ext>
            </a:extLst>
          </p:cNvPr>
          <p:cNvCxnSpPr>
            <a:stCxn id="69" idx="6"/>
            <a:endCxn id="79" idx="2"/>
          </p:cNvCxnSpPr>
          <p:nvPr/>
        </p:nvCxnSpPr>
        <p:spPr>
          <a:xfrm>
            <a:off x="6825026" y="408910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EB8A04-A5A3-DC42-883A-E6F18C5B1C6F}"/>
              </a:ext>
            </a:extLst>
          </p:cNvPr>
          <p:cNvCxnSpPr>
            <a:stCxn id="69" idx="6"/>
            <a:endCxn id="80" idx="2"/>
          </p:cNvCxnSpPr>
          <p:nvPr/>
        </p:nvCxnSpPr>
        <p:spPr>
          <a:xfrm>
            <a:off x="6825026" y="408910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4377FD-AD5C-1643-8B51-605A5B750585}"/>
              </a:ext>
            </a:extLst>
          </p:cNvPr>
          <p:cNvCxnSpPr>
            <a:stCxn id="70" idx="6"/>
            <a:endCxn id="78" idx="2"/>
          </p:cNvCxnSpPr>
          <p:nvPr/>
        </p:nvCxnSpPr>
        <p:spPr>
          <a:xfrm flipV="1">
            <a:off x="6825026" y="408910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2DDCB9-8D87-3B4D-933C-28792B974DAD}"/>
              </a:ext>
            </a:extLst>
          </p:cNvPr>
          <p:cNvCxnSpPr>
            <a:stCxn id="70" idx="6"/>
            <a:endCxn id="79" idx="2"/>
          </p:cNvCxnSpPr>
          <p:nvPr/>
        </p:nvCxnSpPr>
        <p:spPr>
          <a:xfrm>
            <a:off x="6825026" y="511526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DEE0FF-6BA6-2D40-934B-62B839302427}"/>
              </a:ext>
            </a:extLst>
          </p:cNvPr>
          <p:cNvCxnSpPr>
            <a:stCxn id="70" idx="6"/>
            <a:endCxn id="80" idx="2"/>
          </p:cNvCxnSpPr>
          <p:nvPr/>
        </p:nvCxnSpPr>
        <p:spPr>
          <a:xfrm>
            <a:off x="6825026" y="511526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71D4E-FE89-D144-ACF9-AC2747529CB0}"/>
              </a:ext>
            </a:extLst>
          </p:cNvPr>
          <p:cNvCxnSpPr>
            <a:cxnSpLocks/>
            <a:stCxn id="71" idx="6"/>
            <a:endCxn id="78" idx="2"/>
          </p:cNvCxnSpPr>
          <p:nvPr/>
        </p:nvCxnSpPr>
        <p:spPr>
          <a:xfrm flipV="1">
            <a:off x="6835182" y="408910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FA4593F-CDDA-3E43-B06B-3E48A8A15AF3}"/>
              </a:ext>
            </a:extLst>
          </p:cNvPr>
          <p:cNvCxnSpPr>
            <a:cxnSpLocks/>
            <a:stCxn id="71" idx="6"/>
            <a:endCxn id="79" idx="2"/>
          </p:cNvCxnSpPr>
          <p:nvPr/>
        </p:nvCxnSpPr>
        <p:spPr>
          <a:xfrm flipV="1">
            <a:off x="6835182" y="511526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52A658B-EDF3-2949-9CC4-67DE801781A7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6835182" y="614746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6">
            <a:extLst>
              <a:ext uri="{FF2B5EF4-FFF2-40B4-BE49-F238E27FC236}">
                <a16:creationId xmlns:a16="http://schemas.microsoft.com/office/drawing/2014/main" id="{528F1ED1-DAF1-A649-8088-5A9418BFD0C8}"/>
              </a:ext>
            </a:extLst>
          </p:cNvPr>
          <p:cNvSpPr/>
          <p:nvPr/>
        </p:nvSpPr>
        <p:spPr>
          <a:xfrm>
            <a:off x="8697315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9FF7257-E0F1-E14D-940D-C801D5C6F03C}"/>
              </a:ext>
            </a:extLst>
          </p:cNvPr>
          <p:cNvCxnSpPr>
            <a:cxnSpLocks/>
            <a:stCxn id="78" idx="6"/>
            <a:endCxn id="91" idx="2"/>
          </p:cNvCxnSpPr>
          <p:nvPr/>
        </p:nvCxnSpPr>
        <p:spPr>
          <a:xfrm>
            <a:off x="8166156" y="4089101"/>
            <a:ext cx="531161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B1E5684-047B-8A47-B564-4BAA0B81C67E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8166156" y="5115261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1FA344-0B5A-8F4B-900B-20B954227465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8176312" y="5115263"/>
            <a:ext cx="521005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CD4059-3D7C-DA43-B2B6-FC7A12A35EC2}"/>
              </a:ext>
            </a:extLst>
          </p:cNvPr>
          <p:cNvSpPr txBox="1"/>
          <p:nvPr/>
        </p:nvSpPr>
        <p:spPr>
          <a:xfrm>
            <a:off x="6025954" y="146348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Critic</a:t>
            </a:r>
          </a:p>
        </p:txBody>
      </p:sp>
      <p:sp>
        <p:nvSpPr>
          <p:cNvPr id="99" name="Elipse 5">
            <a:extLst>
              <a:ext uri="{FF2B5EF4-FFF2-40B4-BE49-F238E27FC236}">
                <a16:creationId xmlns:a16="http://schemas.microsoft.com/office/drawing/2014/main" id="{21581B10-BB7A-8146-A132-B7BDD5A86D0D}"/>
              </a:ext>
            </a:extLst>
          </p:cNvPr>
          <p:cNvSpPr/>
          <p:nvPr/>
        </p:nvSpPr>
        <p:spPr>
          <a:xfrm>
            <a:off x="4823490" y="524473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00" name="Elipse 6">
            <a:extLst>
              <a:ext uri="{FF2B5EF4-FFF2-40B4-BE49-F238E27FC236}">
                <a16:creationId xmlns:a16="http://schemas.microsoft.com/office/drawing/2014/main" id="{D1A2B741-1403-D24D-A242-A431220C11F7}"/>
              </a:ext>
            </a:extLst>
          </p:cNvPr>
          <p:cNvSpPr/>
          <p:nvPr/>
        </p:nvSpPr>
        <p:spPr>
          <a:xfrm>
            <a:off x="4803178" y="627089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B6F36F0-5233-4948-A450-3DA37DE59A3B}"/>
              </a:ext>
            </a:extLst>
          </p:cNvPr>
          <p:cNvCxnSpPr>
            <a:stCxn id="99" idx="6"/>
            <a:endCxn id="69" idx="2"/>
          </p:cNvCxnSpPr>
          <p:nvPr/>
        </p:nvCxnSpPr>
        <p:spPr>
          <a:xfrm flipV="1">
            <a:off x="5504210" y="4089103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46424D-A3E1-A643-AF3D-AFB56D992F9A}"/>
              </a:ext>
            </a:extLst>
          </p:cNvPr>
          <p:cNvCxnSpPr>
            <a:cxnSpLocks/>
            <a:stCxn id="99" idx="6"/>
            <a:endCxn id="70" idx="2"/>
          </p:cNvCxnSpPr>
          <p:nvPr/>
        </p:nvCxnSpPr>
        <p:spPr>
          <a:xfrm flipV="1">
            <a:off x="5504210" y="5115263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41ED7E-F6DF-CB41-A7F0-BF46FE446E4C}"/>
              </a:ext>
            </a:extLst>
          </p:cNvPr>
          <p:cNvCxnSpPr>
            <a:cxnSpLocks/>
            <a:stCxn id="99" idx="6"/>
            <a:endCxn id="71" idx="2"/>
          </p:cNvCxnSpPr>
          <p:nvPr/>
        </p:nvCxnSpPr>
        <p:spPr>
          <a:xfrm>
            <a:off x="5504210" y="5585090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0A807B-21DE-C14C-BBFD-E927C773CD77}"/>
              </a:ext>
            </a:extLst>
          </p:cNvPr>
          <p:cNvCxnSpPr>
            <a:cxnSpLocks/>
            <a:stCxn id="100" idx="6"/>
            <a:endCxn id="69" idx="2"/>
          </p:cNvCxnSpPr>
          <p:nvPr/>
        </p:nvCxnSpPr>
        <p:spPr>
          <a:xfrm flipV="1">
            <a:off x="5483898" y="408910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CC93DC-48FE-5B4A-9A7F-88C614B1A655}"/>
              </a:ext>
            </a:extLst>
          </p:cNvPr>
          <p:cNvCxnSpPr>
            <a:cxnSpLocks/>
            <a:stCxn id="100" idx="6"/>
            <a:endCxn id="69" idx="2"/>
          </p:cNvCxnSpPr>
          <p:nvPr/>
        </p:nvCxnSpPr>
        <p:spPr>
          <a:xfrm flipV="1">
            <a:off x="5483898" y="408910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49682F-F2F5-0D48-9682-82124C39C04A}"/>
              </a:ext>
            </a:extLst>
          </p:cNvPr>
          <p:cNvCxnSpPr>
            <a:cxnSpLocks/>
            <a:stCxn id="100" idx="6"/>
            <a:endCxn id="71" idx="2"/>
          </p:cNvCxnSpPr>
          <p:nvPr/>
        </p:nvCxnSpPr>
        <p:spPr>
          <a:xfrm flipV="1">
            <a:off x="5483898" y="6147466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BBCCD02-3673-8D4F-AF68-EF1DC3F787BA}"/>
              </a:ext>
            </a:extLst>
          </p:cNvPr>
          <p:cNvSpPr txBox="1"/>
          <p:nvPr/>
        </p:nvSpPr>
        <p:spPr>
          <a:xfrm rot="16200000">
            <a:off x="3423798" y="484514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955CCC8-BA5E-F045-A361-C111B8D0BE65}"/>
              </a:ext>
            </a:extLst>
          </p:cNvPr>
          <p:cNvSpPr/>
          <p:nvPr/>
        </p:nvSpPr>
        <p:spPr>
          <a:xfrm>
            <a:off x="4375321" y="3031674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09CEB9-81D1-AF49-88FF-27B7055C923D}"/>
              </a:ext>
            </a:extLst>
          </p:cNvPr>
          <p:cNvSpPr txBox="1"/>
          <p:nvPr/>
        </p:nvSpPr>
        <p:spPr>
          <a:xfrm>
            <a:off x="5511226" y="2447715"/>
            <a:ext cx="7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fcs1</a:t>
            </a:r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15DBD05E-DF81-A94F-B014-FBF58AF070EA}"/>
              </a:ext>
            </a:extLst>
          </p:cNvPr>
          <p:cNvSpPr/>
          <p:nvPr/>
        </p:nvSpPr>
        <p:spPr>
          <a:xfrm rot="5400000">
            <a:off x="5697450" y="258262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8DBA2A-5E53-5741-AE94-4DC67E1D5169}"/>
              </a:ext>
            </a:extLst>
          </p:cNvPr>
          <p:cNvSpPr txBox="1"/>
          <p:nvPr/>
        </p:nvSpPr>
        <p:spPr>
          <a:xfrm>
            <a:off x="6930301" y="2833109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0256D843-766D-8347-AF41-4D3C92E374F9}"/>
              </a:ext>
            </a:extLst>
          </p:cNvPr>
          <p:cNvSpPr/>
          <p:nvPr/>
        </p:nvSpPr>
        <p:spPr>
          <a:xfrm rot="5400000">
            <a:off x="7005154" y="2968014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DB2C9B-6AFE-8849-9A5B-507C40B08E1D}"/>
              </a:ext>
            </a:extLst>
          </p:cNvPr>
          <p:cNvSpPr txBox="1"/>
          <p:nvPr/>
        </p:nvSpPr>
        <p:spPr>
          <a:xfrm>
            <a:off x="8513684" y="313873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EF40106A-1F52-F747-A595-7FB5A27A169F}"/>
              </a:ext>
            </a:extLst>
          </p:cNvPr>
          <p:cNvSpPr/>
          <p:nvPr/>
        </p:nvSpPr>
        <p:spPr>
          <a:xfrm rot="5400000">
            <a:off x="8588537" y="327364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ipse 5">
            <a:extLst>
              <a:ext uri="{FF2B5EF4-FFF2-40B4-BE49-F238E27FC236}">
                <a16:creationId xmlns:a16="http://schemas.microsoft.com/office/drawing/2014/main" id="{076BE97F-299E-3542-8921-849EC5DBB337}"/>
              </a:ext>
            </a:extLst>
          </p:cNvPr>
          <p:cNvSpPr/>
          <p:nvPr/>
        </p:nvSpPr>
        <p:spPr>
          <a:xfrm>
            <a:off x="6154462" y="679296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32" name="Elipse 6">
            <a:extLst>
              <a:ext uri="{FF2B5EF4-FFF2-40B4-BE49-F238E27FC236}">
                <a16:creationId xmlns:a16="http://schemas.microsoft.com/office/drawing/2014/main" id="{53E7E9D8-DE1C-6F46-A7E9-56431DFC070D}"/>
              </a:ext>
            </a:extLst>
          </p:cNvPr>
          <p:cNvSpPr/>
          <p:nvPr/>
        </p:nvSpPr>
        <p:spPr>
          <a:xfrm>
            <a:off x="6154462" y="781912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475565-F0D8-994D-BDC6-7C82F136C5F3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 flipV="1">
            <a:off x="6835182" y="4089101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76066C7-6DB2-EA42-85B8-D63FED5BB38C}"/>
              </a:ext>
            </a:extLst>
          </p:cNvPr>
          <p:cNvCxnSpPr>
            <a:cxnSpLocks/>
            <a:stCxn id="131" idx="6"/>
            <a:endCxn id="79" idx="2"/>
          </p:cNvCxnSpPr>
          <p:nvPr/>
        </p:nvCxnSpPr>
        <p:spPr>
          <a:xfrm flipV="1">
            <a:off x="6835182" y="5115261"/>
            <a:ext cx="650252" cy="201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9521870-1314-5D41-B471-D57B06783368}"/>
              </a:ext>
            </a:extLst>
          </p:cNvPr>
          <p:cNvCxnSpPr>
            <a:cxnSpLocks/>
            <a:stCxn id="131" idx="6"/>
            <a:endCxn id="80" idx="2"/>
          </p:cNvCxnSpPr>
          <p:nvPr/>
        </p:nvCxnSpPr>
        <p:spPr>
          <a:xfrm flipV="1">
            <a:off x="6835182" y="6147468"/>
            <a:ext cx="660408" cy="98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1B3D5B-B04E-9543-8ABE-F82FE33A2B87}"/>
              </a:ext>
            </a:extLst>
          </p:cNvPr>
          <p:cNvCxnSpPr>
            <a:cxnSpLocks/>
            <a:stCxn id="132" idx="6"/>
            <a:endCxn id="80" idx="2"/>
          </p:cNvCxnSpPr>
          <p:nvPr/>
        </p:nvCxnSpPr>
        <p:spPr>
          <a:xfrm flipV="1">
            <a:off x="6835182" y="6147468"/>
            <a:ext cx="660408" cy="2012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457BD4-AD2F-024E-AA45-1755377D1DC2}"/>
              </a:ext>
            </a:extLst>
          </p:cNvPr>
          <p:cNvCxnSpPr>
            <a:cxnSpLocks/>
            <a:stCxn id="132" idx="6"/>
            <a:endCxn id="79" idx="2"/>
          </p:cNvCxnSpPr>
          <p:nvPr/>
        </p:nvCxnSpPr>
        <p:spPr>
          <a:xfrm flipV="1">
            <a:off x="6835182" y="5115261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4CF4F22-FE02-5343-AB1A-5A2F93E41502}"/>
              </a:ext>
            </a:extLst>
          </p:cNvPr>
          <p:cNvCxnSpPr>
            <a:cxnSpLocks/>
            <a:stCxn id="132" idx="6"/>
            <a:endCxn id="78" idx="2"/>
          </p:cNvCxnSpPr>
          <p:nvPr/>
        </p:nvCxnSpPr>
        <p:spPr>
          <a:xfrm flipV="1">
            <a:off x="6835182" y="4089101"/>
            <a:ext cx="650252" cy="4070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363856-1E05-794C-BFDF-CDE8D723571A}"/>
                  </a:ext>
                </a:extLst>
              </p:cNvPr>
              <p:cNvSpPr txBox="1"/>
              <p:nvPr/>
            </p:nvSpPr>
            <p:spPr>
              <a:xfrm>
                <a:off x="10108019" y="4834075"/>
                <a:ext cx="658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363856-1E05-794C-BFDF-CDE8D723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019" y="4834075"/>
                <a:ext cx="658578" cy="584775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5DDECF-619F-FA48-866D-1D68B9AC1C94}"/>
              </a:ext>
            </a:extLst>
          </p:cNvPr>
          <p:cNvCxnSpPr>
            <a:cxnSpLocks/>
          </p:cNvCxnSpPr>
          <p:nvPr/>
        </p:nvCxnSpPr>
        <p:spPr>
          <a:xfrm>
            <a:off x="9378037" y="5115261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C8E5A99-E913-FA49-9635-F242B2450DE6}"/>
              </a:ext>
            </a:extLst>
          </p:cNvPr>
          <p:cNvSpPr txBox="1"/>
          <p:nvPr/>
        </p:nvSpPr>
        <p:spPr>
          <a:xfrm rot="16200000">
            <a:off x="4946214" y="76776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273D9BCB-D7B5-ED44-8AA7-F89B2B30F8CF}"/>
              </a:ext>
            </a:extLst>
          </p:cNvPr>
          <p:cNvSpPr/>
          <p:nvPr/>
        </p:nvSpPr>
        <p:spPr>
          <a:xfrm>
            <a:off x="5656622" y="6833267"/>
            <a:ext cx="369333" cy="1762979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5">
            <a:extLst>
              <a:ext uri="{FF2B5EF4-FFF2-40B4-BE49-F238E27FC236}">
                <a16:creationId xmlns:a16="http://schemas.microsoft.com/office/drawing/2014/main" id="{67D4ED5B-26CB-8F4F-85EC-53C8008F308D}"/>
              </a:ext>
            </a:extLst>
          </p:cNvPr>
          <p:cNvSpPr/>
          <p:nvPr/>
        </p:nvSpPr>
        <p:spPr>
          <a:xfrm>
            <a:off x="1868598" y="476417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id="{75CCE930-DBD0-0B4D-8346-752BFA3E7A26}"/>
              </a:ext>
            </a:extLst>
          </p:cNvPr>
          <p:cNvSpPr/>
          <p:nvPr/>
        </p:nvSpPr>
        <p:spPr>
          <a:xfrm>
            <a:off x="1868598" y="579033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" name="Elipse 16">
            <a:extLst>
              <a:ext uri="{FF2B5EF4-FFF2-40B4-BE49-F238E27FC236}">
                <a16:creationId xmlns:a16="http://schemas.microsoft.com/office/drawing/2014/main" id="{FBCE0118-DD86-6647-8009-8D97BF4E2C4C}"/>
              </a:ext>
            </a:extLst>
          </p:cNvPr>
          <p:cNvSpPr/>
          <p:nvPr/>
        </p:nvSpPr>
        <p:spPr>
          <a:xfrm>
            <a:off x="3209726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Elipse 17">
            <a:extLst>
              <a:ext uri="{FF2B5EF4-FFF2-40B4-BE49-F238E27FC236}">
                <a16:creationId xmlns:a16="http://schemas.microsoft.com/office/drawing/2014/main" id="{1DB57D4B-A728-4E48-8081-555B0139A087}"/>
              </a:ext>
            </a:extLst>
          </p:cNvPr>
          <p:cNvSpPr/>
          <p:nvPr/>
        </p:nvSpPr>
        <p:spPr>
          <a:xfrm>
            <a:off x="3209726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Elipse 18">
            <a:extLst>
              <a:ext uri="{FF2B5EF4-FFF2-40B4-BE49-F238E27FC236}">
                <a16:creationId xmlns:a16="http://schemas.microsoft.com/office/drawing/2014/main" id="{D3E7F081-61F5-3C48-B0F1-490123A844CE}"/>
              </a:ext>
            </a:extLst>
          </p:cNvPr>
          <p:cNvSpPr/>
          <p:nvPr/>
        </p:nvSpPr>
        <p:spPr>
          <a:xfrm>
            <a:off x="3219882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20">
            <a:extLst>
              <a:ext uri="{FF2B5EF4-FFF2-40B4-BE49-F238E27FC236}">
                <a16:creationId xmlns:a16="http://schemas.microsoft.com/office/drawing/2014/main" id="{5D62FDAA-1529-1643-B988-73ECD52F820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549318" y="510453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2">
            <a:extLst>
              <a:ext uri="{FF2B5EF4-FFF2-40B4-BE49-F238E27FC236}">
                <a16:creationId xmlns:a16="http://schemas.microsoft.com/office/drawing/2014/main" id="{384E946F-02BF-AB4C-B2ED-54615C3885C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49318" y="5104535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4">
            <a:extLst>
              <a:ext uri="{FF2B5EF4-FFF2-40B4-BE49-F238E27FC236}">
                <a16:creationId xmlns:a16="http://schemas.microsoft.com/office/drawing/2014/main" id="{B91CA5D4-09D9-6B45-8407-4331446FC92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49318" y="5104537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26">
            <a:extLst>
              <a:ext uri="{FF2B5EF4-FFF2-40B4-BE49-F238E27FC236}">
                <a16:creationId xmlns:a16="http://schemas.microsoft.com/office/drawing/2014/main" id="{30684701-4321-B44D-8D73-9974ABD65F1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549318" y="5666911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28">
            <a:extLst>
              <a:ext uri="{FF2B5EF4-FFF2-40B4-BE49-F238E27FC236}">
                <a16:creationId xmlns:a16="http://schemas.microsoft.com/office/drawing/2014/main" id="{02C400EB-5665-A54E-BFE9-0C9EB86084E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549318" y="613069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30">
            <a:extLst>
              <a:ext uri="{FF2B5EF4-FFF2-40B4-BE49-F238E27FC236}">
                <a16:creationId xmlns:a16="http://schemas.microsoft.com/office/drawing/2014/main" id="{32CDA01B-5F99-4645-ABB8-7D73E02C411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549318" y="6130697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6">
            <a:extLst>
              <a:ext uri="{FF2B5EF4-FFF2-40B4-BE49-F238E27FC236}">
                <a16:creationId xmlns:a16="http://schemas.microsoft.com/office/drawing/2014/main" id="{94D8B7D4-BC4F-F54C-A2DF-6A20754BCA17}"/>
              </a:ext>
            </a:extLst>
          </p:cNvPr>
          <p:cNvSpPr/>
          <p:nvPr/>
        </p:nvSpPr>
        <p:spPr>
          <a:xfrm>
            <a:off x="4550854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6" name="Elipse 17">
            <a:extLst>
              <a:ext uri="{FF2B5EF4-FFF2-40B4-BE49-F238E27FC236}">
                <a16:creationId xmlns:a16="http://schemas.microsoft.com/office/drawing/2014/main" id="{6FC19C96-5595-1941-978A-B8F48802F7B5}"/>
              </a:ext>
            </a:extLst>
          </p:cNvPr>
          <p:cNvSpPr/>
          <p:nvPr/>
        </p:nvSpPr>
        <p:spPr>
          <a:xfrm>
            <a:off x="4550854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Elipse 18">
            <a:extLst>
              <a:ext uri="{FF2B5EF4-FFF2-40B4-BE49-F238E27FC236}">
                <a16:creationId xmlns:a16="http://schemas.microsoft.com/office/drawing/2014/main" id="{98E12528-9C13-1D40-8B8F-1425B1E92B2F}"/>
              </a:ext>
            </a:extLst>
          </p:cNvPr>
          <p:cNvSpPr/>
          <p:nvPr/>
        </p:nvSpPr>
        <p:spPr>
          <a:xfrm>
            <a:off x="4561010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3DE9FE-0612-CF45-A604-F8771F30DEB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3890446" y="566691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5DAA10-C71F-F64E-B8D6-83CA74B86A8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3890446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5EFB6D-D2C0-834D-A3CB-5F86D671E493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3890446" y="566691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900B3-23F6-ED4A-87CC-11A3D236355D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3890446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DEBA3-6CE2-1C45-B389-4F5B6F327056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3890446" y="669307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EE354B-4756-2049-93BD-3501B79962FA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3890446" y="669307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DA7A1-B211-CC46-B80E-4C31FD07FA1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3900602" y="566691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DD309E-088B-5D4A-BCB4-9DF540D62CEA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3900602" y="669307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BB80B-55C9-DD4D-B860-8A78B8BE6C1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3900602" y="772527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5">
            <a:extLst>
              <a:ext uri="{FF2B5EF4-FFF2-40B4-BE49-F238E27FC236}">
                <a16:creationId xmlns:a16="http://schemas.microsoft.com/office/drawing/2014/main" id="{0B8B55EC-032E-E64C-BEA1-E93E4622B979}"/>
              </a:ext>
            </a:extLst>
          </p:cNvPr>
          <p:cNvSpPr/>
          <p:nvPr/>
        </p:nvSpPr>
        <p:spPr>
          <a:xfrm>
            <a:off x="7241841" y="594991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8" name="Elipse 6">
            <a:extLst>
              <a:ext uri="{FF2B5EF4-FFF2-40B4-BE49-F238E27FC236}">
                <a16:creationId xmlns:a16="http://schemas.microsoft.com/office/drawing/2014/main" id="{B9D27513-713C-2641-BB2B-9126A242F62C}"/>
              </a:ext>
            </a:extLst>
          </p:cNvPr>
          <p:cNvSpPr/>
          <p:nvPr/>
        </p:nvSpPr>
        <p:spPr>
          <a:xfrm>
            <a:off x="7241841" y="697607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F667A-25EA-4949-854E-CBE1C7150552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571277" y="5662678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DFFFCC-6460-C34D-81B9-E42842EAA64B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571277" y="5662678"/>
            <a:ext cx="670564" cy="1653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0F82-02D4-BC4D-B937-A1A27815B2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71277" y="6290277"/>
            <a:ext cx="670564" cy="39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AD3CC4-138D-634F-A784-C8CD04494CC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571277" y="6688838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7F4CB2-EE96-0242-AA39-B8223CDA7B5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81433" y="6290275"/>
            <a:ext cx="660408" cy="143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4473F-6DDC-B546-82B1-0C07715A807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81433" y="7316435"/>
            <a:ext cx="660408" cy="40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DD2BEA-B0F9-D645-AD32-7D52F58F443B}"/>
              </a:ext>
            </a:extLst>
          </p:cNvPr>
          <p:cNvSpPr txBox="1"/>
          <p:nvPr/>
        </p:nvSpPr>
        <p:spPr>
          <a:xfrm>
            <a:off x="3432654" y="336974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Actor</a:t>
            </a:r>
          </a:p>
        </p:txBody>
      </p:sp>
      <p:sp>
        <p:nvSpPr>
          <p:cNvPr id="36" name="Elipse 5">
            <a:extLst>
              <a:ext uri="{FF2B5EF4-FFF2-40B4-BE49-F238E27FC236}">
                <a16:creationId xmlns:a16="http://schemas.microsoft.com/office/drawing/2014/main" id="{39F12A52-5D50-7D40-B2D7-317C987BC2A7}"/>
              </a:ext>
            </a:extLst>
          </p:cNvPr>
          <p:cNvSpPr/>
          <p:nvPr/>
        </p:nvSpPr>
        <p:spPr>
          <a:xfrm>
            <a:off x="1888910" y="682254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Elipse 6">
            <a:extLst>
              <a:ext uri="{FF2B5EF4-FFF2-40B4-BE49-F238E27FC236}">
                <a16:creationId xmlns:a16="http://schemas.microsoft.com/office/drawing/2014/main" id="{F88F2667-B0AC-DB44-97C2-D53DAA742C0E}"/>
              </a:ext>
            </a:extLst>
          </p:cNvPr>
          <p:cNvSpPr/>
          <p:nvPr/>
        </p:nvSpPr>
        <p:spPr>
          <a:xfrm>
            <a:off x="1868598" y="784870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8BA83B-C1F5-294E-BCFD-2BA47C61871F}"/>
              </a:ext>
            </a:extLst>
          </p:cNvPr>
          <p:cNvCxnSpPr>
            <a:stCxn id="36" idx="6"/>
            <a:endCxn id="6" idx="2"/>
          </p:cNvCxnSpPr>
          <p:nvPr/>
        </p:nvCxnSpPr>
        <p:spPr>
          <a:xfrm flipV="1">
            <a:off x="2569630" y="5666913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CC7991-CA3F-D84E-95C9-0F8147BC5FE9}"/>
              </a:ext>
            </a:extLst>
          </p:cNvPr>
          <p:cNvCxnSpPr>
            <a:cxnSpLocks/>
            <a:stCxn id="36" idx="6"/>
            <a:endCxn id="7" idx="2"/>
          </p:cNvCxnSpPr>
          <p:nvPr/>
        </p:nvCxnSpPr>
        <p:spPr>
          <a:xfrm flipV="1">
            <a:off x="2569630" y="6693073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045BA1-26F2-A948-AF08-0F83F9BF559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569630" y="7162900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327DB5-5F9A-F342-906E-AE1308A3183A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2549318" y="566691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5E65FE-DEB5-5A40-B180-C9AF56B32546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2549318" y="566691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767F48-EB00-8849-BB0C-B2A571A5CA17}"/>
              </a:ext>
            </a:extLst>
          </p:cNvPr>
          <p:cNvCxnSpPr>
            <a:cxnSpLocks/>
            <a:stCxn id="37" idx="6"/>
            <a:endCxn id="8" idx="2"/>
          </p:cNvCxnSpPr>
          <p:nvPr/>
        </p:nvCxnSpPr>
        <p:spPr>
          <a:xfrm flipV="1">
            <a:off x="2549318" y="7725276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D1752E-569C-7340-BC88-9988F771921C}"/>
              </a:ext>
            </a:extLst>
          </p:cNvPr>
          <p:cNvSpPr txBox="1"/>
          <p:nvPr/>
        </p:nvSpPr>
        <p:spPr>
          <a:xfrm rot="16200000">
            <a:off x="489218" y="642295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822DF87-F104-2F46-8095-5299FC51A50D}"/>
              </a:ext>
            </a:extLst>
          </p:cNvPr>
          <p:cNvSpPr/>
          <p:nvPr/>
        </p:nvSpPr>
        <p:spPr>
          <a:xfrm>
            <a:off x="1440741" y="4609484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12EBA-CF3D-9E45-BF33-F5081EB32AA1}"/>
              </a:ext>
            </a:extLst>
          </p:cNvPr>
          <p:cNvSpPr txBox="1"/>
          <p:nvPr/>
        </p:nvSpPr>
        <p:spPr>
          <a:xfrm>
            <a:off x="2688017" y="402552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C3CDDE-403B-F949-8C74-3409E554FF8E}"/>
              </a:ext>
            </a:extLst>
          </p:cNvPr>
          <p:cNvSpPr/>
          <p:nvPr/>
        </p:nvSpPr>
        <p:spPr>
          <a:xfrm rot="5400000">
            <a:off x="2762870" y="416043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BD5C68-AFBF-3A43-BAA7-8564685AB05F}"/>
              </a:ext>
            </a:extLst>
          </p:cNvPr>
          <p:cNvSpPr txBox="1"/>
          <p:nvPr/>
        </p:nvSpPr>
        <p:spPr>
          <a:xfrm>
            <a:off x="3995721" y="4410919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FF4476D0-E67C-784C-91CB-2F5CD6A7C9B4}"/>
              </a:ext>
            </a:extLst>
          </p:cNvPr>
          <p:cNvSpPr/>
          <p:nvPr/>
        </p:nvSpPr>
        <p:spPr>
          <a:xfrm rot="5400000">
            <a:off x="4070574" y="4545824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6">
            <a:extLst>
              <a:ext uri="{FF2B5EF4-FFF2-40B4-BE49-F238E27FC236}">
                <a16:creationId xmlns:a16="http://schemas.microsoft.com/office/drawing/2014/main" id="{2F2B4461-7A72-7945-9BAA-5BE9022E0F10}"/>
              </a:ext>
            </a:extLst>
          </p:cNvPr>
          <p:cNvSpPr/>
          <p:nvPr/>
        </p:nvSpPr>
        <p:spPr>
          <a:xfrm>
            <a:off x="5921035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Elipse 17">
            <a:extLst>
              <a:ext uri="{FF2B5EF4-FFF2-40B4-BE49-F238E27FC236}">
                <a16:creationId xmlns:a16="http://schemas.microsoft.com/office/drawing/2014/main" id="{E9FBDB34-0ABB-A349-B39A-C21607870C8B}"/>
              </a:ext>
            </a:extLst>
          </p:cNvPr>
          <p:cNvSpPr/>
          <p:nvPr/>
        </p:nvSpPr>
        <p:spPr>
          <a:xfrm>
            <a:off x="5921035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2" name="Elipse 18">
            <a:extLst>
              <a:ext uri="{FF2B5EF4-FFF2-40B4-BE49-F238E27FC236}">
                <a16:creationId xmlns:a16="http://schemas.microsoft.com/office/drawing/2014/main" id="{3485E0B3-F416-624D-AEBD-6B3007A50F5D}"/>
              </a:ext>
            </a:extLst>
          </p:cNvPr>
          <p:cNvSpPr/>
          <p:nvPr/>
        </p:nvSpPr>
        <p:spPr>
          <a:xfrm>
            <a:off x="5931191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5E69FD-C735-5A45-8E79-2F179E71F3F6}"/>
              </a:ext>
            </a:extLst>
          </p:cNvPr>
          <p:cNvCxnSpPr>
            <a:endCxn id="50" idx="2"/>
          </p:cNvCxnSpPr>
          <p:nvPr/>
        </p:nvCxnSpPr>
        <p:spPr>
          <a:xfrm>
            <a:off x="5260627" y="566691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29AC23-652C-F54C-BBBF-3FA689ADABD8}"/>
              </a:ext>
            </a:extLst>
          </p:cNvPr>
          <p:cNvCxnSpPr>
            <a:endCxn id="51" idx="2"/>
          </p:cNvCxnSpPr>
          <p:nvPr/>
        </p:nvCxnSpPr>
        <p:spPr>
          <a:xfrm>
            <a:off x="5260627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377C9B-3BB0-4F4B-AF98-F63136F77FC7}"/>
              </a:ext>
            </a:extLst>
          </p:cNvPr>
          <p:cNvCxnSpPr>
            <a:endCxn id="52" idx="2"/>
          </p:cNvCxnSpPr>
          <p:nvPr/>
        </p:nvCxnSpPr>
        <p:spPr>
          <a:xfrm>
            <a:off x="5260627" y="566691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995305-A7D9-AF4B-BC76-979C2018BC87}"/>
              </a:ext>
            </a:extLst>
          </p:cNvPr>
          <p:cNvCxnSpPr>
            <a:endCxn id="50" idx="2"/>
          </p:cNvCxnSpPr>
          <p:nvPr/>
        </p:nvCxnSpPr>
        <p:spPr>
          <a:xfrm flipV="1">
            <a:off x="5260627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256F8E-20F7-3146-A3E5-DC2F2B016FB4}"/>
              </a:ext>
            </a:extLst>
          </p:cNvPr>
          <p:cNvCxnSpPr>
            <a:endCxn id="51" idx="2"/>
          </p:cNvCxnSpPr>
          <p:nvPr/>
        </p:nvCxnSpPr>
        <p:spPr>
          <a:xfrm>
            <a:off x="5260627" y="669307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49FA6-D001-A04B-97AD-7324BA7855D2}"/>
              </a:ext>
            </a:extLst>
          </p:cNvPr>
          <p:cNvCxnSpPr>
            <a:endCxn id="52" idx="2"/>
          </p:cNvCxnSpPr>
          <p:nvPr/>
        </p:nvCxnSpPr>
        <p:spPr>
          <a:xfrm>
            <a:off x="5260627" y="669307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24A847-1083-6647-A780-D608105080A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270783" y="566691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4A8E30-43CD-8C41-9945-B9C127E31BF4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270783" y="669307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F6450E-DC80-9347-B9A7-DF104A6633DE}"/>
              </a:ext>
            </a:extLst>
          </p:cNvPr>
          <p:cNvCxnSpPr>
            <a:endCxn id="52" idx="2"/>
          </p:cNvCxnSpPr>
          <p:nvPr/>
        </p:nvCxnSpPr>
        <p:spPr>
          <a:xfrm>
            <a:off x="5270783" y="772527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F385A-7953-A741-9D3A-6932A1867942}"/>
              </a:ext>
            </a:extLst>
          </p:cNvPr>
          <p:cNvSpPr txBox="1"/>
          <p:nvPr/>
        </p:nvSpPr>
        <p:spPr>
          <a:xfrm>
            <a:off x="5298850" y="4410923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FEFD13CA-2521-4645-BC2C-BEA3CA416B41}"/>
              </a:ext>
            </a:extLst>
          </p:cNvPr>
          <p:cNvSpPr/>
          <p:nvPr/>
        </p:nvSpPr>
        <p:spPr>
          <a:xfrm rot="5400000">
            <a:off x="5373703" y="454582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B6816-644C-9B4A-B16B-B00166ABEF95}"/>
              </a:ext>
            </a:extLst>
          </p:cNvPr>
          <p:cNvSpPr txBox="1"/>
          <p:nvPr/>
        </p:nvSpPr>
        <p:spPr>
          <a:xfrm>
            <a:off x="6918807" y="4610220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fc4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1CD1D3E-8C66-EC4D-8031-C2C03570F923}"/>
              </a:ext>
            </a:extLst>
          </p:cNvPr>
          <p:cNvSpPr/>
          <p:nvPr/>
        </p:nvSpPr>
        <p:spPr>
          <a:xfrm rot="5400000">
            <a:off x="6993660" y="4745125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5">
            <a:extLst>
              <a:ext uri="{FF2B5EF4-FFF2-40B4-BE49-F238E27FC236}">
                <a16:creationId xmlns:a16="http://schemas.microsoft.com/office/drawing/2014/main" id="{B0E23DBA-9E73-D342-9A1B-EED3112FA468}"/>
              </a:ext>
            </a:extLst>
          </p:cNvPr>
          <p:cNvSpPr/>
          <p:nvPr/>
        </p:nvSpPr>
        <p:spPr>
          <a:xfrm>
            <a:off x="8542383" y="188755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9" name="Elipse 6">
            <a:extLst>
              <a:ext uri="{FF2B5EF4-FFF2-40B4-BE49-F238E27FC236}">
                <a16:creationId xmlns:a16="http://schemas.microsoft.com/office/drawing/2014/main" id="{C9FBB4BF-E723-234B-8961-754AC8C69B42}"/>
              </a:ext>
            </a:extLst>
          </p:cNvPr>
          <p:cNvSpPr/>
          <p:nvPr/>
        </p:nvSpPr>
        <p:spPr>
          <a:xfrm>
            <a:off x="8542383" y="291371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0" name="Elipse 16">
            <a:extLst>
              <a:ext uri="{FF2B5EF4-FFF2-40B4-BE49-F238E27FC236}">
                <a16:creationId xmlns:a16="http://schemas.microsoft.com/office/drawing/2014/main" id="{B278219B-0E04-394A-9D81-AD684D41EF05}"/>
              </a:ext>
            </a:extLst>
          </p:cNvPr>
          <p:cNvSpPr/>
          <p:nvPr/>
        </p:nvSpPr>
        <p:spPr>
          <a:xfrm>
            <a:off x="9883511" y="244992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1" name="Elipse 17">
            <a:extLst>
              <a:ext uri="{FF2B5EF4-FFF2-40B4-BE49-F238E27FC236}">
                <a16:creationId xmlns:a16="http://schemas.microsoft.com/office/drawing/2014/main" id="{474DB3AA-9AAD-0B4C-8928-D88DFD37A090}"/>
              </a:ext>
            </a:extLst>
          </p:cNvPr>
          <p:cNvSpPr/>
          <p:nvPr/>
        </p:nvSpPr>
        <p:spPr>
          <a:xfrm>
            <a:off x="9883511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2" name="Elipse 18">
            <a:extLst>
              <a:ext uri="{FF2B5EF4-FFF2-40B4-BE49-F238E27FC236}">
                <a16:creationId xmlns:a16="http://schemas.microsoft.com/office/drawing/2014/main" id="{0495590D-DE9E-4D47-A395-02F1D3260489}"/>
              </a:ext>
            </a:extLst>
          </p:cNvPr>
          <p:cNvSpPr/>
          <p:nvPr/>
        </p:nvSpPr>
        <p:spPr>
          <a:xfrm>
            <a:off x="9893667" y="4508294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73" name="Conector recto de flecha 20">
            <a:extLst>
              <a:ext uri="{FF2B5EF4-FFF2-40B4-BE49-F238E27FC236}">
                <a16:creationId xmlns:a16="http://schemas.microsoft.com/office/drawing/2014/main" id="{A976C676-8DFB-AF4C-95F1-18AA2BD6CE16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>
            <a:off x="9223103" y="2227913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22">
            <a:extLst>
              <a:ext uri="{FF2B5EF4-FFF2-40B4-BE49-F238E27FC236}">
                <a16:creationId xmlns:a16="http://schemas.microsoft.com/office/drawing/2014/main" id="{736D6301-3815-FB4B-9041-982859B01478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>
            <a:off x="9223103" y="2227913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24">
            <a:extLst>
              <a:ext uri="{FF2B5EF4-FFF2-40B4-BE49-F238E27FC236}">
                <a16:creationId xmlns:a16="http://schemas.microsoft.com/office/drawing/2014/main" id="{3C52032E-DF70-6A4E-9EF5-BE0867DE32A3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>
            <a:off x="9223103" y="2227915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26">
            <a:extLst>
              <a:ext uri="{FF2B5EF4-FFF2-40B4-BE49-F238E27FC236}">
                <a16:creationId xmlns:a16="http://schemas.microsoft.com/office/drawing/2014/main" id="{F8C14ADA-44B8-0940-9B23-8A02068B0217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9223103" y="2790289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28">
            <a:extLst>
              <a:ext uri="{FF2B5EF4-FFF2-40B4-BE49-F238E27FC236}">
                <a16:creationId xmlns:a16="http://schemas.microsoft.com/office/drawing/2014/main" id="{6F41F1BC-8517-BA45-9884-3A6D420E922C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9223103" y="3254073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30">
            <a:extLst>
              <a:ext uri="{FF2B5EF4-FFF2-40B4-BE49-F238E27FC236}">
                <a16:creationId xmlns:a16="http://schemas.microsoft.com/office/drawing/2014/main" id="{9B464932-E232-014A-AD2C-00A1CE0D56DE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>
            <a:off x="9223103" y="3254075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16">
            <a:extLst>
              <a:ext uri="{FF2B5EF4-FFF2-40B4-BE49-F238E27FC236}">
                <a16:creationId xmlns:a16="http://schemas.microsoft.com/office/drawing/2014/main" id="{155EF3A0-25A6-EF43-9EE8-AF508D39339B}"/>
              </a:ext>
            </a:extLst>
          </p:cNvPr>
          <p:cNvSpPr/>
          <p:nvPr/>
        </p:nvSpPr>
        <p:spPr>
          <a:xfrm>
            <a:off x="11224639" y="244992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0" name="Elipse 17">
            <a:extLst>
              <a:ext uri="{FF2B5EF4-FFF2-40B4-BE49-F238E27FC236}">
                <a16:creationId xmlns:a16="http://schemas.microsoft.com/office/drawing/2014/main" id="{66ECE1D7-13DD-2545-A481-0261234C4B0C}"/>
              </a:ext>
            </a:extLst>
          </p:cNvPr>
          <p:cNvSpPr/>
          <p:nvPr/>
        </p:nvSpPr>
        <p:spPr>
          <a:xfrm>
            <a:off x="11224639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1" name="Elipse 18">
            <a:extLst>
              <a:ext uri="{FF2B5EF4-FFF2-40B4-BE49-F238E27FC236}">
                <a16:creationId xmlns:a16="http://schemas.microsoft.com/office/drawing/2014/main" id="{781BE5CC-32C8-D943-8B02-ADB4B503C73D}"/>
              </a:ext>
            </a:extLst>
          </p:cNvPr>
          <p:cNvSpPr/>
          <p:nvPr/>
        </p:nvSpPr>
        <p:spPr>
          <a:xfrm>
            <a:off x="11234795" y="4508294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9D4761-816B-954A-893C-D6AD53F434E5}"/>
              </a:ext>
            </a:extLst>
          </p:cNvPr>
          <p:cNvCxnSpPr>
            <a:stCxn id="70" idx="6"/>
            <a:endCxn id="79" idx="2"/>
          </p:cNvCxnSpPr>
          <p:nvPr/>
        </p:nvCxnSpPr>
        <p:spPr>
          <a:xfrm>
            <a:off x="10564231" y="2790289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C366DB-DFEC-DF41-AB48-1E30F7D6D779}"/>
              </a:ext>
            </a:extLst>
          </p:cNvPr>
          <p:cNvCxnSpPr>
            <a:stCxn id="70" idx="6"/>
            <a:endCxn id="80" idx="2"/>
          </p:cNvCxnSpPr>
          <p:nvPr/>
        </p:nvCxnSpPr>
        <p:spPr>
          <a:xfrm>
            <a:off x="10564231" y="2790289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57A0AE-4A37-1E44-8587-112D52B37783}"/>
              </a:ext>
            </a:extLst>
          </p:cNvPr>
          <p:cNvCxnSpPr>
            <a:stCxn id="70" idx="6"/>
            <a:endCxn id="81" idx="2"/>
          </p:cNvCxnSpPr>
          <p:nvPr/>
        </p:nvCxnSpPr>
        <p:spPr>
          <a:xfrm>
            <a:off x="10564231" y="2790291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AEFF46-D266-5E46-AC34-89FC5CECB73B}"/>
              </a:ext>
            </a:extLst>
          </p:cNvPr>
          <p:cNvCxnSpPr>
            <a:stCxn id="71" idx="6"/>
            <a:endCxn id="79" idx="2"/>
          </p:cNvCxnSpPr>
          <p:nvPr/>
        </p:nvCxnSpPr>
        <p:spPr>
          <a:xfrm flipV="1">
            <a:off x="10564231" y="2790289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316B46-78D8-A947-A719-73E0DF8CE95D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10564231" y="3816449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CD1730-76D3-A647-8FE6-D2429B7CC17F}"/>
              </a:ext>
            </a:extLst>
          </p:cNvPr>
          <p:cNvCxnSpPr>
            <a:stCxn id="71" idx="6"/>
            <a:endCxn id="81" idx="2"/>
          </p:cNvCxnSpPr>
          <p:nvPr/>
        </p:nvCxnSpPr>
        <p:spPr>
          <a:xfrm>
            <a:off x="10564231" y="3816451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856D22-FBDF-7A49-8519-923E895438BB}"/>
              </a:ext>
            </a:extLst>
          </p:cNvPr>
          <p:cNvCxnSpPr>
            <a:cxnSpLocks/>
            <a:stCxn id="72" idx="6"/>
            <a:endCxn id="79" idx="2"/>
          </p:cNvCxnSpPr>
          <p:nvPr/>
        </p:nvCxnSpPr>
        <p:spPr>
          <a:xfrm flipV="1">
            <a:off x="10574387" y="2790291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BD32B4-0CAC-074A-8F6E-4B94B23AEC9C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0574387" y="3816451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4971CF-7E15-DD40-833C-408A14BA890C}"/>
              </a:ext>
            </a:extLst>
          </p:cNvPr>
          <p:cNvCxnSpPr>
            <a:stCxn id="72" idx="6"/>
            <a:endCxn id="81" idx="2"/>
          </p:cNvCxnSpPr>
          <p:nvPr/>
        </p:nvCxnSpPr>
        <p:spPr>
          <a:xfrm>
            <a:off x="10574387" y="4848654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6">
            <a:extLst>
              <a:ext uri="{FF2B5EF4-FFF2-40B4-BE49-F238E27FC236}">
                <a16:creationId xmlns:a16="http://schemas.microsoft.com/office/drawing/2014/main" id="{8BA6374B-7E67-CB48-B848-C49C606C5313}"/>
              </a:ext>
            </a:extLst>
          </p:cNvPr>
          <p:cNvSpPr/>
          <p:nvPr/>
        </p:nvSpPr>
        <p:spPr>
          <a:xfrm>
            <a:off x="12436520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5993D1-0068-7A47-A57C-09ACFCBBBF16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11905361" y="2790289"/>
            <a:ext cx="531161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80AEF7-390B-E34A-BE4E-FF683DDCA5A0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>
            <a:off x="11905361" y="3816449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A5DC88-F6B6-F448-99F4-5E5FFEA4EDF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11915517" y="3816451"/>
            <a:ext cx="521005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E20E4CF-4CA6-1C4F-BFED-F4B58C7B232E}"/>
              </a:ext>
            </a:extLst>
          </p:cNvPr>
          <p:cNvSpPr txBox="1"/>
          <p:nvPr/>
        </p:nvSpPr>
        <p:spPr>
          <a:xfrm>
            <a:off x="9765159" y="164672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Critic</a:t>
            </a:r>
          </a:p>
        </p:txBody>
      </p:sp>
      <p:sp>
        <p:nvSpPr>
          <p:cNvPr id="96" name="Elipse 5">
            <a:extLst>
              <a:ext uri="{FF2B5EF4-FFF2-40B4-BE49-F238E27FC236}">
                <a16:creationId xmlns:a16="http://schemas.microsoft.com/office/drawing/2014/main" id="{50022D61-2336-1A46-9B51-B289366EB42D}"/>
              </a:ext>
            </a:extLst>
          </p:cNvPr>
          <p:cNvSpPr/>
          <p:nvPr/>
        </p:nvSpPr>
        <p:spPr>
          <a:xfrm>
            <a:off x="8562695" y="394591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7" name="Elipse 6">
            <a:extLst>
              <a:ext uri="{FF2B5EF4-FFF2-40B4-BE49-F238E27FC236}">
                <a16:creationId xmlns:a16="http://schemas.microsoft.com/office/drawing/2014/main" id="{3537F9C9-AFD3-5A4A-B248-30A046F3FC7C}"/>
              </a:ext>
            </a:extLst>
          </p:cNvPr>
          <p:cNvSpPr/>
          <p:nvPr/>
        </p:nvSpPr>
        <p:spPr>
          <a:xfrm>
            <a:off x="8542383" y="497207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FD88F9-FC31-F847-85D4-9EFC5344D389}"/>
              </a:ext>
            </a:extLst>
          </p:cNvPr>
          <p:cNvCxnSpPr>
            <a:stCxn id="96" idx="6"/>
            <a:endCxn id="70" idx="2"/>
          </p:cNvCxnSpPr>
          <p:nvPr/>
        </p:nvCxnSpPr>
        <p:spPr>
          <a:xfrm flipV="1">
            <a:off x="9243415" y="2790291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6FFC51-4045-A94A-AB49-2AC687DD2B53}"/>
              </a:ext>
            </a:extLst>
          </p:cNvPr>
          <p:cNvCxnSpPr>
            <a:cxnSpLocks/>
            <a:stCxn id="96" idx="6"/>
            <a:endCxn id="71" idx="2"/>
          </p:cNvCxnSpPr>
          <p:nvPr/>
        </p:nvCxnSpPr>
        <p:spPr>
          <a:xfrm flipV="1">
            <a:off x="9243415" y="3816451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8092D7-A2ED-9547-AE26-D42A520D644B}"/>
              </a:ext>
            </a:extLst>
          </p:cNvPr>
          <p:cNvCxnSpPr>
            <a:cxnSpLocks/>
            <a:stCxn id="96" idx="6"/>
            <a:endCxn id="72" idx="2"/>
          </p:cNvCxnSpPr>
          <p:nvPr/>
        </p:nvCxnSpPr>
        <p:spPr>
          <a:xfrm>
            <a:off x="9243415" y="4286278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F5088A-9209-1948-A69C-D777517F63C5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9223103" y="2790291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1EAABC-E18F-8C44-AD11-D08845BBA56F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9223103" y="2790291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B26B25-ACA4-2E4B-8E67-5C0E035D8B8C}"/>
              </a:ext>
            </a:extLst>
          </p:cNvPr>
          <p:cNvCxnSpPr>
            <a:cxnSpLocks/>
            <a:stCxn id="97" idx="6"/>
            <a:endCxn id="72" idx="2"/>
          </p:cNvCxnSpPr>
          <p:nvPr/>
        </p:nvCxnSpPr>
        <p:spPr>
          <a:xfrm flipV="1">
            <a:off x="9223103" y="4848654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9C48FF2-9A11-9141-877E-DE4EBD94F481}"/>
              </a:ext>
            </a:extLst>
          </p:cNvPr>
          <p:cNvSpPr txBox="1"/>
          <p:nvPr/>
        </p:nvSpPr>
        <p:spPr>
          <a:xfrm rot="16200000">
            <a:off x="7163003" y="3546331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5539B2EB-1DC0-4347-92C2-84BC4DB6D46C}"/>
              </a:ext>
            </a:extLst>
          </p:cNvPr>
          <p:cNvSpPr/>
          <p:nvPr/>
        </p:nvSpPr>
        <p:spPr>
          <a:xfrm>
            <a:off x="8114526" y="1732862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5E558C-3B04-1545-BCE4-AA4130F6C2C2}"/>
              </a:ext>
            </a:extLst>
          </p:cNvPr>
          <p:cNvSpPr txBox="1"/>
          <p:nvPr/>
        </p:nvSpPr>
        <p:spPr>
          <a:xfrm>
            <a:off x="9250431" y="1148903"/>
            <a:ext cx="7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fcs1</a:t>
            </a:r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EC092EA2-38F1-394D-81B7-BFEF60C053D5}"/>
              </a:ext>
            </a:extLst>
          </p:cNvPr>
          <p:cNvSpPr/>
          <p:nvPr/>
        </p:nvSpPr>
        <p:spPr>
          <a:xfrm rot="5400000">
            <a:off x="9436655" y="128380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FACC10-21C2-5B47-8623-3A12C8177E5D}"/>
              </a:ext>
            </a:extLst>
          </p:cNvPr>
          <p:cNvSpPr txBox="1"/>
          <p:nvPr/>
        </p:nvSpPr>
        <p:spPr>
          <a:xfrm>
            <a:off x="10669506" y="1534297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135323C8-5793-7443-B31F-C9F25BF3A385}"/>
              </a:ext>
            </a:extLst>
          </p:cNvPr>
          <p:cNvSpPr/>
          <p:nvPr/>
        </p:nvSpPr>
        <p:spPr>
          <a:xfrm rot="5400000">
            <a:off x="10744359" y="1669202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7DC41-02B0-704B-8189-E09D8705EF3B}"/>
              </a:ext>
            </a:extLst>
          </p:cNvPr>
          <p:cNvSpPr txBox="1"/>
          <p:nvPr/>
        </p:nvSpPr>
        <p:spPr>
          <a:xfrm>
            <a:off x="12252889" y="1839923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DA3A28B8-ED95-E545-8401-A449AC811E07}"/>
              </a:ext>
            </a:extLst>
          </p:cNvPr>
          <p:cNvSpPr/>
          <p:nvPr/>
        </p:nvSpPr>
        <p:spPr>
          <a:xfrm rot="5400000">
            <a:off x="12327742" y="197482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ipse 5">
            <a:extLst>
              <a:ext uri="{FF2B5EF4-FFF2-40B4-BE49-F238E27FC236}">
                <a16:creationId xmlns:a16="http://schemas.microsoft.com/office/drawing/2014/main" id="{BD3B86A3-418C-9741-AF95-0FF97D89F88E}"/>
              </a:ext>
            </a:extLst>
          </p:cNvPr>
          <p:cNvSpPr/>
          <p:nvPr/>
        </p:nvSpPr>
        <p:spPr>
          <a:xfrm>
            <a:off x="9893667" y="549415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13" name="Elipse 6">
            <a:extLst>
              <a:ext uri="{FF2B5EF4-FFF2-40B4-BE49-F238E27FC236}">
                <a16:creationId xmlns:a16="http://schemas.microsoft.com/office/drawing/2014/main" id="{D493246C-DF42-474D-B279-7363CB98126A}"/>
              </a:ext>
            </a:extLst>
          </p:cNvPr>
          <p:cNvSpPr/>
          <p:nvPr/>
        </p:nvSpPr>
        <p:spPr>
          <a:xfrm>
            <a:off x="9893667" y="652031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37047B-FF90-5A45-B86F-5B9ED82057F6}"/>
              </a:ext>
            </a:extLst>
          </p:cNvPr>
          <p:cNvCxnSpPr>
            <a:cxnSpLocks/>
            <a:stCxn id="112" idx="6"/>
            <a:endCxn id="79" idx="2"/>
          </p:cNvCxnSpPr>
          <p:nvPr/>
        </p:nvCxnSpPr>
        <p:spPr>
          <a:xfrm flipV="1">
            <a:off x="10574387" y="2790289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9E8DDB8-F735-9749-B27F-C697087E0ACC}"/>
              </a:ext>
            </a:extLst>
          </p:cNvPr>
          <p:cNvCxnSpPr>
            <a:cxnSpLocks/>
            <a:stCxn id="112" idx="6"/>
            <a:endCxn id="80" idx="2"/>
          </p:cNvCxnSpPr>
          <p:nvPr/>
        </p:nvCxnSpPr>
        <p:spPr>
          <a:xfrm flipV="1">
            <a:off x="10574387" y="3816449"/>
            <a:ext cx="650252" cy="201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B551EB1-47D2-E94E-9788-C7D70CA89DC7}"/>
              </a:ext>
            </a:extLst>
          </p:cNvPr>
          <p:cNvCxnSpPr>
            <a:cxnSpLocks/>
            <a:stCxn id="112" idx="6"/>
            <a:endCxn id="81" idx="2"/>
          </p:cNvCxnSpPr>
          <p:nvPr/>
        </p:nvCxnSpPr>
        <p:spPr>
          <a:xfrm flipV="1">
            <a:off x="10574387" y="4848656"/>
            <a:ext cx="660408" cy="98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46146CC-132D-D341-90B6-67D4E365E4EF}"/>
              </a:ext>
            </a:extLst>
          </p:cNvPr>
          <p:cNvCxnSpPr>
            <a:cxnSpLocks/>
            <a:stCxn id="113" idx="6"/>
            <a:endCxn id="81" idx="2"/>
          </p:cNvCxnSpPr>
          <p:nvPr/>
        </p:nvCxnSpPr>
        <p:spPr>
          <a:xfrm flipV="1">
            <a:off x="10574387" y="4848656"/>
            <a:ext cx="660408" cy="2012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790681-24D0-794B-9BC4-E5B0D0E975C7}"/>
              </a:ext>
            </a:extLst>
          </p:cNvPr>
          <p:cNvCxnSpPr>
            <a:cxnSpLocks/>
            <a:stCxn id="113" idx="6"/>
            <a:endCxn id="80" idx="2"/>
          </p:cNvCxnSpPr>
          <p:nvPr/>
        </p:nvCxnSpPr>
        <p:spPr>
          <a:xfrm flipV="1">
            <a:off x="10574387" y="3816449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618E5B-7B1C-9045-9AD5-E3465B4BA460}"/>
              </a:ext>
            </a:extLst>
          </p:cNvPr>
          <p:cNvCxnSpPr>
            <a:cxnSpLocks/>
            <a:stCxn id="113" idx="6"/>
            <a:endCxn id="79" idx="2"/>
          </p:cNvCxnSpPr>
          <p:nvPr/>
        </p:nvCxnSpPr>
        <p:spPr>
          <a:xfrm flipV="1">
            <a:off x="10574387" y="2790289"/>
            <a:ext cx="650252" cy="4070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1DD451-09B9-7C49-B2E2-2CD31975C968}"/>
                  </a:ext>
                </a:extLst>
              </p:cNvPr>
              <p:cNvSpPr txBox="1"/>
              <p:nvPr/>
            </p:nvSpPr>
            <p:spPr>
              <a:xfrm>
                <a:off x="13648399" y="3476089"/>
                <a:ext cx="658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1DD451-09B9-7C49-B2E2-2CD31975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399" y="3476089"/>
                <a:ext cx="658578" cy="584775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BC488B0-1B9B-BF43-8D7C-00F379C742D7}"/>
              </a:ext>
            </a:extLst>
          </p:cNvPr>
          <p:cNvCxnSpPr>
            <a:cxnSpLocks/>
          </p:cNvCxnSpPr>
          <p:nvPr/>
        </p:nvCxnSpPr>
        <p:spPr>
          <a:xfrm>
            <a:off x="13117242" y="3816449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1474D5D-9DCF-194E-93C9-1D11324BB9F5}"/>
              </a:ext>
            </a:extLst>
          </p:cNvPr>
          <p:cNvSpPr txBox="1"/>
          <p:nvPr/>
        </p:nvSpPr>
        <p:spPr>
          <a:xfrm rot="20710875">
            <a:off x="8555243" y="6400078"/>
            <a:ext cx="7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3C40836-8600-3840-9BB9-1C44CA9E3EA4}"/>
              </a:ext>
            </a:extLst>
          </p:cNvPr>
          <p:cNvCxnSpPr>
            <a:stCxn id="27" idx="6"/>
            <a:endCxn id="112" idx="2"/>
          </p:cNvCxnSpPr>
          <p:nvPr/>
        </p:nvCxnSpPr>
        <p:spPr>
          <a:xfrm flipV="1">
            <a:off x="7922561" y="5834513"/>
            <a:ext cx="1971106" cy="455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A73B01-6A3D-E54D-A4FB-09714C53CFD2}"/>
              </a:ext>
            </a:extLst>
          </p:cNvPr>
          <p:cNvCxnSpPr>
            <a:stCxn id="28" idx="6"/>
            <a:endCxn id="113" idx="2"/>
          </p:cNvCxnSpPr>
          <p:nvPr/>
        </p:nvCxnSpPr>
        <p:spPr>
          <a:xfrm flipV="1">
            <a:off x="7922561" y="6860673"/>
            <a:ext cx="1971106" cy="455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9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27</Words>
  <Application>Microsoft Macintosh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 Ruiz, Pablo</dc:creator>
  <cp:lastModifiedBy>Ruiz Ruiz, Pablo</cp:lastModifiedBy>
  <cp:revision>20</cp:revision>
  <dcterms:created xsi:type="dcterms:W3CDTF">2018-12-17T08:55:24Z</dcterms:created>
  <dcterms:modified xsi:type="dcterms:W3CDTF">2018-12-17T09:10:44Z</dcterms:modified>
</cp:coreProperties>
</file>