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FA38F-5D0B-2946-A591-F6F2F660ABAE}" v="140" dt="2019-12-15T11:47:59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2"/>
    <p:restoredTop sz="94722"/>
  </p:normalViewPr>
  <p:slideViewPr>
    <p:cSldViewPr snapToGrid="0" snapToObjects="1">
      <p:cViewPr>
        <p:scale>
          <a:sx n="122" d="100"/>
          <a:sy n="122" d="100"/>
        </p:scale>
        <p:origin x="10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5DF65ABC-1794-6345-B85D-754FE96099B9}"/>
  </pc:docChgLst>
  <pc:docChgLst>
    <pc:chgData name="Pablo Ruiz Ruiz" userId="43f712b8e634f19b" providerId="LiveId" clId="{06EFA38F-5D0B-2946-A591-F6F2F660ABAE}"/>
    <pc:docChg chg="undo custSel addSld delSld modSld">
      <pc:chgData name="Pablo Ruiz Ruiz" userId="43f712b8e634f19b" providerId="LiveId" clId="{06EFA38F-5D0B-2946-A591-F6F2F660ABAE}" dt="2019-12-15T11:57:07.613" v="485" actId="20577"/>
      <pc:docMkLst>
        <pc:docMk/>
      </pc:docMkLst>
      <pc:sldChg chg="modSp">
        <pc:chgData name="Pablo Ruiz Ruiz" userId="43f712b8e634f19b" providerId="LiveId" clId="{06EFA38F-5D0B-2946-A591-F6F2F660ABAE}" dt="2019-12-15T11:57:07.613" v="485" actId="20577"/>
        <pc:sldMkLst>
          <pc:docMk/>
          <pc:sldMk cId="3028157670" sldId="256"/>
        </pc:sldMkLst>
        <pc:spChg chg="mod">
          <ac:chgData name="Pablo Ruiz Ruiz" userId="43f712b8e634f19b" providerId="LiveId" clId="{06EFA38F-5D0B-2946-A591-F6F2F660ABAE}" dt="2019-12-15T11:57:07.613" v="485" actId="20577"/>
          <ac:spMkLst>
            <pc:docMk/>
            <pc:sldMk cId="3028157670" sldId="256"/>
            <ac:spMk id="2" creationId="{E51F1E30-7A15-7248-B924-AA575C0F7787}"/>
          </ac:spMkLst>
        </pc:spChg>
      </pc:sldChg>
      <pc:sldChg chg="addSp delSp modSp">
        <pc:chgData name="Pablo Ruiz Ruiz" userId="43f712b8e634f19b" providerId="LiveId" clId="{06EFA38F-5D0B-2946-A591-F6F2F660ABAE}" dt="2019-12-15T11:49:08.924" v="441" actId="1036"/>
        <pc:sldMkLst>
          <pc:docMk/>
          <pc:sldMk cId="1283794082" sldId="276"/>
        </pc:sldMkLst>
        <pc:spChg chg="mod">
          <ac:chgData name="Pablo Ruiz Ruiz" userId="43f712b8e634f19b" providerId="LiveId" clId="{06EFA38F-5D0B-2946-A591-F6F2F660ABAE}" dt="2019-12-15T11:48:10.354" v="411" actId="1038"/>
          <ac:spMkLst>
            <pc:docMk/>
            <pc:sldMk cId="1283794082" sldId="276"/>
            <ac:spMk id="2" creationId="{D6A72AF8-68DD-0E42-9664-E73C35ED2384}"/>
          </ac:spMkLst>
        </pc:spChg>
        <pc:spChg chg="mod">
          <ac:chgData name="Pablo Ruiz Ruiz" userId="43f712b8e634f19b" providerId="LiveId" clId="{06EFA38F-5D0B-2946-A591-F6F2F660ABAE}" dt="2019-12-15T11:43:04.900" v="329" actId="1076"/>
          <ac:spMkLst>
            <pc:docMk/>
            <pc:sldMk cId="1283794082" sldId="276"/>
            <ac:spMk id="6" creationId="{FF4CDCBB-C7EC-7C4E-919C-95EA36EDD0A8}"/>
          </ac:spMkLst>
        </pc:spChg>
        <pc:spChg chg="mod">
          <ac:chgData name="Pablo Ruiz Ruiz" userId="43f712b8e634f19b" providerId="LiveId" clId="{06EFA38F-5D0B-2946-A591-F6F2F660ABAE}" dt="2019-12-15T11:48:22.032" v="415" actId="14100"/>
          <ac:spMkLst>
            <pc:docMk/>
            <pc:sldMk cId="1283794082" sldId="276"/>
            <ac:spMk id="7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22.032" v="415" actId="14100"/>
          <ac:spMkLst>
            <pc:docMk/>
            <pc:sldMk cId="1283794082" sldId="276"/>
            <ac:spMk id="8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29.299" v="419" actId="1038"/>
          <ac:spMkLst>
            <pc:docMk/>
            <pc:sldMk cId="1283794082" sldId="276"/>
            <ac:spMk id="14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32.500" v="424" actId="1038"/>
          <ac:spMkLst>
            <pc:docMk/>
            <pc:sldMk cId="1283794082" sldId="276"/>
            <ac:spMk id="15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22.032" v="415" actId="14100"/>
          <ac:spMkLst>
            <pc:docMk/>
            <pc:sldMk cId="1283794082" sldId="276"/>
            <ac:spMk id="17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22.032" v="415" actId="14100"/>
          <ac:spMkLst>
            <pc:docMk/>
            <pc:sldMk cId="1283794082" sldId="276"/>
            <ac:spMk id="18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22.032" v="415" actId="14100"/>
          <ac:spMkLst>
            <pc:docMk/>
            <pc:sldMk cId="1283794082" sldId="276"/>
            <ac:spMk id="41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8:44.487" v="426" actId="14100"/>
          <ac:spMkLst>
            <pc:docMk/>
            <pc:sldMk cId="1283794082" sldId="276"/>
            <ac:spMk id="66" creationId="{F212FF94-903D-CE48-9D6F-5952C8219F1C}"/>
          </ac:spMkLst>
        </pc:spChg>
        <pc:spChg chg="mod">
          <ac:chgData name="Pablo Ruiz Ruiz" userId="43f712b8e634f19b" providerId="LiveId" clId="{06EFA38F-5D0B-2946-A591-F6F2F660ABAE}" dt="2019-12-15T11:49:08.924" v="441" actId="1036"/>
          <ac:spMkLst>
            <pc:docMk/>
            <pc:sldMk cId="1283794082" sldId="276"/>
            <ac:spMk id="68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1:35.668" v="277" actId="1076"/>
          <ac:spMkLst>
            <pc:docMk/>
            <pc:sldMk cId="1283794082" sldId="276"/>
            <ac:spMk id="69" creationId="{00000000-0000-0000-0000-000000000000}"/>
          </ac:spMkLst>
        </pc:spChg>
        <pc:spChg chg="mod">
          <ac:chgData name="Pablo Ruiz Ruiz" userId="43f712b8e634f19b" providerId="LiveId" clId="{06EFA38F-5D0B-2946-A591-F6F2F660ABAE}" dt="2019-12-15T11:41:45.766" v="278" actId="1076"/>
          <ac:spMkLst>
            <pc:docMk/>
            <pc:sldMk cId="1283794082" sldId="276"/>
            <ac:spMk id="70" creationId="{00000000-0000-0000-0000-000000000000}"/>
          </ac:spMkLst>
        </pc:spChg>
        <pc:spChg chg="del mod">
          <ac:chgData name="Pablo Ruiz Ruiz" userId="43f712b8e634f19b" providerId="LiveId" clId="{06EFA38F-5D0B-2946-A591-F6F2F660ABAE}" dt="2019-12-15T11:25:37.965" v="38" actId="478"/>
          <ac:spMkLst>
            <pc:docMk/>
            <pc:sldMk cId="1283794082" sldId="276"/>
            <ac:spMk id="71" creationId="{0A28E830-92A4-714B-A4FB-26F26442B9F7}"/>
          </ac:spMkLst>
        </pc:spChg>
        <pc:spChg chg="mod">
          <ac:chgData name="Pablo Ruiz Ruiz" userId="43f712b8e634f19b" providerId="LiveId" clId="{06EFA38F-5D0B-2946-A591-F6F2F660ABAE}" dt="2019-12-15T11:48:44.487" v="426" actId="14100"/>
          <ac:spMkLst>
            <pc:docMk/>
            <pc:sldMk cId="1283794082" sldId="276"/>
            <ac:spMk id="73" creationId="{3F79DDE4-2D1B-214B-8F6C-6BE764A189B1}"/>
          </ac:spMkLst>
        </pc:spChg>
        <pc:spChg chg="add del mod">
          <ac:chgData name="Pablo Ruiz Ruiz" userId="43f712b8e634f19b" providerId="LiveId" clId="{06EFA38F-5D0B-2946-A591-F6F2F660ABAE}" dt="2019-12-15T11:33:47.108" v="275"/>
          <ac:spMkLst>
            <pc:docMk/>
            <pc:sldMk cId="1283794082" sldId="276"/>
            <ac:spMk id="75" creationId="{5D44C9E6-03A1-7149-B204-5FE619C8CD84}"/>
          </ac:spMkLst>
        </pc:spChg>
        <pc:spChg chg="mod">
          <ac:chgData name="Pablo Ruiz Ruiz" userId="43f712b8e634f19b" providerId="LiveId" clId="{06EFA38F-5D0B-2946-A591-F6F2F660ABAE}" dt="2019-12-15T11:48:44.487" v="426" actId="14100"/>
          <ac:spMkLst>
            <pc:docMk/>
            <pc:sldMk cId="1283794082" sldId="276"/>
            <ac:spMk id="77" creationId="{AC35F7ED-CC3A-9140-9535-2A631F99DC46}"/>
          </ac:spMkLst>
        </pc:spChg>
        <pc:spChg chg="add mod">
          <ac:chgData name="Pablo Ruiz Ruiz" userId="43f712b8e634f19b" providerId="LiveId" clId="{06EFA38F-5D0B-2946-A591-F6F2F660ABAE}" dt="2019-12-15T11:29:31.952" v="148" actId="1076"/>
          <ac:spMkLst>
            <pc:docMk/>
            <pc:sldMk cId="1283794082" sldId="276"/>
            <ac:spMk id="78" creationId="{C905DB2F-5029-9E4D-A82E-32E79A54E8B6}"/>
          </ac:spMkLst>
        </pc:spChg>
        <pc:spChg chg="add mod">
          <ac:chgData name="Pablo Ruiz Ruiz" userId="43f712b8e634f19b" providerId="LiveId" clId="{06EFA38F-5D0B-2946-A591-F6F2F660ABAE}" dt="2019-12-15T11:29:31.952" v="148" actId="1076"/>
          <ac:spMkLst>
            <pc:docMk/>
            <pc:sldMk cId="1283794082" sldId="276"/>
            <ac:spMk id="80" creationId="{640876C3-8AA1-BA4D-9A19-2BD309D8B6A7}"/>
          </ac:spMkLst>
        </pc:spChg>
        <pc:spChg chg="add mod">
          <ac:chgData name="Pablo Ruiz Ruiz" userId="43f712b8e634f19b" providerId="LiveId" clId="{06EFA38F-5D0B-2946-A591-F6F2F660ABAE}" dt="2019-12-15T11:47:32.940" v="402"/>
          <ac:spMkLst>
            <pc:docMk/>
            <pc:sldMk cId="1283794082" sldId="276"/>
            <ac:spMk id="81" creationId="{DEF88302-61D4-1C44-986A-CFF67D2A702F}"/>
          </ac:spMkLst>
        </pc:spChg>
        <pc:spChg chg="add mod">
          <ac:chgData name="Pablo Ruiz Ruiz" userId="43f712b8e634f19b" providerId="LiveId" clId="{06EFA38F-5D0B-2946-A591-F6F2F660ABAE}" dt="2019-12-15T11:29:09.940" v="139" actId="1038"/>
          <ac:spMkLst>
            <pc:docMk/>
            <pc:sldMk cId="1283794082" sldId="276"/>
            <ac:spMk id="83" creationId="{DAF9EB73-54C4-3240-B358-EB9A053F236C}"/>
          </ac:spMkLst>
        </pc:spChg>
        <pc:spChg chg="add mod">
          <ac:chgData name="Pablo Ruiz Ruiz" userId="43f712b8e634f19b" providerId="LiveId" clId="{06EFA38F-5D0B-2946-A591-F6F2F660ABAE}" dt="2019-12-15T11:29:09.940" v="139" actId="1038"/>
          <ac:spMkLst>
            <pc:docMk/>
            <pc:sldMk cId="1283794082" sldId="276"/>
            <ac:spMk id="84" creationId="{DAC746BA-14B0-6644-BD2D-27A4ED81FBCE}"/>
          </ac:spMkLst>
        </pc:spChg>
        <pc:spChg chg="add mod">
          <ac:chgData name="Pablo Ruiz Ruiz" userId="43f712b8e634f19b" providerId="LiveId" clId="{06EFA38F-5D0B-2946-A591-F6F2F660ABAE}" dt="2019-12-15T11:29:09.940" v="139" actId="1038"/>
          <ac:spMkLst>
            <pc:docMk/>
            <pc:sldMk cId="1283794082" sldId="276"/>
            <ac:spMk id="85" creationId="{E1BB1A28-7323-6E4D-877E-6C654FC50160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06" creationId="{D0DBF6E2-09B6-5540-8CEB-AA6E360EE26F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12" creationId="{9D8906D1-2E67-8E45-B88A-9AD4EA3F45EE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13" creationId="{343892FD-2109-9941-8FCB-A71825C9BDE2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14" creationId="{A517BF25-DD96-8548-9264-3620D69000FC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15" creationId="{5931B73E-CD3C-2E4E-B1B4-260BA1009D63}"/>
          </ac:spMkLst>
        </pc:spChg>
        <pc:spChg chg="mod">
          <ac:chgData name="Pablo Ruiz Ruiz" userId="43f712b8e634f19b" providerId="LiveId" clId="{06EFA38F-5D0B-2946-A591-F6F2F660ABAE}" dt="2019-12-15T11:24:38.807" v="18" actId="1038"/>
          <ac:spMkLst>
            <pc:docMk/>
            <pc:sldMk cId="1283794082" sldId="276"/>
            <ac:spMk id="116" creationId="{1CE79356-D63B-D24B-86EB-D097C07D2312}"/>
          </ac:spMkLst>
        </pc:spChg>
        <pc:spChg chg="mod">
          <ac:chgData name="Pablo Ruiz Ruiz" userId="43f712b8e634f19b" providerId="LiveId" clId="{06EFA38F-5D0B-2946-A591-F6F2F660ABAE}" dt="2019-12-15T11:29:31.952" v="148" actId="1076"/>
          <ac:spMkLst>
            <pc:docMk/>
            <pc:sldMk cId="1283794082" sldId="276"/>
            <ac:spMk id="132" creationId="{1851DE9C-677A-CC45-9CCD-43C174E15123}"/>
          </ac:spMkLst>
        </pc:spChg>
        <pc:grpChg chg="mod">
          <ac:chgData name="Pablo Ruiz Ruiz" userId="43f712b8e634f19b" providerId="LiveId" clId="{06EFA38F-5D0B-2946-A591-F6F2F660ABAE}" dt="2019-12-15T11:28:37.729" v="117" actId="1076"/>
          <ac:grpSpMkLst>
            <pc:docMk/>
            <pc:sldMk cId="1283794082" sldId="276"/>
            <ac:grpSpMk id="105" creationId="{AD8F6B80-F3E5-5A4D-9DED-A53C88B9F64D}"/>
          </ac:grpSpMkLst>
        </pc:grpChg>
        <pc:grpChg chg="add mod">
          <ac:chgData name="Pablo Ruiz Ruiz" userId="43f712b8e634f19b" providerId="LiveId" clId="{06EFA38F-5D0B-2946-A591-F6F2F660ABAE}" dt="2019-12-15T11:29:47.461" v="156" actId="571"/>
          <ac:grpSpMkLst>
            <pc:docMk/>
            <pc:sldMk cId="1283794082" sldId="276"/>
            <ac:grpSpMk id="119" creationId="{E79F1210-9DE8-6843-9305-D5AE19A345B3}"/>
          </ac:grpSpMkLst>
        </pc:grpChg>
        <pc:graphicFrameChg chg="mod modGraphic">
          <ac:chgData name="Pablo Ruiz Ruiz" userId="43f712b8e634f19b" providerId="LiveId" clId="{06EFA38F-5D0B-2946-A591-F6F2F660ABAE}" dt="2019-12-15T11:42:50.968" v="323" actId="1037"/>
          <ac:graphicFrameMkLst>
            <pc:docMk/>
            <pc:sldMk cId="1283794082" sldId="276"/>
            <ac:graphicFrameMk id="3" creationId="{A2D5CE8C-5F20-E740-83AC-1913E176DB74}"/>
          </ac:graphicFrameMkLst>
        </pc:graphicFrameChg>
        <pc:graphicFrameChg chg="mod modGraphic">
          <ac:chgData name="Pablo Ruiz Ruiz" userId="43f712b8e634f19b" providerId="LiveId" clId="{06EFA38F-5D0B-2946-A591-F6F2F660ABAE}" dt="2019-12-15T11:42:50.968" v="323" actId="1037"/>
          <ac:graphicFrameMkLst>
            <pc:docMk/>
            <pc:sldMk cId="1283794082" sldId="276"/>
            <ac:graphicFrameMk id="5" creationId="{DFDFBA15-8DAA-EC4E-85CF-9C48E05EAA63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07" creationId="{F05A9147-A61E-B248-B4A2-23EC10CB02FC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08" creationId="{FE70BFDD-111C-4B4F-9DB2-D6B93C1EFF0C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09" creationId="{3A8CCDFD-9E46-024E-A258-4A718693E73F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11" creationId="{FB1AC079-AB2C-AA41-8B31-A09140665B80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18" creationId="{DC26D02F-0914-E74E-A071-4C522AF621D3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20" creationId="{2A85BA35-742C-CA4E-9322-C34DD9C4DACE}"/>
          </ac:graphicFrameMkLst>
        </pc:graphicFrameChg>
        <pc:graphicFrameChg chg="mod">
          <ac:chgData name="Pablo Ruiz Ruiz" userId="43f712b8e634f19b" providerId="LiveId" clId="{06EFA38F-5D0B-2946-A591-F6F2F660ABAE}" dt="2019-12-15T11:24:38.807" v="18" actId="1038"/>
          <ac:graphicFrameMkLst>
            <pc:docMk/>
            <pc:sldMk cId="1283794082" sldId="276"/>
            <ac:graphicFrameMk id="122" creationId="{09CBAEE5-CBE7-C943-BF23-E56E3ABD7211}"/>
          </ac:graphicFrameMkLst>
        </pc:graphicFrameChg>
        <pc:graphicFrameChg chg="mod">
          <ac:chgData name="Pablo Ruiz Ruiz" userId="43f712b8e634f19b" providerId="LiveId" clId="{06EFA38F-5D0B-2946-A591-F6F2F660ABAE}" dt="2019-12-15T11:42:06.410" v="284" actId="20577"/>
          <ac:graphicFrameMkLst>
            <pc:docMk/>
            <pc:sldMk cId="1283794082" sldId="276"/>
            <ac:graphicFrameMk id="133" creationId="{188D0661-C13E-814A-8789-7DFCB5543A4D}"/>
          </ac:graphicFrameMkLst>
        </pc:graphicFrameChg>
        <pc:graphicFrameChg chg="add mod modGraphic">
          <ac:chgData name="Pablo Ruiz Ruiz" userId="43f712b8e634f19b" providerId="LiveId" clId="{06EFA38F-5D0B-2946-A591-F6F2F660ABAE}" dt="2019-12-15T11:42:50.968" v="323" actId="1037"/>
          <ac:graphicFrameMkLst>
            <pc:docMk/>
            <pc:sldMk cId="1283794082" sldId="276"/>
            <ac:graphicFrameMk id="176" creationId="{25D43D95-9078-4042-9BDE-3B83B942D27B}"/>
          </ac:graphicFrameMkLst>
        </pc:graphicFrame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9" creationId="{53B53A11-DCB1-E044-9301-2CE9C3DA4D39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16" creationId="{4B4FA0A9-5BF2-6841-9E67-F2F335562582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20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21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22" creationId="{552BA099-F17E-6A43-A078-BE5E6E433E96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23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24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25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47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22.032" v="415" actId="14100"/>
          <ac:cxnSpMkLst>
            <pc:docMk/>
            <pc:sldMk cId="1283794082" sldId="276"/>
            <ac:cxnSpMk id="52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60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62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64" creationId="{00000000-0000-0000-0000-000000000000}"/>
          </ac:cxnSpMkLst>
        </pc:cxnChg>
        <pc:cxnChg chg="del mod">
          <ac:chgData name="Pablo Ruiz Ruiz" userId="43f712b8e634f19b" providerId="LiveId" clId="{06EFA38F-5D0B-2946-A591-F6F2F660ABAE}" dt="2019-12-15T11:26:48.400" v="53" actId="478"/>
          <ac:cxnSpMkLst>
            <pc:docMk/>
            <pc:sldMk cId="1283794082" sldId="276"/>
            <ac:cxnSpMk id="72" creationId="{00000000-0000-0000-0000-000000000000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76" creationId="{3C1BBE79-4ABA-504A-9114-CFC84D3EC1BB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79" creationId="{41196F39-D413-0941-8B1A-414C85BD494F}"/>
          </ac:cxnSpMkLst>
        </pc:cxnChg>
        <pc:cxnChg chg="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82" creationId="{97312ACF-8469-FA4A-8857-CB9E0262948A}"/>
          </ac:cxnSpMkLst>
        </pc:cxnChg>
        <pc:cxnChg chg="del mod">
          <ac:chgData name="Pablo Ruiz Ruiz" userId="43f712b8e634f19b" providerId="LiveId" clId="{06EFA38F-5D0B-2946-A591-F6F2F660ABAE}" dt="2019-12-15T11:25:51.490" v="42" actId="478"/>
          <ac:cxnSpMkLst>
            <pc:docMk/>
            <pc:sldMk cId="1283794082" sldId="276"/>
            <ac:cxnSpMk id="92" creationId="{60682A88-A417-7A48-AF94-6C84215C8CEE}"/>
          </ac:cxnSpMkLst>
        </pc:cxnChg>
        <pc:cxnChg chg="add 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93" creationId="{0ADE4D6D-6CE8-004B-B2E7-3DBEC0C2E4D3}"/>
          </ac:cxnSpMkLst>
        </pc:cxnChg>
        <pc:cxnChg chg="del mod">
          <ac:chgData name="Pablo Ruiz Ruiz" userId="43f712b8e634f19b" providerId="LiveId" clId="{06EFA38F-5D0B-2946-A591-F6F2F660ABAE}" dt="2019-12-15T11:25:51.490" v="42" actId="478"/>
          <ac:cxnSpMkLst>
            <pc:docMk/>
            <pc:sldMk cId="1283794082" sldId="276"/>
            <ac:cxnSpMk id="94" creationId="{6821555B-F889-6D43-BD70-88AC9FAE4FC0}"/>
          </ac:cxnSpMkLst>
        </pc:cxnChg>
        <pc:cxnChg chg="add mod">
          <ac:chgData name="Pablo Ruiz Ruiz" userId="43f712b8e634f19b" providerId="LiveId" clId="{06EFA38F-5D0B-2946-A591-F6F2F660ABAE}" dt="2019-12-15T11:48:44.487" v="426" actId="14100"/>
          <ac:cxnSpMkLst>
            <pc:docMk/>
            <pc:sldMk cId="1283794082" sldId="276"/>
            <ac:cxnSpMk id="95" creationId="{081424B6-72F9-104F-9E98-464B1F3A54BD}"/>
          </ac:cxnSpMkLst>
        </pc:cxnChg>
        <pc:cxnChg chg="add mod">
          <ac:chgData name="Pablo Ruiz Ruiz" userId="43f712b8e634f19b" providerId="LiveId" clId="{06EFA38F-5D0B-2946-A591-F6F2F660ABAE}" dt="2019-12-15T11:29:09.940" v="139" actId="1038"/>
          <ac:cxnSpMkLst>
            <pc:docMk/>
            <pc:sldMk cId="1283794082" sldId="276"/>
            <ac:cxnSpMk id="99" creationId="{55501B7B-F242-0E4D-989A-F19ED9095C55}"/>
          </ac:cxnSpMkLst>
        </pc:cxnChg>
        <pc:cxnChg chg="add mod">
          <ac:chgData name="Pablo Ruiz Ruiz" userId="43f712b8e634f19b" providerId="LiveId" clId="{06EFA38F-5D0B-2946-A591-F6F2F660ABAE}" dt="2019-12-15T11:30:16.713" v="173" actId="693"/>
          <ac:cxnSpMkLst>
            <pc:docMk/>
            <pc:sldMk cId="1283794082" sldId="276"/>
            <ac:cxnSpMk id="103" creationId="{7C329658-F174-4A43-BF76-9731DDAF178D}"/>
          </ac:cxnSpMkLst>
        </pc:cxnChg>
        <pc:cxnChg chg="add del">
          <ac:chgData name="Pablo Ruiz Ruiz" userId="43f712b8e634f19b" providerId="LiveId" clId="{06EFA38F-5D0B-2946-A591-F6F2F660ABAE}" dt="2019-12-15T11:30:05.279" v="170"/>
          <ac:cxnSpMkLst>
            <pc:docMk/>
            <pc:sldMk cId="1283794082" sldId="276"/>
            <ac:cxnSpMk id="110" creationId="{224BECD6-E7D9-604F-B530-B167DE829F8A}"/>
          </ac:cxnSpMkLst>
        </pc:cxnChg>
        <pc:cxnChg chg="add mod">
          <ac:chgData name="Pablo Ruiz Ruiz" userId="43f712b8e634f19b" providerId="LiveId" clId="{06EFA38F-5D0B-2946-A591-F6F2F660ABAE}" dt="2019-12-15T11:30:04.804" v="169" actId="571"/>
          <ac:cxnSpMkLst>
            <pc:docMk/>
            <pc:sldMk cId="1283794082" sldId="276"/>
            <ac:cxnSpMk id="117" creationId="{DB5FDB51-7D19-3041-9E99-66B41C4C8F2C}"/>
          </ac:cxnSpMkLst>
        </pc:cxnChg>
        <pc:cxnChg chg="mod">
          <ac:chgData name="Pablo Ruiz Ruiz" userId="43f712b8e634f19b" providerId="LiveId" clId="{06EFA38F-5D0B-2946-A591-F6F2F660ABAE}" dt="2019-12-15T11:24:38.807" v="18" actId="1038"/>
          <ac:cxnSpMkLst>
            <pc:docMk/>
            <pc:sldMk cId="1283794082" sldId="276"/>
            <ac:cxnSpMk id="124" creationId="{948E2D30-069A-0A40-82DF-012E7ABD6A60}"/>
          </ac:cxnSpMkLst>
        </pc:cxnChg>
        <pc:cxnChg chg="mod">
          <ac:chgData name="Pablo Ruiz Ruiz" userId="43f712b8e634f19b" providerId="LiveId" clId="{06EFA38F-5D0B-2946-A591-F6F2F660ABAE}" dt="2019-12-15T11:24:38.807" v="18" actId="1038"/>
          <ac:cxnSpMkLst>
            <pc:docMk/>
            <pc:sldMk cId="1283794082" sldId="276"/>
            <ac:cxnSpMk id="126" creationId="{F06D4E1C-E6AD-A845-B7C2-29DCED2A93DC}"/>
          </ac:cxnSpMkLst>
        </pc:cxnChg>
        <pc:cxnChg chg="mod">
          <ac:chgData name="Pablo Ruiz Ruiz" userId="43f712b8e634f19b" providerId="LiveId" clId="{06EFA38F-5D0B-2946-A591-F6F2F660ABAE}" dt="2019-12-15T11:24:38.807" v="18" actId="1038"/>
          <ac:cxnSpMkLst>
            <pc:docMk/>
            <pc:sldMk cId="1283794082" sldId="276"/>
            <ac:cxnSpMk id="128" creationId="{E7429A8C-2AFB-2049-A5DE-9E4C7B9D1A61}"/>
          </ac:cxnSpMkLst>
        </pc:cxnChg>
        <pc:cxnChg chg="del mod">
          <ac:chgData name="Pablo Ruiz Ruiz" userId="43f712b8e634f19b" providerId="LiveId" clId="{06EFA38F-5D0B-2946-A591-F6F2F660ABAE}" dt="2019-12-15T11:26:50.448" v="54" actId="478"/>
          <ac:cxnSpMkLst>
            <pc:docMk/>
            <pc:sldMk cId="1283794082" sldId="276"/>
            <ac:cxnSpMk id="136" creationId="{8436EB45-1B9E-4344-8137-ECB2DE0ADA70}"/>
          </ac:cxnSpMkLst>
        </pc:cxnChg>
        <pc:cxnChg chg="mod">
          <ac:chgData name="Pablo Ruiz Ruiz" userId="43f712b8e634f19b" providerId="LiveId" clId="{06EFA38F-5D0B-2946-A591-F6F2F660ABAE}" dt="2019-12-15T11:24:38.807" v="18" actId="1038"/>
          <ac:cxnSpMkLst>
            <pc:docMk/>
            <pc:sldMk cId="1283794082" sldId="276"/>
            <ac:cxnSpMk id="139" creationId="{B55CF354-E9E8-FA49-B176-C3B5983C16F4}"/>
          </ac:cxnSpMkLst>
        </pc:cxnChg>
        <pc:cxnChg chg="add del mod">
          <ac:chgData name="Pablo Ruiz Ruiz" userId="43f712b8e634f19b" providerId="LiveId" clId="{06EFA38F-5D0B-2946-A591-F6F2F660ABAE}" dt="2019-12-15T11:30:03.957" v="167"/>
          <ac:cxnSpMkLst>
            <pc:docMk/>
            <pc:sldMk cId="1283794082" sldId="276"/>
            <ac:cxnSpMk id="168" creationId="{58FA8B64-427C-B047-BCF0-79F1A1890FE9}"/>
          </ac:cxnSpMkLst>
        </pc:cxnChg>
        <pc:cxnChg chg="add del mod">
          <ac:chgData name="Pablo Ruiz Ruiz" userId="43f712b8e634f19b" providerId="LiveId" clId="{06EFA38F-5D0B-2946-A591-F6F2F660ABAE}" dt="2019-12-15T11:30:03.108" v="165"/>
          <ac:cxnSpMkLst>
            <pc:docMk/>
            <pc:sldMk cId="1283794082" sldId="276"/>
            <ac:cxnSpMk id="169" creationId="{29D69125-EF96-DB4E-9890-C5F4ABA813C7}"/>
          </ac:cxnSpMkLst>
        </pc:cxnChg>
        <pc:cxnChg chg="add del">
          <ac:chgData name="Pablo Ruiz Ruiz" userId="43f712b8e634f19b" providerId="LiveId" clId="{06EFA38F-5D0B-2946-A591-F6F2F660ABAE}" dt="2019-12-15T11:30:02.335" v="163"/>
          <ac:cxnSpMkLst>
            <pc:docMk/>
            <pc:sldMk cId="1283794082" sldId="276"/>
            <ac:cxnSpMk id="170" creationId="{3CA177A9-1B87-C447-8742-02CDF3675772}"/>
          </ac:cxnSpMkLst>
        </pc:cxnChg>
        <pc:cxnChg chg="add mod">
          <ac:chgData name="Pablo Ruiz Ruiz" userId="43f712b8e634f19b" providerId="LiveId" clId="{06EFA38F-5D0B-2946-A591-F6F2F660ABAE}" dt="2019-12-15T11:30:23.525" v="176" actId="14100"/>
          <ac:cxnSpMkLst>
            <pc:docMk/>
            <pc:sldMk cId="1283794082" sldId="276"/>
            <ac:cxnSpMk id="171" creationId="{B430DD9D-FE48-1045-9EF3-47910DC74936}"/>
          </ac:cxnSpMkLst>
        </pc:cxnChg>
        <pc:cxnChg chg="add mod">
          <ac:chgData name="Pablo Ruiz Ruiz" userId="43f712b8e634f19b" providerId="LiveId" clId="{06EFA38F-5D0B-2946-A591-F6F2F660ABAE}" dt="2019-12-15T11:30:29.901" v="179" actId="14100"/>
          <ac:cxnSpMkLst>
            <pc:docMk/>
            <pc:sldMk cId="1283794082" sldId="276"/>
            <ac:cxnSpMk id="172" creationId="{2D5F9A25-3A6E-1644-A2ED-7F1DDA0A6BE0}"/>
          </ac:cxnSpMkLst>
        </pc:cxnChg>
        <pc:cxnChg chg="add mod">
          <ac:chgData name="Pablo Ruiz Ruiz" userId="43f712b8e634f19b" providerId="LiveId" clId="{06EFA38F-5D0B-2946-A591-F6F2F660ABAE}" dt="2019-12-15T11:30:44.100" v="183" actId="14100"/>
          <ac:cxnSpMkLst>
            <pc:docMk/>
            <pc:sldMk cId="1283794082" sldId="276"/>
            <ac:cxnSpMk id="173" creationId="{32E078C7-F2B6-5345-B59E-7E6A2360993F}"/>
          </ac:cxnSpMkLst>
        </pc:cxnChg>
        <pc:cxnChg chg="add mod">
          <ac:chgData name="Pablo Ruiz Ruiz" userId="43f712b8e634f19b" providerId="LiveId" clId="{06EFA38F-5D0B-2946-A591-F6F2F660ABAE}" dt="2019-12-15T11:30:50.189" v="186" actId="14100"/>
          <ac:cxnSpMkLst>
            <pc:docMk/>
            <pc:sldMk cId="1283794082" sldId="276"/>
            <ac:cxnSpMk id="174" creationId="{B1DEBDC3-B168-B643-8B21-63BEC2F10632}"/>
          </ac:cxnSpMkLst>
        </pc:cxnChg>
        <pc:cxnChg chg="add mod">
          <ac:chgData name="Pablo Ruiz Ruiz" userId="43f712b8e634f19b" providerId="LiveId" clId="{06EFA38F-5D0B-2946-A591-F6F2F660ABAE}" dt="2019-12-15T11:30:54.949" v="189" actId="14100"/>
          <ac:cxnSpMkLst>
            <pc:docMk/>
            <pc:sldMk cId="1283794082" sldId="276"/>
            <ac:cxnSpMk id="175" creationId="{4E66AFCF-678C-5F4E-9640-3FC9CD4A9913}"/>
          </ac:cxnSpMkLst>
        </pc:cxnChg>
      </pc:sldChg>
      <pc:sldChg chg="add del">
        <pc:chgData name="Pablo Ruiz Ruiz" userId="43f712b8e634f19b" providerId="LiveId" clId="{06EFA38F-5D0B-2946-A591-F6F2F660ABAE}" dt="2019-12-15T11:24:22.975" v="1"/>
        <pc:sldMkLst>
          <pc:docMk/>
          <pc:sldMk cId="318028573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24C-BB55-354F-B2E9-A4780D40F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DD0F9-6DF1-9446-8CB2-75C96723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3308-D2D1-C547-B2A7-01AD7E00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35EC-3365-2648-B144-28E03DE3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F274-ABA0-204E-B2E7-4FB8F39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FD7F-29CF-0249-8D07-5EA2FAF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AF7B-C8C7-DD46-86DF-30B12FFB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DED6-6744-1A48-A956-0033AFDD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2A9A-0BCB-664E-8EB5-EDF07216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1F60-090D-FA44-93E1-D9588A5D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FBCC7-2306-4C4D-B17D-1B50B4CE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197B-1FB8-7A4B-A995-95DB455C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7A7-3AB7-214E-B48F-869A6584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C446-A52C-A948-8DFB-ABC80351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56E4-0A95-9245-B754-5FBA867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4CC8-3AB6-104C-840F-E45696E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5CA9-4CD3-4F43-AC50-04DD873A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7F6B-EC59-F746-88F3-83873627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6BB7-AF23-474D-8CB0-166B7E21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BBA7-6202-6642-9220-434AF720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4697-B3E3-C94B-9D8B-DA1DCF15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8ADB-1411-8245-A65D-1D8911E2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BA4C-E251-B34E-883E-DDA70226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FC61-6E74-CA46-AFD9-647A1CF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46A8-E485-BC45-A20C-DE386E9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7B9-B908-4C49-996C-510DEF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E0BB-77AA-A540-BE69-76C69B333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0A23-F1E4-2F4F-B4AD-1FFAEE9F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8E6C-5DC9-7E4B-8AD9-A62C8BA8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F33D8-7C3D-E848-B20F-23C5AB20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EFC1-7A66-3241-A25F-78799F7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C86E-AD0D-6843-A2F4-3D0A9807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D63D-07F1-D04A-9B51-56B270A1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791B-7901-4A4F-9E64-689B6169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17329-6AFC-3244-AAA5-8458843B0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EC1D-3E58-C54D-A77F-D42DB66B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75646-F8E9-DC47-BA80-693CC759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B7349-998D-F648-9045-EE5F9B1A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8BE92-2B96-344B-811B-EC41525A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7D53-8E2D-7543-A82E-F50A0071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137D5-176C-1442-93F8-4B02F1CF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258CB-497B-554E-B6A8-BCEF57DD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55003-2D6C-EA49-99C3-A9E21C53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FA3CE-AFD2-F449-A6A8-6C4FFCDE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AF0F6-C767-9E49-8A83-9E49237B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C7193-A775-1D48-997F-7C029FD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AF98-5DB1-644C-8B45-5CA7BD00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FB2-E0F7-3B40-B2DA-1CF151BB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8BDF2-570A-6143-964D-BCD1A844A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9CE29-9F12-3144-8214-8EE8FC6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C3D9-92E7-DA4D-9F22-D6FF9A2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BB84-B726-EE40-AD64-E77041C1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316-7A63-C44F-AC75-181ADF00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2828-6054-2D47-A23E-F54553428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374C-9A6F-F84B-9010-9180FDAA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9100-3708-154E-9F44-7085814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F2DD-FACB-9749-9B11-09F60DDB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958B-807D-7848-989D-BEA78730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21188-EEEF-9246-9F3C-38566A8F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2829-4E32-3545-B213-BE9943FB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4515-C090-7141-8163-C7EF4F0E0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17D0-0BEC-044B-91B4-7732F9C1963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C50A-2477-764A-B0B4-A7964A337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3DE6-DDBF-5A48-9589-974F3DDA5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62FB-F305-C148-99A8-C89A649A9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E30-7A15-7248-B924-AA575C0F7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Binary CE and Cross </a:t>
            </a:r>
            <a:r>
              <a:rPr lang="en-US"/>
              <a:t>Entropy Losses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0A6F-C3BF-B047-B232-5EE43F88A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Pablo Ruiz</a:t>
            </a:r>
          </a:p>
        </p:txBody>
      </p:sp>
    </p:spTree>
    <p:extLst>
      <p:ext uri="{BB962C8B-B14F-4D97-AF65-F5344CB8AC3E}">
        <p14:creationId xmlns:p14="http://schemas.microsoft.com/office/powerpoint/2010/main" val="302815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D52-F813-C94A-82EB-BA2BAF2D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Log-odds and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4F966-CAD7-F64F-9DA4-4C2B55F6B6D2}"/>
                  </a:ext>
                </a:extLst>
              </p:cNvPr>
              <p:cNvSpPr txBox="1"/>
              <p:nvPr/>
            </p:nvSpPr>
            <p:spPr>
              <a:xfrm>
                <a:off x="1075764" y="3429000"/>
                <a:ext cx="3085359" cy="665567"/>
              </a:xfrm>
              <a:prstGeom prst="rect">
                <a:avLst/>
              </a:prstGeom>
              <a:solidFill>
                <a:srgbClr val="FCE6D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𝑜𝑐𝑐𝑢𝑟𝑒𝑑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𝐸𝑣𝑒𝑟𝑦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𝑜𝑐𝑐𝑢𝑟𝑟𝑒𝑛𝑐𝑒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4F966-CAD7-F64F-9DA4-4C2B55F6B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4" y="3429000"/>
                <a:ext cx="3085359" cy="665567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ECAC7-370F-794C-9C90-B15A95E97646}"/>
                  </a:ext>
                </a:extLst>
              </p:cNvPr>
              <p:cNvSpPr txBox="1"/>
              <p:nvPr/>
            </p:nvSpPr>
            <p:spPr>
              <a:xfrm>
                <a:off x="4162622" y="3455895"/>
                <a:ext cx="3085359" cy="6183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𝑜𝑐𝑐𝑢𝑟𝑒𝑑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𝑜𝑐𝑢𝑟𝑟𝑒𝑑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ECAC7-370F-794C-9C90-B15A95E9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22" y="3455895"/>
                <a:ext cx="3085359" cy="618311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5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8F6B80-F3E5-5A4D-9DED-A53C88B9F64D}"/>
              </a:ext>
            </a:extLst>
          </p:cNvPr>
          <p:cNvGrpSpPr/>
          <p:nvPr/>
        </p:nvGrpSpPr>
        <p:grpSpPr>
          <a:xfrm>
            <a:off x="4030972" y="728973"/>
            <a:ext cx="6385586" cy="3049407"/>
            <a:chOff x="593677" y="163071"/>
            <a:chExt cx="6385586" cy="3049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E37B8B-D9CD-6B43-BCC7-B8AFBE64BBFF}"/>
                </a:ext>
              </a:extLst>
            </p:cNvPr>
            <p:cNvSpPr/>
            <p:nvPr/>
          </p:nvSpPr>
          <p:spPr>
            <a:xfrm>
              <a:off x="5906033" y="213588"/>
              <a:ext cx="663680" cy="2996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4BE2845-E2D2-3841-9641-9216B27EDA71}"/>
                </a:ext>
              </a:extLst>
            </p:cNvPr>
            <p:cNvSpPr/>
            <p:nvPr/>
          </p:nvSpPr>
          <p:spPr>
            <a:xfrm>
              <a:off x="4812653" y="213588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57325D-DD9C-214B-A2DC-49E679151A6A}"/>
                </a:ext>
              </a:extLst>
            </p:cNvPr>
            <p:cNvSpPr/>
            <p:nvPr/>
          </p:nvSpPr>
          <p:spPr>
            <a:xfrm>
              <a:off x="3776498" y="213588"/>
              <a:ext cx="1285591" cy="29969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0BC880-9730-5B42-8427-376A1832D183}"/>
                </a:ext>
              </a:extLst>
            </p:cNvPr>
            <p:cNvSpPr/>
            <p:nvPr/>
          </p:nvSpPr>
          <p:spPr>
            <a:xfrm>
              <a:off x="666815" y="215572"/>
              <a:ext cx="1337244" cy="299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DE0CC7-16EC-CE43-BE6B-76EF9B064D8C}"/>
                </a:ext>
              </a:extLst>
            </p:cNvPr>
            <p:cNvSpPr/>
            <p:nvPr/>
          </p:nvSpPr>
          <p:spPr>
            <a:xfrm>
              <a:off x="1834723" y="214580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D5BFEA-6111-0D44-A802-A1E21E4BE0F6}"/>
                </a:ext>
              </a:extLst>
            </p:cNvPr>
            <p:cNvSpPr/>
            <p:nvPr/>
          </p:nvSpPr>
          <p:spPr>
            <a:xfrm>
              <a:off x="2907568" y="213588"/>
              <a:ext cx="873122" cy="2996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/>
            <p:cNvSpPr/>
            <p:nvPr/>
          </p:nvSpPr>
          <p:spPr>
            <a:xfrm>
              <a:off x="1025477" y="971526"/>
              <a:ext cx="680720" cy="680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25477" y="1997686"/>
              <a:ext cx="680720" cy="680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608917" y="131188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08917" y="233804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08917" y="97152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93677" y="197962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712039" y="5280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12039" y="14678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/>
            <p:cNvCxnSpPr>
              <a:stCxn id="7" idx="6"/>
              <a:endCxn id="17" idx="2"/>
            </p:cNvCxnSpPr>
            <p:nvPr/>
          </p:nvCxnSpPr>
          <p:spPr>
            <a:xfrm flipV="1">
              <a:off x="1706197" y="868417"/>
              <a:ext cx="1005842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8" idx="6"/>
              <a:endCxn id="18" idx="2"/>
            </p:cNvCxnSpPr>
            <p:nvPr/>
          </p:nvCxnSpPr>
          <p:spPr>
            <a:xfrm flipV="1">
              <a:off x="1706197" y="1808217"/>
              <a:ext cx="1005842" cy="529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7" idx="6"/>
              <a:endCxn id="17" idx="2"/>
            </p:cNvCxnSpPr>
            <p:nvPr/>
          </p:nvCxnSpPr>
          <p:spPr>
            <a:xfrm flipV="1">
              <a:off x="1706197" y="868417"/>
              <a:ext cx="1005842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7" idx="6"/>
              <a:endCxn id="18" idx="2"/>
            </p:cNvCxnSpPr>
            <p:nvPr/>
          </p:nvCxnSpPr>
          <p:spPr>
            <a:xfrm>
              <a:off x="1706197" y="1311886"/>
              <a:ext cx="1005842" cy="496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7" idx="6"/>
              <a:endCxn id="41" idx="2"/>
            </p:cNvCxnSpPr>
            <p:nvPr/>
          </p:nvCxnSpPr>
          <p:spPr>
            <a:xfrm>
              <a:off x="1706197" y="1311886"/>
              <a:ext cx="1005842" cy="143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2712039" y="24076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stCxn id="8" idx="6"/>
              <a:endCxn id="41" idx="2"/>
            </p:cNvCxnSpPr>
            <p:nvPr/>
          </p:nvCxnSpPr>
          <p:spPr>
            <a:xfrm>
              <a:off x="1706197" y="2338046"/>
              <a:ext cx="1005842" cy="4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8" idx="6"/>
              <a:endCxn id="17" idx="2"/>
            </p:cNvCxnSpPr>
            <p:nvPr/>
          </p:nvCxnSpPr>
          <p:spPr>
            <a:xfrm flipV="1">
              <a:off x="1706197" y="868417"/>
              <a:ext cx="1005842" cy="146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cxnSpLocks/>
              <a:endCxn id="93" idx="2"/>
            </p:cNvCxnSpPr>
            <p:nvPr/>
          </p:nvCxnSpPr>
          <p:spPr>
            <a:xfrm>
              <a:off x="4498887" y="868417"/>
              <a:ext cx="202671" cy="938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cxnSpLocks/>
              <a:stCxn id="73" idx="6"/>
              <a:endCxn id="93" idx="2"/>
            </p:cNvCxnSpPr>
            <p:nvPr/>
          </p:nvCxnSpPr>
          <p:spPr>
            <a:xfrm flipV="1">
              <a:off x="4281244" y="1806430"/>
              <a:ext cx="420314" cy="1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cxnSpLocks/>
              <a:endCxn id="93" idx="2"/>
            </p:cNvCxnSpPr>
            <p:nvPr/>
          </p:nvCxnSpPr>
          <p:spPr>
            <a:xfrm flipV="1">
              <a:off x="4488770" y="1806430"/>
              <a:ext cx="212788" cy="94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664702" y="163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X 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256057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227906" y="178399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625141" y="185837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281051" y="190131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3</a:t>
              </a:r>
              <a:endParaRPr lang="en-GB" dirty="0"/>
            </a:p>
          </p:txBody>
        </p:sp>
        <p:cxnSp>
          <p:nvCxnSpPr>
            <p:cNvPr id="72" name="Conector recto de flecha 71"/>
            <p:cNvCxnSpPr>
              <a:cxnSpLocks/>
            </p:cNvCxnSpPr>
            <p:nvPr/>
          </p:nvCxnSpPr>
          <p:spPr>
            <a:xfrm flipV="1">
              <a:off x="5363787" y="1808216"/>
              <a:ext cx="2720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ipse 16">
              <a:extLst>
                <a:ext uri="{FF2B5EF4-FFF2-40B4-BE49-F238E27FC236}">
                  <a16:creationId xmlns:a16="http://schemas.microsoft.com/office/drawing/2014/main" id="{F212FF94-903D-CE48-9D6F-5952C8219F1C}"/>
                </a:ext>
              </a:extLst>
            </p:cNvPr>
            <p:cNvSpPr/>
            <p:nvPr/>
          </p:nvSpPr>
          <p:spPr>
            <a:xfrm>
              <a:off x="3610641" y="6518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3" name="Elipse 17">
              <a:extLst>
                <a:ext uri="{FF2B5EF4-FFF2-40B4-BE49-F238E27FC236}">
                  <a16:creationId xmlns:a16="http://schemas.microsoft.com/office/drawing/2014/main" id="{3F79DDE4-2D1B-214B-8F6C-6BE764A189B1}"/>
                </a:ext>
              </a:extLst>
            </p:cNvPr>
            <p:cNvSpPr/>
            <p:nvPr/>
          </p:nvSpPr>
          <p:spPr>
            <a:xfrm>
              <a:off x="3600524" y="15916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7" name="Elipse 40">
              <a:extLst>
                <a:ext uri="{FF2B5EF4-FFF2-40B4-BE49-F238E27FC236}">
                  <a16:creationId xmlns:a16="http://schemas.microsoft.com/office/drawing/2014/main" id="{AC35F7ED-CC3A-9140-9535-2A631F99DC46}"/>
                </a:ext>
              </a:extLst>
            </p:cNvPr>
            <p:cNvSpPr/>
            <p:nvPr/>
          </p:nvSpPr>
          <p:spPr>
            <a:xfrm>
              <a:off x="3600524" y="25314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53A11-DCB1-E044-9301-2CE9C3DA4D39}"/>
                </a:ext>
              </a:extLst>
            </p:cNvPr>
            <p:cNvCxnSpPr>
              <a:cxnSpLocks/>
              <a:stCxn id="17" idx="6"/>
              <a:endCxn id="66" idx="2"/>
            </p:cNvCxnSpPr>
            <p:nvPr/>
          </p:nvCxnSpPr>
          <p:spPr>
            <a:xfrm>
              <a:off x="3392759" y="868417"/>
              <a:ext cx="217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4FA0A9-5BF2-6841-9E67-F2F335562582}"/>
                </a:ext>
              </a:extLst>
            </p:cNvPr>
            <p:cNvCxnSpPr>
              <a:cxnSpLocks/>
              <a:stCxn id="18" idx="6"/>
              <a:endCxn id="73" idx="2"/>
            </p:cNvCxnSpPr>
            <p:nvPr/>
          </p:nvCxnSpPr>
          <p:spPr>
            <a:xfrm>
              <a:off x="3392759" y="1808217"/>
              <a:ext cx="2077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2BA099-F17E-6A43-A078-BE5E6E433E96}"/>
                </a:ext>
              </a:extLst>
            </p:cNvPr>
            <p:cNvCxnSpPr>
              <a:cxnSpLocks/>
              <a:stCxn id="41" idx="6"/>
              <a:endCxn id="77" idx="2"/>
            </p:cNvCxnSpPr>
            <p:nvPr/>
          </p:nvCxnSpPr>
          <p:spPr>
            <a:xfrm>
              <a:off x="3392759" y="2748017"/>
              <a:ext cx="2077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800EF2-5221-404E-9D1D-89020ED259A8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4291361" y="868417"/>
              <a:ext cx="207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05CC9-D51C-7A4F-BF33-F6BD932389DD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>
              <a:off x="4281244" y="2748017"/>
              <a:ext cx="2009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ángulo 68">
              <a:extLst>
                <a:ext uri="{FF2B5EF4-FFF2-40B4-BE49-F238E27FC236}">
                  <a16:creationId xmlns:a16="http://schemas.microsoft.com/office/drawing/2014/main" id="{13E47240-E397-6C47-A3A6-2F0725C798D1}"/>
                </a:ext>
              </a:extLst>
            </p:cNvPr>
            <p:cNvSpPr/>
            <p:nvPr/>
          </p:nvSpPr>
          <p:spPr>
            <a:xfrm>
              <a:off x="2077519" y="163071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1</a:t>
              </a:r>
              <a:endParaRPr lang="en-GB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6BF2C2-F281-0541-ADAC-3D41972AEF56}"/>
                </a:ext>
              </a:extLst>
            </p:cNvPr>
            <p:cNvCxnSpPr/>
            <p:nvPr/>
          </p:nvCxnSpPr>
          <p:spPr>
            <a:xfrm>
              <a:off x="663436" y="491557"/>
              <a:ext cx="63158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0DBF6E2-09B6-5540-8CEB-AA6E360EE26F}"/>
              </a:ext>
            </a:extLst>
          </p:cNvPr>
          <p:cNvSpPr txBox="1"/>
          <p:nvPr/>
        </p:nvSpPr>
        <p:spPr>
          <a:xfrm>
            <a:off x="949709" y="399945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87215"/>
                  </p:ext>
                </p:extLst>
              </p:nvPr>
            </p:nvGraphicFramePr>
            <p:xfrm>
              <a:off x="386357" y="215830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87215"/>
                  </p:ext>
                </p:extLst>
              </p:nvPr>
            </p:nvGraphicFramePr>
            <p:xfrm>
              <a:off x="386357" y="215830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r="-98333" b="-2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02941" r="-9833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102941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97143" r="-98333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197143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305882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318725"/>
                  </p:ext>
                </p:extLst>
              </p:nvPr>
            </p:nvGraphicFramePr>
            <p:xfrm>
              <a:off x="1924484" y="215830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318725"/>
                  </p:ext>
                </p:extLst>
              </p:nvPr>
            </p:nvGraphicFramePr>
            <p:xfrm>
              <a:off x="1924484" y="215830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02941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97143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130210"/>
                  </p:ext>
                </p:extLst>
              </p:nvPr>
            </p:nvGraphicFramePr>
            <p:xfrm>
              <a:off x="386357" y="168683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130210"/>
                  </p:ext>
                </p:extLst>
              </p:nvPr>
            </p:nvGraphicFramePr>
            <p:xfrm>
              <a:off x="386357" y="168683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r="-9833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390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79148"/>
                  </p:ext>
                </p:extLst>
              </p:nvPr>
            </p:nvGraphicFramePr>
            <p:xfrm>
              <a:off x="1924484" y="168683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79148"/>
                  </p:ext>
                </p:extLst>
              </p:nvPr>
            </p:nvGraphicFramePr>
            <p:xfrm>
              <a:off x="1924484" y="168683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9D8906D1-2E67-8E45-B88A-9AD4EA3F45EE}"/>
              </a:ext>
            </a:extLst>
          </p:cNvPr>
          <p:cNvSpPr/>
          <p:nvPr/>
        </p:nvSpPr>
        <p:spPr>
          <a:xfrm rot="5400000">
            <a:off x="1089554" y="792038"/>
            <a:ext cx="88230" cy="1494625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3892FD-2109-9941-8FCB-A71825C9BDE2}"/>
              </a:ext>
            </a:extLst>
          </p:cNvPr>
          <p:cNvSpPr txBox="1"/>
          <p:nvPr/>
        </p:nvSpPr>
        <p:spPr>
          <a:xfrm>
            <a:off x="558938" y="1179593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A517BF25-DD96-8548-9264-3620D69000FC}"/>
              </a:ext>
            </a:extLst>
          </p:cNvPr>
          <p:cNvSpPr/>
          <p:nvPr/>
        </p:nvSpPr>
        <p:spPr>
          <a:xfrm rot="5400000">
            <a:off x="2344567" y="1074113"/>
            <a:ext cx="91978" cy="934223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1B73E-CD3C-2E4E-B1B4-260BA1009D63}"/>
              </a:ext>
            </a:extLst>
          </p:cNvPr>
          <p:cNvSpPr txBox="1"/>
          <p:nvPr/>
        </p:nvSpPr>
        <p:spPr>
          <a:xfrm>
            <a:off x="1806822" y="1179593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E79356-D63B-D24B-86EB-D097C07D2312}"/>
              </a:ext>
            </a:extLst>
          </p:cNvPr>
          <p:cNvSpPr/>
          <p:nvPr/>
        </p:nvSpPr>
        <p:spPr>
          <a:xfrm>
            <a:off x="243937" y="2135092"/>
            <a:ext cx="2527371" cy="474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52346"/>
                  </p:ext>
                </p:extLst>
              </p:nvPr>
            </p:nvGraphicFramePr>
            <p:xfrm>
              <a:off x="3214472" y="164646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52346"/>
                  </p:ext>
                </p:extLst>
              </p:nvPr>
            </p:nvGraphicFramePr>
            <p:xfrm>
              <a:off x="3214472" y="164646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95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397324"/>
                  </p:ext>
                </p:extLst>
              </p:nvPr>
            </p:nvGraphicFramePr>
            <p:xfrm>
              <a:off x="3240158" y="265571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397324"/>
                  </p:ext>
                </p:extLst>
              </p:nvPr>
            </p:nvGraphicFramePr>
            <p:xfrm>
              <a:off x="3240158" y="265571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95" t="-2857" r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79569"/>
                  </p:ext>
                </p:extLst>
              </p:nvPr>
            </p:nvGraphicFramePr>
            <p:xfrm>
              <a:off x="10259030" y="295510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79569"/>
                  </p:ext>
                </p:extLst>
              </p:nvPr>
            </p:nvGraphicFramePr>
            <p:xfrm>
              <a:off x="10259030" y="295510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67"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8E2D30-069A-0A40-82DF-012E7ABD6A60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2771308" y="1863058"/>
            <a:ext cx="443164" cy="509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6D4E1C-E6AD-A845-B7C2-29DCED2A93DC}"/>
              </a:ext>
            </a:extLst>
          </p:cNvPr>
          <p:cNvCxnSpPr>
            <a:stCxn id="116" idx="3"/>
            <a:endCxn id="120" idx="1"/>
          </p:cNvCxnSpPr>
          <p:nvPr/>
        </p:nvCxnSpPr>
        <p:spPr>
          <a:xfrm>
            <a:off x="2771308" y="2372332"/>
            <a:ext cx="468850" cy="499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7429A8C-2AFB-2049-A5DE-9E4C7B9D1A61}"/>
              </a:ext>
            </a:extLst>
          </p:cNvPr>
          <p:cNvCxnSpPr>
            <a:stCxn id="116" idx="3"/>
            <a:endCxn id="122" idx="2"/>
          </p:cNvCxnSpPr>
          <p:nvPr/>
        </p:nvCxnSpPr>
        <p:spPr>
          <a:xfrm>
            <a:off x="2771308" y="2372332"/>
            <a:ext cx="7861378" cy="1015957"/>
          </a:xfrm>
          <a:prstGeom prst="bentConnector4">
            <a:avLst>
              <a:gd name="adj1" fmla="val 70"/>
              <a:gd name="adj2" fmla="val 15691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/>
              <p:nvPr/>
            </p:nvSpPr>
            <p:spPr>
              <a:xfrm>
                <a:off x="9072930" y="2031972"/>
                <a:ext cx="680720" cy="6807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mr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30" y="2031972"/>
                <a:ext cx="680720" cy="6807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173667"/>
                  </p:ext>
                </p:extLst>
              </p:nvPr>
            </p:nvGraphicFramePr>
            <p:xfrm>
              <a:off x="10258616" y="216555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173667"/>
                  </p:ext>
                </p:extLst>
              </p:nvPr>
            </p:nvGraphicFramePr>
            <p:xfrm>
              <a:off x="10258616" y="216555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67" t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436EB45-1B9E-4344-8137-ECB2DE0ADA70}"/>
              </a:ext>
            </a:extLst>
          </p:cNvPr>
          <p:cNvCxnSpPr>
            <a:stCxn id="132" idx="6"/>
            <a:endCxn id="133" idx="1"/>
          </p:cNvCxnSpPr>
          <p:nvPr/>
        </p:nvCxnSpPr>
        <p:spPr>
          <a:xfrm>
            <a:off x="9753650" y="2372332"/>
            <a:ext cx="504966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55CF354-E9E8-FA49-B176-C3B5983C16F4}"/>
              </a:ext>
            </a:extLst>
          </p:cNvPr>
          <p:cNvCxnSpPr>
            <a:cxnSpLocks/>
            <a:stCxn id="122" idx="0"/>
            <a:endCxn id="133" idx="2"/>
          </p:cNvCxnSpPr>
          <p:nvPr/>
        </p:nvCxnSpPr>
        <p:spPr>
          <a:xfrm flipH="1" flipV="1">
            <a:off x="10632272" y="2583407"/>
            <a:ext cx="414" cy="3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17">
            <a:extLst>
              <a:ext uri="{FF2B5EF4-FFF2-40B4-BE49-F238E27FC236}">
                <a16:creationId xmlns:a16="http://schemas.microsoft.com/office/drawing/2014/main" id="{17FB0EFF-ADF4-2A4B-96B7-A89689E13107}"/>
              </a:ext>
            </a:extLst>
          </p:cNvPr>
          <p:cNvSpPr/>
          <p:nvPr/>
        </p:nvSpPr>
        <p:spPr>
          <a:xfrm>
            <a:off x="8138853" y="2155742"/>
            <a:ext cx="680720" cy="4331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8F6B80-F3E5-5A4D-9DED-A53C88B9F64D}"/>
              </a:ext>
            </a:extLst>
          </p:cNvPr>
          <p:cNvGrpSpPr/>
          <p:nvPr/>
        </p:nvGrpSpPr>
        <p:grpSpPr>
          <a:xfrm>
            <a:off x="4030972" y="728973"/>
            <a:ext cx="5976036" cy="3049407"/>
            <a:chOff x="593677" y="163071"/>
            <a:chExt cx="5976036" cy="3049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E37B8B-D9CD-6B43-BCC7-B8AFBE64BBFF}"/>
                </a:ext>
              </a:extLst>
            </p:cNvPr>
            <p:cNvSpPr/>
            <p:nvPr/>
          </p:nvSpPr>
          <p:spPr>
            <a:xfrm>
              <a:off x="5906033" y="213588"/>
              <a:ext cx="663680" cy="2996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4BE2845-E2D2-3841-9641-9216B27EDA71}"/>
                </a:ext>
              </a:extLst>
            </p:cNvPr>
            <p:cNvSpPr/>
            <p:nvPr/>
          </p:nvSpPr>
          <p:spPr>
            <a:xfrm>
              <a:off x="4812653" y="213588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57325D-DD9C-214B-A2DC-49E679151A6A}"/>
                </a:ext>
              </a:extLst>
            </p:cNvPr>
            <p:cNvSpPr/>
            <p:nvPr/>
          </p:nvSpPr>
          <p:spPr>
            <a:xfrm>
              <a:off x="3776498" y="213588"/>
              <a:ext cx="1285591" cy="29969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0BC880-9730-5B42-8427-376A1832D183}"/>
                </a:ext>
              </a:extLst>
            </p:cNvPr>
            <p:cNvSpPr/>
            <p:nvPr/>
          </p:nvSpPr>
          <p:spPr>
            <a:xfrm>
              <a:off x="666815" y="215572"/>
              <a:ext cx="1337244" cy="299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DE0CC7-16EC-CE43-BE6B-76EF9B064D8C}"/>
                </a:ext>
              </a:extLst>
            </p:cNvPr>
            <p:cNvSpPr/>
            <p:nvPr/>
          </p:nvSpPr>
          <p:spPr>
            <a:xfrm>
              <a:off x="1834723" y="214580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D5BFEA-6111-0D44-A802-A1E21E4BE0F6}"/>
                </a:ext>
              </a:extLst>
            </p:cNvPr>
            <p:cNvSpPr/>
            <p:nvPr/>
          </p:nvSpPr>
          <p:spPr>
            <a:xfrm>
              <a:off x="2907568" y="213588"/>
              <a:ext cx="873122" cy="2996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/>
            <p:cNvSpPr/>
            <p:nvPr/>
          </p:nvSpPr>
          <p:spPr>
            <a:xfrm>
              <a:off x="1025477" y="971526"/>
              <a:ext cx="680720" cy="680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25477" y="1997686"/>
              <a:ext cx="680720" cy="680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608917" y="131188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08917" y="233804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08917" y="97152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93677" y="197962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712039" y="5280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12039" y="14678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/>
            <p:cNvCxnSpPr>
              <a:stCxn id="7" idx="6"/>
              <a:endCxn id="17" idx="2"/>
            </p:cNvCxnSpPr>
            <p:nvPr/>
          </p:nvCxnSpPr>
          <p:spPr>
            <a:xfrm flipV="1">
              <a:off x="1706197" y="868417"/>
              <a:ext cx="1005842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8" idx="6"/>
              <a:endCxn id="18" idx="2"/>
            </p:cNvCxnSpPr>
            <p:nvPr/>
          </p:nvCxnSpPr>
          <p:spPr>
            <a:xfrm flipV="1">
              <a:off x="1706197" y="1808217"/>
              <a:ext cx="1005842" cy="529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7" idx="6"/>
              <a:endCxn id="17" idx="2"/>
            </p:cNvCxnSpPr>
            <p:nvPr/>
          </p:nvCxnSpPr>
          <p:spPr>
            <a:xfrm flipV="1">
              <a:off x="1706197" y="868417"/>
              <a:ext cx="1005842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7" idx="6"/>
              <a:endCxn id="18" idx="2"/>
            </p:cNvCxnSpPr>
            <p:nvPr/>
          </p:nvCxnSpPr>
          <p:spPr>
            <a:xfrm>
              <a:off x="1706197" y="1311886"/>
              <a:ext cx="1005842" cy="496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7" idx="6"/>
              <a:endCxn id="41" idx="2"/>
            </p:cNvCxnSpPr>
            <p:nvPr/>
          </p:nvCxnSpPr>
          <p:spPr>
            <a:xfrm>
              <a:off x="1706197" y="1311886"/>
              <a:ext cx="1005842" cy="143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2712039" y="2407657"/>
              <a:ext cx="680720" cy="680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stCxn id="8" idx="6"/>
              <a:endCxn id="41" idx="2"/>
            </p:cNvCxnSpPr>
            <p:nvPr/>
          </p:nvCxnSpPr>
          <p:spPr>
            <a:xfrm>
              <a:off x="1706197" y="2338046"/>
              <a:ext cx="1005842" cy="4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8" idx="6"/>
              <a:endCxn id="17" idx="2"/>
            </p:cNvCxnSpPr>
            <p:nvPr/>
          </p:nvCxnSpPr>
          <p:spPr>
            <a:xfrm flipV="1">
              <a:off x="1706197" y="868417"/>
              <a:ext cx="1005842" cy="146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cxnSpLocks/>
              <a:stCxn id="66" idx="6"/>
              <a:endCxn id="93" idx="2"/>
            </p:cNvCxnSpPr>
            <p:nvPr/>
          </p:nvCxnSpPr>
          <p:spPr>
            <a:xfrm>
              <a:off x="4291361" y="868417"/>
              <a:ext cx="420314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cxnSpLocks/>
              <a:stCxn id="73" idx="6"/>
              <a:endCxn id="93" idx="2"/>
            </p:cNvCxnSpPr>
            <p:nvPr/>
          </p:nvCxnSpPr>
          <p:spPr>
            <a:xfrm flipV="1">
              <a:off x="4281244" y="1311886"/>
              <a:ext cx="430431" cy="496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cxnSpLocks/>
              <a:stCxn id="77" idx="6"/>
              <a:endCxn id="93" idx="2"/>
            </p:cNvCxnSpPr>
            <p:nvPr/>
          </p:nvCxnSpPr>
          <p:spPr>
            <a:xfrm flipV="1">
              <a:off x="4281244" y="1311886"/>
              <a:ext cx="430431" cy="143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664702" y="163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X 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256057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227906" y="178399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625141" y="185837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281051" y="190131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3</a:t>
              </a:r>
              <a:endParaRPr lang="en-GB" dirty="0"/>
            </a:p>
          </p:txBody>
        </p:sp>
        <p:cxnSp>
          <p:nvCxnSpPr>
            <p:cNvPr id="72" name="Conector recto de flecha 71"/>
            <p:cNvCxnSpPr>
              <a:cxnSpLocks/>
              <a:stCxn id="93" idx="6"/>
              <a:endCxn id="132" idx="2"/>
            </p:cNvCxnSpPr>
            <p:nvPr/>
          </p:nvCxnSpPr>
          <p:spPr>
            <a:xfrm>
              <a:off x="5392395" y="1311886"/>
              <a:ext cx="2533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ipse 16">
              <a:extLst>
                <a:ext uri="{FF2B5EF4-FFF2-40B4-BE49-F238E27FC236}">
                  <a16:creationId xmlns:a16="http://schemas.microsoft.com/office/drawing/2014/main" id="{F212FF94-903D-CE48-9D6F-5952C8219F1C}"/>
                </a:ext>
              </a:extLst>
            </p:cNvPr>
            <p:cNvSpPr/>
            <p:nvPr/>
          </p:nvSpPr>
          <p:spPr>
            <a:xfrm>
              <a:off x="3610641" y="6518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3" name="Elipse 17">
              <a:extLst>
                <a:ext uri="{FF2B5EF4-FFF2-40B4-BE49-F238E27FC236}">
                  <a16:creationId xmlns:a16="http://schemas.microsoft.com/office/drawing/2014/main" id="{3F79DDE4-2D1B-214B-8F6C-6BE764A189B1}"/>
                </a:ext>
              </a:extLst>
            </p:cNvPr>
            <p:cNvSpPr/>
            <p:nvPr/>
          </p:nvSpPr>
          <p:spPr>
            <a:xfrm>
              <a:off x="3600524" y="15916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7" name="Elipse 40">
              <a:extLst>
                <a:ext uri="{FF2B5EF4-FFF2-40B4-BE49-F238E27FC236}">
                  <a16:creationId xmlns:a16="http://schemas.microsoft.com/office/drawing/2014/main" id="{AC35F7ED-CC3A-9140-9535-2A631F99DC46}"/>
                </a:ext>
              </a:extLst>
            </p:cNvPr>
            <p:cNvSpPr/>
            <p:nvPr/>
          </p:nvSpPr>
          <p:spPr>
            <a:xfrm>
              <a:off x="3600524" y="2531427"/>
              <a:ext cx="680720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53A11-DCB1-E044-9301-2CE9C3DA4D39}"/>
                </a:ext>
              </a:extLst>
            </p:cNvPr>
            <p:cNvCxnSpPr>
              <a:cxnSpLocks/>
              <a:stCxn id="17" idx="6"/>
              <a:endCxn id="66" idx="2"/>
            </p:cNvCxnSpPr>
            <p:nvPr/>
          </p:nvCxnSpPr>
          <p:spPr>
            <a:xfrm>
              <a:off x="3392759" y="868417"/>
              <a:ext cx="217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4FA0A9-5BF2-6841-9E67-F2F335562582}"/>
                </a:ext>
              </a:extLst>
            </p:cNvPr>
            <p:cNvCxnSpPr>
              <a:cxnSpLocks/>
              <a:stCxn id="18" idx="6"/>
              <a:endCxn id="73" idx="2"/>
            </p:cNvCxnSpPr>
            <p:nvPr/>
          </p:nvCxnSpPr>
          <p:spPr>
            <a:xfrm>
              <a:off x="3392759" y="1808217"/>
              <a:ext cx="2077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2BA099-F17E-6A43-A078-BE5E6E433E96}"/>
                </a:ext>
              </a:extLst>
            </p:cNvPr>
            <p:cNvCxnSpPr>
              <a:cxnSpLocks/>
              <a:stCxn id="41" idx="6"/>
              <a:endCxn id="77" idx="2"/>
            </p:cNvCxnSpPr>
            <p:nvPr/>
          </p:nvCxnSpPr>
          <p:spPr>
            <a:xfrm>
              <a:off x="3392759" y="2748017"/>
              <a:ext cx="2077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ángulo 68">
              <a:extLst>
                <a:ext uri="{FF2B5EF4-FFF2-40B4-BE49-F238E27FC236}">
                  <a16:creationId xmlns:a16="http://schemas.microsoft.com/office/drawing/2014/main" id="{13E47240-E397-6C47-A3A6-2F0725C798D1}"/>
                </a:ext>
              </a:extLst>
            </p:cNvPr>
            <p:cNvSpPr/>
            <p:nvPr/>
          </p:nvSpPr>
          <p:spPr>
            <a:xfrm>
              <a:off x="2077519" y="163071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1</a:t>
              </a:r>
              <a:endParaRPr lang="en-GB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6BF2C2-F281-0541-ADAC-3D41972AEF5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36" y="491557"/>
              <a:ext cx="5906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0DBF6E2-09B6-5540-8CEB-AA6E360EE26F}"/>
              </a:ext>
            </a:extLst>
          </p:cNvPr>
          <p:cNvSpPr txBox="1"/>
          <p:nvPr/>
        </p:nvSpPr>
        <p:spPr>
          <a:xfrm>
            <a:off x="949709" y="399945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57" y="215830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6357" y="215830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r="-98333" b="-2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02941" r="-9833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102941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97143" r="-98333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197143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305882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24484" y="215830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4484" y="215830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02941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97143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57" y="168683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6357" y="168683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r="-9833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390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24484" y="168683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4484" y="168683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9D8906D1-2E67-8E45-B88A-9AD4EA3F45EE}"/>
              </a:ext>
            </a:extLst>
          </p:cNvPr>
          <p:cNvSpPr/>
          <p:nvPr/>
        </p:nvSpPr>
        <p:spPr>
          <a:xfrm rot="5400000">
            <a:off x="1089554" y="792038"/>
            <a:ext cx="88230" cy="1494625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3892FD-2109-9941-8FCB-A71825C9BDE2}"/>
              </a:ext>
            </a:extLst>
          </p:cNvPr>
          <p:cNvSpPr txBox="1"/>
          <p:nvPr/>
        </p:nvSpPr>
        <p:spPr>
          <a:xfrm>
            <a:off x="558938" y="1179593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A517BF25-DD96-8548-9264-3620D69000FC}"/>
              </a:ext>
            </a:extLst>
          </p:cNvPr>
          <p:cNvSpPr/>
          <p:nvPr/>
        </p:nvSpPr>
        <p:spPr>
          <a:xfrm rot="5400000">
            <a:off x="2344567" y="1074113"/>
            <a:ext cx="91978" cy="934223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1B73E-CD3C-2E4E-B1B4-260BA1009D63}"/>
              </a:ext>
            </a:extLst>
          </p:cNvPr>
          <p:cNvSpPr txBox="1"/>
          <p:nvPr/>
        </p:nvSpPr>
        <p:spPr>
          <a:xfrm>
            <a:off x="1806822" y="1179593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E79356-D63B-D24B-86EB-D097C07D2312}"/>
              </a:ext>
            </a:extLst>
          </p:cNvPr>
          <p:cNvSpPr/>
          <p:nvPr/>
        </p:nvSpPr>
        <p:spPr>
          <a:xfrm>
            <a:off x="243937" y="2135092"/>
            <a:ext cx="2527371" cy="474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14472" y="164646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14472" y="164646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95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40158" y="265571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40158" y="265571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95" t="-2857" r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59030" y="295510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59030" y="295510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67"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8E2D30-069A-0A40-82DF-012E7ABD6A60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2771308" y="1863058"/>
            <a:ext cx="443164" cy="509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6D4E1C-E6AD-A845-B7C2-29DCED2A93DC}"/>
              </a:ext>
            </a:extLst>
          </p:cNvPr>
          <p:cNvCxnSpPr>
            <a:stCxn id="116" idx="3"/>
            <a:endCxn id="120" idx="1"/>
          </p:cNvCxnSpPr>
          <p:nvPr/>
        </p:nvCxnSpPr>
        <p:spPr>
          <a:xfrm>
            <a:off x="2771308" y="2372332"/>
            <a:ext cx="468850" cy="499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7429A8C-2AFB-2049-A5DE-9E4C7B9D1A61}"/>
              </a:ext>
            </a:extLst>
          </p:cNvPr>
          <p:cNvCxnSpPr>
            <a:stCxn id="116" idx="3"/>
            <a:endCxn id="122" idx="2"/>
          </p:cNvCxnSpPr>
          <p:nvPr/>
        </p:nvCxnSpPr>
        <p:spPr>
          <a:xfrm>
            <a:off x="2771308" y="2372332"/>
            <a:ext cx="7861378" cy="1015957"/>
          </a:xfrm>
          <a:prstGeom prst="bentConnector4">
            <a:avLst>
              <a:gd name="adj1" fmla="val 70"/>
              <a:gd name="adj2" fmla="val 15691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/>
              <p:nvPr/>
            </p:nvSpPr>
            <p:spPr>
              <a:xfrm>
                <a:off x="9083047" y="1537428"/>
                <a:ext cx="680720" cy="6807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47" y="1537428"/>
                <a:ext cx="680720" cy="680720"/>
              </a:xfrm>
              <a:prstGeom prst="ellipse">
                <a:avLst/>
              </a:prstGeom>
              <a:blipFill>
                <a:blip r:embed="rId10"/>
                <a:stretch>
                  <a:fillRect l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58616" y="216555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58616" y="216555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67" t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436EB45-1B9E-4344-8137-ECB2DE0ADA70}"/>
              </a:ext>
            </a:extLst>
          </p:cNvPr>
          <p:cNvCxnSpPr>
            <a:stCxn id="132" idx="6"/>
            <a:endCxn id="133" idx="1"/>
          </p:cNvCxnSpPr>
          <p:nvPr/>
        </p:nvCxnSpPr>
        <p:spPr>
          <a:xfrm>
            <a:off x="9763767" y="1877788"/>
            <a:ext cx="494849" cy="49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55CF354-E9E8-FA49-B176-C3B5983C16F4}"/>
              </a:ext>
            </a:extLst>
          </p:cNvPr>
          <p:cNvCxnSpPr>
            <a:cxnSpLocks/>
            <a:stCxn id="122" idx="0"/>
            <a:endCxn id="133" idx="2"/>
          </p:cNvCxnSpPr>
          <p:nvPr/>
        </p:nvCxnSpPr>
        <p:spPr>
          <a:xfrm flipH="1" flipV="1">
            <a:off x="10632272" y="2583407"/>
            <a:ext cx="414" cy="3717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17">
            <a:extLst>
              <a:ext uri="{FF2B5EF4-FFF2-40B4-BE49-F238E27FC236}">
                <a16:creationId xmlns:a16="http://schemas.microsoft.com/office/drawing/2014/main" id="{17FB0EFF-ADF4-2A4B-96B7-A89689E13107}"/>
              </a:ext>
            </a:extLst>
          </p:cNvPr>
          <p:cNvSpPr/>
          <p:nvPr/>
        </p:nvSpPr>
        <p:spPr>
          <a:xfrm>
            <a:off x="8148970" y="1661198"/>
            <a:ext cx="680720" cy="4331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57">
                <a:extLst>
                  <a:ext uri="{FF2B5EF4-FFF2-40B4-BE49-F238E27FC236}">
                    <a16:creationId xmlns:a16="http://schemas.microsoft.com/office/drawing/2014/main" id="{0A28E830-92A4-714B-A4FB-26F26442B9F7}"/>
                  </a:ext>
                </a:extLst>
              </p:cNvPr>
              <p:cNvSpPr/>
              <p:nvPr/>
            </p:nvSpPr>
            <p:spPr>
              <a:xfrm>
                <a:off x="9061102" y="2416608"/>
                <a:ext cx="680720" cy="6807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57">
                <a:extLst>
                  <a:ext uri="{FF2B5EF4-FFF2-40B4-BE49-F238E27FC236}">
                    <a16:creationId xmlns:a16="http://schemas.microsoft.com/office/drawing/2014/main" id="{0A28E830-92A4-714B-A4FB-26F26442B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102" y="2416608"/>
                <a:ext cx="680720" cy="680720"/>
              </a:xfrm>
              <a:prstGeom prst="ellipse">
                <a:avLst/>
              </a:prstGeom>
              <a:blipFill>
                <a:blip r:embed="rId12"/>
                <a:stretch>
                  <a:fillRect l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17">
            <a:extLst>
              <a:ext uri="{FF2B5EF4-FFF2-40B4-BE49-F238E27FC236}">
                <a16:creationId xmlns:a16="http://schemas.microsoft.com/office/drawing/2014/main" id="{6778DC3A-CEC7-124F-AAAE-A199D0C1F50C}"/>
              </a:ext>
            </a:extLst>
          </p:cNvPr>
          <p:cNvSpPr/>
          <p:nvPr/>
        </p:nvSpPr>
        <p:spPr>
          <a:xfrm>
            <a:off x="8127025" y="2540378"/>
            <a:ext cx="680720" cy="4331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𝜎</a:t>
            </a:r>
            <a:endParaRPr lang="en-US" dirty="0"/>
          </a:p>
        </p:txBody>
      </p:sp>
      <p:cxnSp>
        <p:nvCxnSpPr>
          <p:cNvPr id="76" name="Conector recto de flecha 59">
            <a:extLst>
              <a:ext uri="{FF2B5EF4-FFF2-40B4-BE49-F238E27FC236}">
                <a16:creationId xmlns:a16="http://schemas.microsoft.com/office/drawing/2014/main" id="{3C1BBE79-4ABA-504A-9114-CFC84D3EC1BB}"/>
              </a:ext>
            </a:extLst>
          </p:cNvPr>
          <p:cNvCxnSpPr>
            <a:cxnSpLocks/>
            <a:stCxn id="66" idx="6"/>
            <a:endCxn id="74" idx="2"/>
          </p:cNvCxnSpPr>
          <p:nvPr/>
        </p:nvCxnSpPr>
        <p:spPr>
          <a:xfrm>
            <a:off x="7728656" y="1434319"/>
            <a:ext cx="398369" cy="132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59">
            <a:extLst>
              <a:ext uri="{FF2B5EF4-FFF2-40B4-BE49-F238E27FC236}">
                <a16:creationId xmlns:a16="http://schemas.microsoft.com/office/drawing/2014/main" id="{41196F39-D413-0941-8B1A-414C85BD494F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7718539" y="2374119"/>
            <a:ext cx="408486" cy="38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59">
            <a:extLst>
              <a:ext uri="{FF2B5EF4-FFF2-40B4-BE49-F238E27FC236}">
                <a16:creationId xmlns:a16="http://schemas.microsoft.com/office/drawing/2014/main" id="{97312ACF-8469-FA4A-8857-CB9E0262948A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 flipV="1">
            <a:off x="7718539" y="2756968"/>
            <a:ext cx="408486" cy="5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71">
            <a:extLst>
              <a:ext uri="{FF2B5EF4-FFF2-40B4-BE49-F238E27FC236}">
                <a16:creationId xmlns:a16="http://schemas.microsoft.com/office/drawing/2014/main" id="{60682A88-A417-7A48-AF94-6C84215C8CEE}"/>
              </a:ext>
            </a:extLst>
          </p:cNvPr>
          <p:cNvCxnSpPr>
            <a:cxnSpLocks/>
            <a:stCxn id="74" idx="6"/>
            <a:endCxn id="71" idx="2"/>
          </p:cNvCxnSpPr>
          <p:nvPr/>
        </p:nvCxnSpPr>
        <p:spPr>
          <a:xfrm>
            <a:off x="8807745" y="2756968"/>
            <a:ext cx="253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21555B-F889-6D43-BD70-88AC9FAE4FC0}"/>
              </a:ext>
            </a:extLst>
          </p:cNvPr>
          <p:cNvCxnSpPr>
            <a:cxnSpLocks/>
            <a:stCxn id="71" idx="6"/>
            <a:endCxn id="133" idx="1"/>
          </p:cNvCxnSpPr>
          <p:nvPr/>
        </p:nvCxnSpPr>
        <p:spPr>
          <a:xfrm flipV="1">
            <a:off x="9741822" y="2374479"/>
            <a:ext cx="516794" cy="382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8F6B80-F3E5-5A4D-9DED-A53C88B9F64D}"/>
              </a:ext>
            </a:extLst>
          </p:cNvPr>
          <p:cNvGrpSpPr/>
          <p:nvPr/>
        </p:nvGrpSpPr>
        <p:grpSpPr>
          <a:xfrm>
            <a:off x="4109272" y="844583"/>
            <a:ext cx="5960796" cy="3049407"/>
            <a:chOff x="608917" y="163071"/>
            <a:chExt cx="5960796" cy="3049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E37B8B-D9CD-6B43-BCC7-B8AFBE64BBFF}"/>
                </a:ext>
              </a:extLst>
            </p:cNvPr>
            <p:cNvSpPr/>
            <p:nvPr/>
          </p:nvSpPr>
          <p:spPr>
            <a:xfrm>
              <a:off x="5906033" y="213588"/>
              <a:ext cx="663680" cy="2996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4BE2845-E2D2-3841-9641-9216B27EDA71}"/>
                </a:ext>
              </a:extLst>
            </p:cNvPr>
            <p:cNvSpPr/>
            <p:nvPr/>
          </p:nvSpPr>
          <p:spPr>
            <a:xfrm>
              <a:off x="4812653" y="213588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57325D-DD9C-214B-A2DC-49E679151A6A}"/>
                </a:ext>
              </a:extLst>
            </p:cNvPr>
            <p:cNvSpPr/>
            <p:nvPr/>
          </p:nvSpPr>
          <p:spPr>
            <a:xfrm>
              <a:off x="3776498" y="213588"/>
              <a:ext cx="1285591" cy="29969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0BC880-9730-5B42-8427-376A1832D183}"/>
                </a:ext>
              </a:extLst>
            </p:cNvPr>
            <p:cNvSpPr/>
            <p:nvPr/>
          </p:nvSpPr>
          <p:spPr>
            <a:xfrm>
              <a:off x="666815" y="215572"/>
              <a:ext cx="1337244" cy="299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DE0CC7-16EC-CE43-BE6B-76EF9B064D8C}"/>
                </a:ext>
              </a:extLst>
            </p:cNvPr>
            <p:cNvSpPr/>
            <p:nvPr/>
          </p:nvSpPr>
          <p:spPr>
            <a:xfrm>
              <a:off x="1834723" y="214580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D5BFEA-6111-0D44-A802-A1E21E4BE0F6}"/>
                </a:ext>
              </a:extLst>
            </p:cNvPr>
            <p:cNvSpPr/>
            <p:nvPr/>
          </p:nvSpPr>
          <p:spPr>
            <a:xfrm>
              <a:off x="2907568" y="213588"/>
              <a:ext cx="873122" cy="2996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/>
            <p:cNvSpPr/>
            <p:nvPr/>
          </p:nvSpPr>
          <p:spPr>
            <a:xfrm>
              <a:off x="1056419" y="1002468"/>
              <a:ext cx="618836" cy="6188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56419" y="2028628"/>
              <a:ext cx="618836" cy="6188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608917" y="131188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08917" y="233804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50957" y="97152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46227" y="197962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742981" y="5589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42981" y="14987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/>
            <p:cNvCxnSpPr>
              <a:stCxn id="7" idx="6"/>
              <a:endCxn id="17" idx="2"/>
            </p:cNvCxnSpPr>
            <p:nvPr/>
          </p:nvCxnSpPr>
          <p:spPr>
            <a:xfrm flipV="1">
              <a:off x="1675255" y="868417"/>
              <a:ext cx="1067726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8" idx="6"/>
              <a:endCxn id="18" idx="2"/>
            </p:cNvCxnSpPr>
            <p:nvPr/>
          </p:nvCxnSpPr>
          <p:spPr>
            <a:xfrm flipV="1">
              <a:off x="1675255" y="1808217"/>
              <a:ext cx="1067726" cy="529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7" idx="6"/>
              <a:endCxn id="17" idx="2"/>
            </p:cNvCxnSpPr>
            <p:nvPr/>
          </p:nvCxnSpPr>
          <p:spPr>
            <a:xfrm flipV="1">
              <a:off x="1675255" y="868417"/>
              <a:ext cx="1067726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7" idx="6"/>
              <a:endCxn id="18" idx="2"/>
            </p:cNvCxnSpPr>
            <p:nvPr/>
          </p:nvCxnSpPr>
          <p:spPr>
            <a:xfrm>
              <a:off x="1675255" y="1311886"/>
              <a:ext cx="1067726" cy="496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7" idx="6"/>
              <a:endCxn id="41" idx="2"/>
            </p:cNvCxnSpPr>
            <p:nvPr/>
          </p:nvCxnSpPr>
          <p:spPr>
            <a:xfrm>
              <a:off x="1675255" y="1311886"/>
              <a:ext cx="1067726" cy="143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2742981" y="24385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stCxn id="8" idx="6"/>
              <a:endCxn id="41" idx="2"/>
            </p:cNvCxnSpPr>
            <p:nvPr/>
          </p:nvCxnSpPr>
          <p:spPr>
            <a:xfrm>
              <a:off x="1675255" y="2338046"/>
              <a:ext cx="1067726" cy="4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8" idx="6"/>
              <a:endCxn id="17" idx="2"/>
            </p:cNvCxnSpPr>
            <p:nvPr/>
          </p:nvCxnSpPr>
          <p:spPr>
            <a:xfrm flipV="1">
              <a:off x="1675255" y="868417"/>
              <a:ext cx="1067726" cy="146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cxnSpLocks/>
              <a:stCxn id="66" idx="6"/>
              <a:endCxn id="83" idx="2"/>
            </p:cNvCxnSpPr>
            <p:nvPr/>
          </p:nvCxnSpPr>
          <p:spPr>
            <a:xfrm>
              <a:off x="4137700" y="868417"/>
              <a:ext cx="594787" cy="38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cxnSpLocks/>
              <a:stCxn id="73" idx="6"/>
              <a:endCxn id="83" idx="2"/>
            </p:cNvCxnSpPr>
            <p:nvPr/>
          </p:nvCxnSpPr>
          <p:spPr>
            <a:xfrm flipV="1">
              <a:off x="4127583" y="1250753"/>
              <a:ext cx="604904" cy="557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cxnSpLocks/>
              <a:stCxn id="77" idx="6"/>
              <a:endCxn id="83" idx="2"/>
            </p:cNvCxnSpPr>
            <p:nvPr/>
          </p:nvCxnSpPr>
          <p:spPr>
            <a:xfrm flipV="1">
              <a:off x="4127583" y="1250753"/>
              <a:ext cx="604904" cy="1497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664702" y="163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X 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256057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3954977" y="175929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499062" y="175929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133848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3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ipse 16">
              <a:extLst>
                <a:ext uri="{FF2B5EF4-FFF2-40B4-BE49-F238E27FC236}">
                  <a16:creationId xmlns:a16="http://schemas.microsoft.com/office/drawing/2014/main" id="{F212FF94-903D-CE48-9D6F-5952C8219F1C}"/>
                </a:ext>
              </a:extLst>
            </p:cNvPr>
            <p:cNvSpPr/>
            <p:nvPr/>
          </p:nvSpPr>
          <p:spPr>
            <a:xfrm>
              <a:off x="3575122" y="6518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3" name="Elipse 17">
              <a:extLst>
                <a:ext uri="{FF2B5EF4-FFF2-40B4-BE49-F238E27FC236}">
                  <a16:creationId xmlns:a16="http://schemas.microsoft.com/office/drawing/2014/main" id="{3F79DDE4-2D1B-214B-8F6C-6BE764A189B1}"/>
                </a:ext>
              </a:extLst>
            </p:cNvPr>
            <p:cNvSpPr/>
            <p:nvPr/>
          </p:nvSpPr>
          <p:spPr>
            <a:xfrm>
              <a:off x="3565005" y="15916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7" name="Elipse 40">
              <a:extLst>
                <a:ext uri="{FF2B5EF4-FFF2-40B4-BE49-F238E27FC236}">
                  <a16:creationId xmlns:a16="http://schemas.microsoft.com/office/drawing/2014/main" id="{AC35F7ED-CC3A-9140-9535-2A631F99DC46}"/>
                </a:ext>
              </a:extLst>
            </p:cNvPr>
            <p:cNvSpPr/>
            <p:nvPr/>
          </p:nvSpPr>
          <p:spPr>
            <a:xfrm>
              <a:off x="3565005" y="25314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53A11-DCB1-E044-9301-2CE9C3DA4D39}"/>
                </a:ext>
              </a:extLst>
            </p:cNvPr>
            <p:cNvCxnSpPr>
              <a:cxnSpLocks/>
              <a:stCxn id="17" idx="6"/>
              <a:endCxn id="66" idx="2"/>
            </p:cNvCxnSpPr>
            <p:nvPr/>
          </p:nvCxnSpPr>
          <p:spPr>
            <a:xfrm>
              <a:off x="3361817" y="868417"/>
              <a:ext cx="213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4FA0A9-5BF2-6841-9E67-F2F335562582}"/>
                </a:ext>
              </a:extLst>
            </p:cNvPr>
            <p:cNvCxnSpPr>
              <a:cxnSpLocks/>
              <a:stCxn id="18" idx="6"/>
              <a:endCxn id="73" idx="2"/>
            </p:cNvCxnSpPr>
            <p:nvPr/>
          </p:nvCxnSpPr>
          <p:spPr>
            <a:xfrm>
              <a:off x="3361817" y="1808217"/>
              <a:ext cx="203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2BA099-F17E-6A43-A078-BE5E6E433E96}"/>
                </a:ext>
              </a:extLst>
            </p:cNvPr>
            <p:cNvCxnSpPr>
              <a:cxnSpLocks/>
              <a:stCxn id="41" idx="6"/>
              <a:endCxn id="77" idx="2"/>
            </p:cNvCxnSpPr>
            <p:nvPr/>
          </p:nvCxnSpPr>
          <p:spPr>
            <a:xfrm>
              <a:off x="3361817" y="2748017"/>
              <a:ext cx="203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ángulo 68">
              <a:extLst>
                <a:ext uri="{FF2B5EF4-FFF2-40B4-BE49-F238E27FC236}">
                  <a16:creationId xmlns:a16="http://schemas.microsoft.com/office/drawing/2014/main" id="{13E47240-E397-6C47-A3A6-2F0725C798D1}"/>
                </a:ext>
              </a:extLst>
            </p:cNvPr>
            <p:cNvSpPr/>
            <p:nvPr/>
          </p:nvSpPr>
          <p:spPr>
            <a:xfrm>
              <a:off x="2077519" y="163071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1</a:t>
              </a:r>
              <a:endParaRPr lang="en-GB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6BF2C2-F281-0541-ADAC-3D41972AEF5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36" y="491557"/>
              <a:ext cx="5906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0DBF6E2-09B6-5540-8CEB-AA6E360EE26F}"/>
              </a:ext>
            </a:extLst>
          </p:cNvPr>
          <p:cNvSpPr txBox="1"/>
          <p:nvPr/>
        </p:nvSpPr>
        <p:spPr>
          <a:xfrm>
            <a:off x="1012769" y="515555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407274"/>
                  </p:ext>
                </p:extLst>
              </p:nvPr>
            </p:nvGraphicFramePr>
            <p:xfrm>
              <a:off x="449417" y="227391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407274"/>
                  </p:ext>
                </p:extLst>
              </p:nvPr>
            </p:nvGraphicFramePr>
            <p:xfrm>
              <a:off x="449417" y="227391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2941" r="-98333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2941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00000" r="-98333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100000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205882" r="-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2058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305882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390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91797"/>
                  </p:ext>
                </p:extLst>
              </p:nvPr>
            </p:nvGraphicFramePr>
            <p:xfrm>
              <a:off x="1987544" y="227391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91797"/>
                  </p:ext>
                </p:extLst>
              </p:nvPr>
            </p:nvGraphicFramePr>
            <p:xfrm>
              <a:off x="1987544" y="227391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2941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00000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2058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807401"/>
                  </p:ext>
                </p:extLst>
              </p:nvPr>
            </p:nvGraphicFramePr>
            <p:xfrm>
              <a:off x="449417" y="180244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807401"/>
                  </p:ext>
                </p:extLst>
              </p:nvPr>
            </p:nvGraphicFramePr>
            <p:xfrm>
              <a:off x="449417" y="180244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190613"/>
                  </p:ext>
                </p:extLst>
              </p:nvPr>
            </p:nvGraphicFramePr>
            <p:xfrm>
              <a:off x="1987544" y="180244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190613"/>
                  </p:ext>
                </p:extLst>
              </p:nvPr>
            </p:nvGraphicFramePr>
            <p:xfrm>
              <a:off x="1987544" y="180244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9D8906D1-2E67-8E45-B88A-9AD4EA3F45EE}"/>
              </a:ext>
            </a:extLst>
          </p:cNvPr>
          <p:cNvSpPr/>
          <p:nvPr/>
        </p:nvSpPr>
        <p:spPr>
          <a:xfrm rot="5400000">
            <a:off x="1152614" y="907648"/>
            <a:ext cx="88230" cy="1494625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3892FD-2109-9941-8FCB-A71825C9BDE2}"/>
              </a:ext>
            </a:extLst>
          </p:cNvPr>
          <p:cNvSpPr txBox="1"/>
          <p:nvPr/>
        </p:nvSpPr>
        <p:spPr>
          <a:xfrm>
            <a:off x="621998" y="1295203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A517BF25-DD96-8548-9264-3620D69000FC}"/>
              </a:ext>
            </a:extLst>
          </p:cNvPr>
          <p:cNvSpPr/>
          <p:nvPr/>
        </p:nvSpPr>
        <p:spPr>
          <a:xfrm rot="5400000">
            <a:off x="2407627" y="1189723"/>
            <a:ext cx="91978" cy="934223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1B73E-CD3C-2E4E-B1B4-260BA1009D63}"/>
              </a:ext>
            </a:extLst>
          </p:cNvPr>
          <p:cNvSpPr txBox="1"/>
          <p:nvPr/>
        </p:nvSpPr>
        <p:spPr>
          <a:xfrm>
            <a:off x="1869882" y="1295203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E79356-D63B-D24B-86EB-D097C07D2312}"/>
              </a:ext>
            </a:extLst>
          </p:cNvPr>
          <p:cNvSpPr/>
          <p:nvPr/>
        </p:nvSpPr>
        <p:spPr>
          <a:xfrm>
            <a:off x="306997" y="2250702"/>
            <a:ext cx="2527371" cy="474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599473"/>
                  </p:ext>
                </p:extLst>
              </p:nvPr>
            </p:nvGraphicFramePr>
            <p:xfrm>
              <a:off x="3277532" y="176207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599473"/>
                  </p:ext>
                </p:extLst>
              </p:nvPr>
            </p:nvGraphicFramePr>
            <p:xfrm>
              <a:off x="3277532" y="176207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95" r="-1695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944645"/>
                  </p:ext>
                </p:extLst>
              </p:nvPr>
            </p:nvGraphicFramePr>
            <p:xfrm>
              <a:off x="3303218" y="277132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944645"/>
                  </p:ext>
                </p:extLst>
              </p:nvPr>
            </p:nvGraphicFramePr>
            <p:xfrm>
              <a:off x="3303218" y="277132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95" t="-2857" r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704193"/>
                  </p:ext>
                </p:extLst>
              </p:nvPr>
            </p:nvGraphicFramePr>
            <p:xfrm>
              <a:off x="10322090" y="307071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704193"/>
                  </p:ext>
                </p:extLst>
              </p:nvPr>
            </p:nvGraphicFramePr>
            <p:xfrm>
              <a:off x="10322090" y="307071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8E2D30-069A-0A40-82DF-012E7ABD6A60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2834368" y="1978668"/>
            <a:ext cx="443164" cy="509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6D4E1C-E6AD-A845-B7C2-29DCED2A93DC}"/>
              </a:ext>
            </a:extLst>
          </p:cNvPr>
          <p:cNvCxnSpPr>
            <a:stCxn id="116" idx="3"/>
            <a:endCxn id="120" idx="1"/>
          </p:cNvCxnSpPr>
          <p:nvPr/>
        </p:nvCxnSpPr>
        <p:spPr>
          <a:xfrm>
            <a:off x="2834368" y="2487942"/>
            <a:ext cx="468850" cy="499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7429A8C-2AFB-2049-A5DE-9E4C7B9D1A61}"/>
              </a:ext>
            </a:extLst>
          </p:cNvPr>
          <p:cNvCxnSpPr>
            <a:stCxn id="116" idx="3"/>
            <a:endCxn id="122" idx="2"/>
          </p:cNvCxnSpPr>
          <p:nvPr/>
        </p:nvCxnSpPr>
        <p:spPr>
          <a:xfrm>
            <a:off x="2834368" y="2487942"/>
            <a:ext cx="7861378" cy="1015957"/>
          </a:xfrm>
          <a:prstGeom prst="bentConnector4">
            <a:avLst>
              <a:gd name="adj1" fmla="val 70"/>
              <a:gd name="adj2" fmla="val 15691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/>
              <p:nvPr/>
            </p:nvSpPr>
            <p:spPr>
              <a:xfrm>
                <a:off x="9366150" y="1706952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50" y="1706952"/>
                <a:ext cx="446918" cy="446918"/>
              </a:xfrm>
              <a:prstGeom prst="ellipse">
                <a:avLst/>
              </a:prstGeom>
              <a:blipFill>
                <a:blip r:embed="rId10"/>
                <a:stretch>
                  <a:fillRect l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34213"/>
                  </p:ext>
                </p:extLst>
              </p:nvPr>
            </p:nvGraphicFramePr>
            <p:xfrm>
              <a:off x="10321676" y="228116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34213"/>
                  </p:ext>
                </p:extLst>
              </p:nvPr>
            </p:nvGraphicFramePr>
            <p:xfrm>
              <a:off x="10321676" y="228116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55CF354-E9E8-FA49-B176-C3B5983C16F4}"/>
              </a:ext>
            </a:extLst>
          </p:cNvPr>
          <p:cNvCxnSpPr>
            <a:cxnSpLocks/>
            <a:stCxn id="122" idx="0"/>
            <a:endCxn id="133" idx="2"/>
          </p:cNvCxnSpPr>
          <p:nvPr/>
        </p:nvCxnSpPr>
        <p:spPr>
          <a:xfrm flipH="1" flipV="1">
            <a:off x="10695332" y="2699017"/>
            <a:ext cx="414" cy="3717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59">
            <a:extLst>
              <a:ext uri="{FF2B5EF4-FFF2-40B4-BE49-F238E27FC236}">
                <a16:creationId xmlns:a16="http://schemas.microsoft.com/office/drawing/2014/main" id="{3C1BBE79-4ABA-504A-9114-CFC84D3EC1BB}"/>
              </a:ext>
            </a:extLst>
          </p:cNvPr>
          <p:cNvCxnSpPr>
            <a:cxnSpLocks/>
            <a:stCxn id="66" idx="6"/>
            <a:endCxn id="84" idx="2"/>
          </p:cNvCxnSpPr>
          <p:nvPr/>
        </p:nvCxnSpPr>
        <p:spPr>
          <a:xfrm>
            <a:off x="7638055" y="1549929"/>
            <a:ext cx="596383" cy="93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59">
            <a:extLst>
              <a:ext uri="{FF2B5EF4-FFF2-40B4-BE49-F238E27FC236}">
                <a16:creationId xmlns:a16="http://schemas.microsoft.com/office/drawing/2014/main" id="{41196F39-D413-0941-8B1A-414C85BD494F}"/>
              </a:ext>
            </a:extLst>
          </p:cNvPr>
          <p:cNvCxnSpPr>
            <a:cxnSpLocks/>
            <a:stCxn id="73" idx="6"/>
            <a:endCxn id="85" idx="2"/>
          </p:cNvCxnSpPr>
          <p:nvPr/>
        </p:nvCxnSpPr>
        <p:spPr>
          <a:xfrm>
            <a:off x="7627938" y="2489729"/>
            <a:ext cx="603617" cy="55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59">
            <a:extLst>
              <a:ext uri="{FF2B5EF4-FFF2-40B4-BE49-F238E27FC236}">
                <a16:creationId xmlns:a16="http://schemas.microsoft.com/office/drawing/2014/main" id="{97312ACF-8469-FA4A-8857-CB9E0262948A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7627938" y="2393553"/>
            <a:ext cx="587752" cy="1035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A72AF8-68DD-0E42-9664-E73C35ED2384}"/>
              </a:ext>
            </a:extLst>
          </p:cNvPr>
          <p:cNvSpPr/>
          <p:nvPr/>
        </p:nvSpPr>
        <p:spPr>
          <a:xfrm>
            <a:off x="8831767" y="1505035"/>
            <a:ext cx="401927" cy="19239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D5CE8C-5F20-E740-83AC-1913E176DB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0762038"/>
                  </p:ext>
                </p:extLst>
              </p:nvPr>
            </p:nvGraphicFramePr>
            <p:xfrm>
              <a:off x="2154248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D5CE8C-5F20-E740-83AC-1913E176DB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0762038"/>
                  </p:ext>
                </p:extLst>
              </p:nvPr>
            </p:nvGraphicFramePr>
            <p:xfrm>
              <a:off x="2154248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DFBA15-8DAA-EC4E-85CF-9C48E05EA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218057"/>
                  </p:ext>
                </p:extLst>
              </p:nvPr>
            </p:nvGraphicFramePr>
            <p:xfrm>
              <a:off x="3626684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30338612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96581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02473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79083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1370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DFBA15-8DAA-EC4E-85CF-9C48E05EA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218057"/>
                  </p:ext>
                </p:extLst>
              </p:nvPr>
            </p:nvGraphicFramePr>
            <p:xfrm>
              <a:off x="3626684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30338612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96581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02473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79083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1370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CDCBB-C7EC-7C4E-919C-95EA36EDD0A8}"/>
                  </a:ext>
                </a:extLst>
              </p:cNvPr>
              <p:cNvSpPr/>
              <p:nvPr/>
            </p:nvSpPr>
            <p:spPr>
              <a:xfrm>
                <a:off x="4522847" y="4605506"/>
                <a:ext cx="7147035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CDCBB-C7EC-7C4E-919C-95EA36ED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7" y="4605506"/>
                <a:ext cx="7147035" cy="871201"/>
              </a:xfrm>
              <a:prstGeom prst="rect">
                <a:avLst/>
              </a:prstGeom>
              <a:blipFill>
                <a:blip r:embed="rId14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Elipse 57">
                <a:extLst>
                  <a:ext uri="{FF2B5EF4-FFF2-40B4-BE49-F238E27FC236}">
                    <a16:creationId xmlns:a16="http://schemas.microsoft.com/office/drawing/2014/main" id="{C905DB2F-5029-9E4D-A82E-32E79A54E8B6}"/>
                  </a:ext>
                </a:extLst>
              </p:cNvPr>
              <p:cNvSpPr/>
              <p:nvPr/>
            </p:nvSpPr>
            <p:spPr>
              <a:xfrm>
                <a:off x="9367746" y="2260855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Elipse 57">
                <a:extLst>
                  <a:ext uri="{FF2B5EF4-FFF2-40B4-BE49-F238E27FC236}">
                    <a16:creationId xmlns:a16="http://schemas.microsoft.com/office/drawing/2014/main" id="{C905DB2F-5029-9E4D-A82E-32E79A54E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746" y="2260855"/>
                <a:ext cx="446918" cy="446918"/>
              </a:xfrm>
              <a:prstGeom prst="ellipse">
                <a:avLst/>
              </a:prstGeom>
              <a:blipFill>
                <a:blip r:embed="rId15"/>
                <a:stretch>
                  <a:fillRect l="-5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Elipse 57">
                <a:extLst>
                  <a:ext uri="{FF2B5EF4-FFF2-40B4-BE49-F238E27FC236}">
                    <a16:creationId xmlns:a16="http://schemas.microsoft.com/office/drawing/2014/main" id="{640876C3-8AA1-BA4D-9A19-2BD309D8B6A7}"/>
                  </a:ext>
                </a:extLst>
              </p:cNvPr>
              <p:cNvSpPr/>
              <p:nvPr/>
            </p:nvSpPr>
            <p:spPr>
              <a:xfrm>
                <a:off x="9364863" y="2814758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Elipse 57">
                <a:extLst>
                  <a:ext uri="{FF2B5EF4-FFF2-40B4-BE49-F238E27FC236}">
                    <a16:creationId xmlns:a16="http://schemas.microsoft.com/office/drawing/2014/main" id="{640876C3-8AA1-BA4D-9A19-2BD309D8B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863" y="2814758"/>
                <a:ext cx="446918" cy="446918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Elipse 57">
                <a:extLst>
                  <a:ext uri="{FF2B5EF4-FFF2-40B4-BE49-F238E27FC236}">
                    <a16:creationId xmlns:a16="http://schemas.microsoft.com/office/drawing/2014/main" id="{DAF9EB73-54C4-3240-B358-EB9A053F236C}"/>
                  </a:ext>
                </a:extLst>
              </p:cNvPr>
              <p:cNvSpPr/>
              <p:nvPr/>
            </p:nvSpPr>
            <p:spPr>
              <a:xfrm>
                <a:off x="8232842" y="1708806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Elipse 57">
                <a:extLst>
                  <a:ext uri="{FF2B5EF4-FFF2-40B4-BE49-F238E27FC236}">
                    <a16:creationId xmlns:a16="http://schemas.microsoft.com/office/drawing/2014/main" id="{DAF9EB73-54C4-3240-B358-EB9A053F2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42" y="1708806"/>
                <a:ext cx="446918" cy="44691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Elipse 57">
                <a:extLst>
                  <a:ext uri="{FF2B5EF4-FFF2-40B4-BE49-F238E27FC236}">
                    <a16:creationId xmlns:a16="http://schemas.microsoft.com/office/drawing/2014/main" id="{DAC746BA-14B0-6644-BD2D-27A4ED81FBCE}"/>
                  </a:ext>
                </a:extLst>
              </p:cNvPr>
              <p:cNvSpPr/>
              <p:nvPr/>
            </p:nvSpPr>
            <p:spPr>
              <a:xfrm>
                <a:off x="8234438" y="2262709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Elipse 57">
                <a:extLst>
                  <a:ext uri="{FF2B5EF4-FFF2-40B4-BE49-F238E27FC236}">
                    <a16:creationId xmlns:a16="http://schemas.microsoft.com/office/drawing/2014/main" id="{DAC746BA-14B0-6644-BD2D-27A4ED81F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38" y="2262709"/>
                <a:ext cx="446918" cy="44691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Elipse 57">
                <a:extLst>
                  <a:ext uri="{FF2B5EF4-FFF2-40B4-BE49-F238E27FC236}">
                    <a16:creationId xmlns:a16="http://schemas.microsoft.com/office/drawing/2014/main" id="{E1BB1A28-7323-6E4D-877E-6C654FC50160}"/>
                  </a:ext>
                </a:extLst>
              </p:cNvPr>
              <p:cNvSpPr/>
              <p:nvPr/>
            </p:nvSpPr>
            <p:spPr>
              <a:xfrm>
                <a:off x="8231555" y="2816612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Elipse 57">
                <a:extLst>
                  <a:ext uri="{FF2B5EF4-FFF2-40B4-BE49-F238E27FC236}">
                    <a16:creationId xmlns:a16="http://schemas.microsoft.com/office/drawing/2014/main" id="{E1BB1A28-7323-6E4D-877E-6C654FC50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55" y="2816612"/>
                <a:ext cx="446918" cy="44691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de flecha 59">
            <a:extLst>
              <a:ext uri="{FF2B5EF4-FFF2-40B4-BE49-F238E27FC236}">
                <a16:creationId xmlns:a16="http://schemas.microsoft.com/office/drawing/2014/main" id="{0ADE4D6D-6CE8-004B-B2E7-3DBEC0C2E4D3}"/>
              </a:ext>
            </a:extLst>
          </p:cNvPr>
          <p:cNvCxnSpPr>
            <a:cxnSpLocks/>
            <a:stCxn id="66" idx="6"/>
            <a:endCxn id="85" idx="2"/>
          </p:cNvCxnSpPr>
          <p:nvPr/>
        </p:nvCxnSpPr>
        <p:spPr>
          <a:xfrm>
            <a:off x="7638055" y="1549929"/>
            <a:ext cx="593500" cy="1490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61">
            <a:extLst>
              <a:ext uri="{FF2B5EF4-FFF2-40B4-BE49-F238E27FC236}">
                <a16:creationId xmlns:a16="http://schemas.microsoft.com/office/drawing/2014/main" id="{081424B6-72F9-104F-9E98-464B1F3A54BD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7627938" y="2486168"/>
            <a:ext cx="606500" cy="3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59">
            <a:extLst>
              <a:ext uri="{FF2B5EF4-FFF2-40B4-BE49-F238E27FC236}">
                <a16:creationId xmlns:a16="http://schemas.microsoft.com/office/drawing/2014/main" id="{55501B7B-F242-0E4D-989A-F19ED9095C55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7698583" y="3040071"/>
            <a:ext cx="532972" cy="447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59">
            <a:extLst>
              <a:ext uri="{FF2B5EF4-FFF2-40B4-BE49-F238E27FC236}">
                <a16:creationId xmlns:a16="http://schemas.microsoft.com/office/drawing/2014/main" id="{7C329658-F174-4A43-BF76-9731DDAF178D}"/>
              </a:ext>
            </a:extLst>
          </p:cNvPr>
          <p:cNvCxnSpPr>
            <a:cxnSpLocks/>
            <a:stCxn id="83" idx="6"/>
            <a:endCxn id="132" idx="2"/>
          </p:cNvCxnSpPr>
          <p:nvPr/>
        </p:nvCxnSpPr>
        <p:spPr>
          <a:xfrm flipV="1">
            <a:off x="8679760" y="1930411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59">
            <a:extLst>
              <a:ext uri="{FF2B5EF4-FFF2-40B4-BE49-F238E27FC236}">
                <a16:creationId xmlns:a16="http://schemas.microsoft.com/office/drawing/2014/main" id="{B430DD9D-FE48-1045-9EF3-47910DC74936}"/>
              </a:ext>
            </a:extLst>
          </p:cNvPr>
          <p:cNvCxnSpPr>
            <a:cxnSpLocks/>
            <a:stCxn id="84" idx="6"/>
            <a:endCxn id="78" idx="2"/>
          </p:cNvCxnSpPr>
          <p:nvPr/>
        </p:nvCxnSpPr>
        <p:spPr>
          <a:xfrm flipV="1">
            <a:off x="8681356" y="2484314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59">
            <a:extLst>
              <a:ext uri="{FF2B5EF4-FFF2-40B4-BE49-F238E27FC236}">
                <a16:creationId xmlns:a16="http://schemas.microsoft.com/office/drawing/2014/main" id="{2D5F9A25-3A6E-1644-A2ED-7F1DDA0A6BE0}"/>
              </a:ext>
            </a:extLst>
          </p:cNvPr>
          <p:cNvCxnSpPr>
            <a:cxnSpLocks/>
            <a:stCxn id="85" idx="6"/>
            <a:endCxn id="80" idx="2"/>
          </p:cNvCxnSpPr>
          <p:nvPr/>
        </p:nvCxnSpPr>
        <p:spPr>
          <a:xfrm flipV="1">
            <a:off x="8678473" y="3038217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59">
            <a:extLst>
              <a:ext uri="{FF2B5EF4-FFF2-40B4-BE49-F238E27FC236}">
                <a16:creationId xmlns:a16="http://schemas.microsoft.com/office/drawing/2014/main" id="{32E078C7-F2B6-5345-B59E-7E6A2360993F}"/>
              </a:ext>
            </a:extLst>
          </p:cNvPr>
          <p:cNvCxnSpPr>
            <a:cxnSpLocks/>
            <a:stCxn id="132" idx="6"/>
            <a:endCxn id="133" idx="1"/>
          </p:cNvCxnSpPr>
          <p:nvPr/>
        </p:nvCxnSpPr>
        <p:spPr>
          <a:xfrm>
            <a:off x="9813068" y="1930411"/>
            <a:ext cx="508608" cy="55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59">
            <a:extLst>
              <a:ext uri="{FF2B5EF4-FFF2-40B4-BE49-F238E27FC236}">
                <a16:creationId xmlns:a16="http://schemas.microsoft.com/office/drawing/2014/main" id="{B1DEBDC3-B168-B643-8B21-63BEC2F1063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9817359" y="2490089"/>
            <a:ext cx="504317" cy="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59">
            <a:extLst>
              <a:ext uri="{FF2B5EF4-FFF2-40B4-BE49-F238E27FC236}">
                <a16:creationId xmlns:a16="http://schemas.microsoft.com/office/drawing/2014/main" id="{4E66AFCF-678C-5F4E-9640-3FC9CD4A9913}"/>
              </a:ext>
            </a:extLst>
          </p:cNvPr>
          <p:cNvCxnSpPr>
            <a:cxnSpLocks/>
            <a:stCxn id="80" idx="6"/>
            <a:endCxn id="133" idx="1"/>
          </p:cNvCxnSpPr>
          <p:nvPr/>
        </p:nvCxnSpPr>
        <p:spPr>
          <a:xfrm flipV="1">
            <a:off x="9811781" y="2490089"/>
            <a:ext cx="509895" cy="54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6" name="Table 175">
                <a:extLst>
                  <a:ext uri="{FF2B5EF4-FFF2-40B4-BE49-F238E27FC236}">
                    <a16:creationId xmlns:a16="http://schemas.microsoft.com/office/drawing/2014/main" id="{25D43D95-9078-4042-9BDE-3B83B942D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81425"/>
                  </p:ext>
                </p:extLst>
              </p:nvPr>
            </p:nvGraphicFramePr>
            <p:xfrm>
              <a:off x="678387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6" name="Table 175">
                <a:extLst>
                  <a:ext uri="{FF2B5EF4-FFF2-40B4-BE49-F238E27FC236}">
                    <a16:creationId xmlns:a16="http://schemas.microsoft.com/office/drawing/2014/main" id="{25D43D95-9078-4042-9BDE-3B83B942D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81425"/>
                  </p:ext>
                </p:extLst>
              </p:nvPr>
            </p:nvGraphicFramePr>
            <p:xfrm>
              <a:off x="678387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EF88302-61D4-1C44-986A-CFF67D2A702F}"/>
                  </a:ext>
                </a:extLst>
              </p:cNvPr>
              <p:cNvSpPr/>
              <p:nvPr/>
            </p:nvSpPr>
            <p:spPr>
              <a:xfrm>
                <a:off x="4462701" y="5554237"/>
                <a:ext cx="7235316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𝑁𝑒𝑔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EF88302-61D4-1C44-986A-CFF67D2A7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01" y="5554237"/>
                <a:ext cx="7235316" cy="871201"/>
              </a:xfrm>
              <a:prstGeom prst="rect">
                <a:avLst/>
              </a:prstGeom>
              <a:blipFill>
                <a:blip r:embed="rId2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7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224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Logistic Binary CE and Cross Entropy Losses</vt:lpstr>
      <vt:lpstr>Log-odds and Logistic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and Cross Entropy</dc:title>
  <dc:creator>Pablo Ruiz Ruiz</dc:creator>
  <cp:lastModifiedBy>Pablo Ruiz Ruiz</cp:lastModifiedBy>
  <cp:revision>1</cp:revision>
  <dcterms:created xsi:type="dcterms:W3CDTF">2019-04-15T16:06:25Z</dcterms:created>
  <dcterms:modified xsi:type="dcterms:W3CDTF">2019-12-15T11:57:09Z</dcterms:modified>
</cp:coreProperties>
</file>