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75" r:id="rId3"/>
    <p:sldId id="276" r:id="rId4"/>
    <p:sldId id="280" r:id="rId5"/>
    <p:sldId id="279" r:id="rId6"/>
    <p:sldId id="278" r:id="rId7"/>
    <p:sldId id="272" r:id="rId8"/>
    <p:sldId id="274" r:id="rId9"/>
    <p:sldId id="270" r:id="rId10"/>
    <p:sldId id="271" r:id="rId11"/>
    <p:sldId id="265" r:id="rId12"/>
    <p:sldId id="258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1CB73-5361-E841-944D-730571557232}" v="1738" dt="2020-02-08T11:28:56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5"/>
    <p:restoredTop sz="86369"/>
  </p:normalViewPr>
  <p:slideViewPr>
    <p:cSldViewPr snapToGrid="0" snapToObjects="1">
      <p:cViewPr varScale="1">
        <p:scale>
          <a:sx n="130" d="100"/>
          <a:sy n="130" d="100"/>
        </p:scale>
        <p:origin x="6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216E944B-E8DF-C14B-A4B2-0500CEF24888}"/>
    <pc:docChg chg="undo redo custSel addSld delSld modSld">
      <pc:chgData name="Pablo Ruiz Ruiz" userId="43f712b8e634f19b" providerId="LiveId" clId="{216E944B-E8DF-C14B-A4B2-0500CEF24888}" dt="2019-12-18T15:58:35.324" v="1090"/>
      <pc:docMkLst>
        <pc:docMk/>
      </pc:docMkLst>
    </pc:docChg>
  </pc:docChgLst>
  <pc:docChgLst>
    <pc:chgData name="Pablo Ruiz Ruiz" userId="43f712b8e634f19b" providerId="LiveId" clId="{248542A3-9A10-9C47-AEF4-BE5FC078DD84}"/>
    <pc:docChg chg="addSld modSld sldOrd">
      <pc:chgData name="Pablo Ruiz Ruiz" userId="43f712b8e634f19b" providerId="LiveId" clId="{248542A3-9A10-9C47-AEF4-BE5FC078DD84}" dt="2019-12-18T11:46:34.527" v="2"/>
      <pc:docMkLst>
        <pc:docMk/>
      </pc:docMkLst>
    </pc:docChg>
  </pc:docChgLst>
  <pc:docChgLst>
    <pc:chgData name="Pablo Ruiz Ruiz" userId="43f712b8e634f19b" providerId="LiveId" clId="{5721CB73-5361-E841-944D-730571557232}"/>
    <pc:docChg chg="undo redo custSel addSld delSld modSld sldOrd">
      <pc:chgData name="Pablo Ruiz Ruiz" userId="43f712b8e634f19b" providerId="LiveId" clId="{5721CB73-5361-E841-944D-730571557232}" dt="2020-02-08T11:29:04.069" v="3823" actId="1076"/>
      <pc:docMkLst>
        <pc:docMk/>
      </pc:docMkLst>
      <pc:sldChg chg="addSp delSp modSp">
        <pc:chgData name="Pablo Ruiz Ruiz" userId="43f712b8e634f19b" providerId="LiveId" clId="{5721CB73-5361-E841-944D-730571557232}" dt="2020-01-02T15:29:54.658" v="1396" actId="20577"/>
        <pc:sldMkLst>
          <pc:docMk/>
          <pc:sldMk cId="3264585886" sldId="258"/>
        </pc:sldMkLst>
        <pc:spChg chg="add mod">
          <ac:chgData name="Pablo Ruiz Ruiz" userId="43f712b8e634f19b" providerId="LiveId" clId="{5721CB73-5361-E841-944D-730571557232}" dt="2020-01-02T15:29:54.658" v="1396" actId="20577"/>
          <ac:spMkLst>
            <pc:docMk/>
            <pc:sldMk cId="3264585886" sldId="258"/>
            <ac:spMk id="2" creationId="{C3178EDD-CFAE-4841-8B79-B5B627E12507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3" creationId="{6CAFDCAC-0380-6249-92DB-8ABEFAFBC7B6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4" creationId="{0AB6694C-CDBF-F246-9002-29059AB9E060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5" creationId="{FF9308BD-228F-C140-A9DB-9BEF8171F06C}"/>
          </ac:spMkLst>
        </pc:spChg>
        <pc:spChg chg="add del">
          <ac:chgData name="Pablo Ruiz Ruiz" userId="43f712b8e634f19b" providerId="LiveId" clId="{5721CB73-5361-E841-944D-730571557232}" dt="2020-01-02T11:30:12.542" v="51"/>
          <ac:spMkLst>
            <pc:docMk/>
            <pc:sldMk cId="3264585886" sldId="258"/>
            <ac:spMk id="6" creationId="{163E2666-1EF6-7746-A7B0-30EA9B748C26}"/>
          </ac:spMkLst>
        </pc:spChg>
        <pc:spChg chg="add del">
          <ac:chgData name="Pablo Ruiz Ruiz" userId="43f712b8e634f19b" providerId="LiveId" clId="{5721CB73-5361-E841-944D-730571557232}" dt="2020-01-02T11:30:12.542" v="51"/>
          <ac:spMkLst>
            <pc:docMk/>
            <pc:sldMk cId="3264585886" sldId="258"/>
            <ac:spMk id="7" creationId="{B38A9281-C99B-3B4E-9E08-FB34E2BB267B}"/>
          </ac:spMkLst>
        </pc:spChg>
        <pc:spChg chg="add del">
          <ac:chgData name="Pablo Ruiz Ruiz" userId="43f712b8e634f19b" providerId="LiveId" clId="{5721CB73-5361-E841-944D-730571557232}" dt="2020-01-02T11:30:12.542" v="51"/>
          <ac:spMkLst>
            <pc:docMk/>
            <pc:sldMk cId="3264585886" sldId="258"/>
            <ac:spMk id="8" creationId="{E8A3A439-5509-2844-BFB4-907E7A0064C8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9" creationId="{5BBC5EC4-4E27-EC47-AF09-20567235D5C5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0" creationId="{A0BE291D-C91B-5B49-A5B9-4CB57C165201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1" creationId="{274519A6-3A5A-2042-9ECE-002C61D11F21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2" creationId="{C6E9569A-6D15-BA4C-BFDE-7E7CC198C0A3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3" creationId="{43820EB4-448D-2E4C-8072-5AC504FB4114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4" creationId="{B89F58AB-F99E-4642-AEF9-EFC5AB948E97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5" creationId="{9ED6E7B8-2A91-5442-BE23-B0C8C20E7713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6" creationId="{9801E612-87BB-8A42-A077-CC68BB30194F}"/>
          </ac:spMkLst>
        </pc:spChg>
        <pc:spChg chg="add mod">
          <ac:chgData name="Pablo Ruiz Ruiz" userId="43f712b8e634f19b" providerId="LiveId" clId="{5721CB73-5361-E841-944D-730571557232}" dt="2020-01-02T13:32:38.623" v="1350" actId="1036"/>
          <ac:spMkLst>
            <pc:docMk/>
            <pc:sldMk cId="3264585886" sldId="258"/>
            <ac:spMk id="56" creationId="{13BD6253-1301-A54A-9EA5-27B486FAD888}"/>
          </ac:spMkLst>
        </pc:spChg>
        <pc:spChg chg="add del mod">
          <ac:chgData name="Pablo Ruiz Ruiz" userId="43f712b8e634f19b" providerId="LiveId" clId="{5721CB73-5361-E841-944D-730571557232}" dt="2020-01-02T11:42:32.205" v="202"/>
          <ac:spMkLst>
            <pc:docMk/>
            <pc:sldMk cId="3264585886" sldId="258"/>
            <ac:spMk id="61" creationId="{63A5645B-9BA1-1448-93C7-F313356930BF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83" creationId="{6054564A-065C-A54D-8C04-153D46FC963F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87" creationId="{0276FC82-0ECD-724C-9272-335FA4D02DD6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96" creationId="{779C3C75-0266-8F42-8F25-4A1DFB6085C0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97" creationId="{729C8165-70FF-6A44-96BB-487958C32794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98" creationId="{B4C2E1AD-1AB7-7741-ACA9-2FE8E95DB338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99" creationId="{F98C020E-0397-A049-BCAF-9848C77FB13A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00" creationId="{8366FF2F-E9FB-B140-BB9D-A4F6634E5F73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01" creationId="{A3B9CFC0-FDDD-6749-ACCB-CA861756FAB3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02" creationId="{88B442DC-ECBE-F246-85F8-8E03927CA3EA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03" creationId="{3C366413-53E8-394A-A755-BA9C3C58046D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04" creationId="{C200ED27-7858-3F48-BDE3-166500FF384C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05" creationId="{77ED627E-16DE-A644-8723-C87761CE5610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06" creationId="{CDCB295B-80ED-5246-97A8-F5928E1233E9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07" creationId="{278868A6-6D65-F64B-8375-0BE970676B60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21" creationId="{CA2C5000-A002-1E4D-921C-763F5EBBB743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26" creationId="{E4CAE69A-1BF9-A148-B157-6B28C7D5ED93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28" creationId="{7E99835C-4A29-B44E-A9D0-3F2649871ABB}"/>
          </ac:spMkLst>
        </pc:spChg>
        <pc:spChg chg="add mod">
          <ac:chgData name="Pablo Ruiz Ruiz" userId="43f712b8e634f19b" providerId="LiveId" clId="{5721CB73-5361-E841-944D-730571557232}" dt="2020-01-02T12:54:10.082" v="1212" actId="20577"/>
          <ac:spMkLst>
            <pc:docMk/>
            <pc:sldMk cId="3264585886" sldId="258"/>
            <ac:spMk id="139" creationId="{D08828E1-B5B8-FD40-941E-EFB64D649D42}"/>
          </ac:spMkLst>
        </pc:spChg>
        <pc:spChg chg="add del">
          <ac:chgData name="Pablo Ruiz Ruiz" userId="43f712b8e634f19b" providerId="LiveId" clId="{5721CB73-5361-E841-944D-730571557232}" dt="2020-01-02T11:51:49.939" v="333"/>
          <ac:spMkLst>
            <pc:docMk/>
            <pc:sldMk cId="3264585886" sldId="258"/>
            <ac:spMk id="140" creationId="{C7551AEE-7993-DC4C-9CC4-2D8BB6C0915E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41" creationId="{8F4DD2DE-5603-EC40-BB5F-4F9F8FEF8918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42" creationId="{8632653E-C8D4-1246-B717-91F880CEA11B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43" creationId="{8DF895E2-D9AB-5846-A609-3ECF3E30BF58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44" creationId="{3A842140-ADAF-974E-8032-97731EA662D8}"/>
          </ac:spMkLst>
        </pc:spChg>
        <pc:spChg chg="add del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45" creationId="{69CA4B16-D34A-354E-9F39-3A9725ED1437}"/>
          </ac:spMkLst>
        </pc:spChg>
        <pc:spChg chg="add del mod">
          <ac:chgData name="Pablo Ruiz Ruiz" userId="43f712b8e634f19b" providerId="LiveId" clId="{5721CB73-5361-E841-944D-730571557232}" dt="2020-01-02T12:10:00.828" v="528" actId="478"/>
          <ac:spMkLst>
            <pc:docMk/>
            <pc:sldMk cId="3264585886" sldId="258"/>
            <ac:spMk id="146" creationId="{FDDBFEEE-1FDE-AF4A-BB42-814BFF1C1691}"/>
          </ac:spMkLst>
        </pc:spChg>
        <pc:spChg chg="add mod">
          <ac:chgData name="Pablo Ruiz Ruiz" userId="43f712b8e634f19b" providerId="LiveId" clId="{5721CB73-5361-E841-944D-730571557232}" dt="2020-01-02T13:34:54.473" v="1391" actId="167"/>
          <ac:spMkLst>
            <pc:docMk/>
            <pc:sldMk cId="3264585886" sldId="258"/>
            <ac:spMk id="147" creationId="{08FBCB84-3F3F-3B4D-BDAC-EAA720B1D393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49" creationId="{6DE24CD9-31B1-E746-B721-BC1DC659E837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150" creationId="{4FE1C774-55CD-8843-B6AE-BEB2A5A344FC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151" creationId="{86F56EB1-47C2-5F4A-917C-5A6A53FCDAE9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52" creationId="{8E3991BF-38E3-4D4A-9BBE-40FE94F473E6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53" creationId="{AB8CD5BD-C1E8-694B-A443-F0541BE95167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54" creationId="{C8163A7E-2FDF-F34D-B540-7B4501DDA12D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55" creationId="{2F27BFBD-802D-6E4C-9D99-DD7CD5198141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56" creationId="{5E9DCA70-38F3-1645-99E0-15BE1E2274B4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57" creationId="{287CF227-9785-F549-B1D3-90F66FA23C63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58" creationId="{886D9F55-9AA3-0947-AD1A-A3A309F8561E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59" creationId="{04670165-2D3C-DC43-A018-6E1E584EDBE4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60" creationId="{CA255501-70DB-E042-8FF9-FB17D7637A20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61" creationId="{A8F2704F-83D2-344F-996E-93C8E2D367BE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62" creationId="{267DDE76-B396-B649-9FBF-DEDBF10D00D2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63" creationId="{B73D8F62-D363-DB45-B3C1-9F5B33B8029E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64" creationId="{E0266586-EDF7-FE4C-AD9E-F1FB489C7122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78" creationId="{C9F698CA-2032-3146-92E7-B5ACBACF8BDA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83" creationId="{75C5F83E-B634-1B4E-8A80-AFA09C7514B0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85" creationId="{B27A2E6C-1E45-964F-AD58-84CD1140D1BB}"/>
          </ac:spMkLst>
        </pc:spChg>
        <pc:spChg chg="add del mod">
          <ac:chgData name="Pablo Ruiz Ruiz" userId="43f712b8e634f19b" providerId="LiveId" clId="{5721CB73-5361-E841-944D-730571557232}" dt="2020-01-02T12:09:57.265" v="527" actId="478"/>
          <ac:spMkLst>
            <pc:docMk/>
            <pc:sldMk cId="3264585886" sldId="258"/>
            <ac:spMk id="191" creationId="{A83E10C2-91A1-9944-8DDF-B39C0BB1AD82}"/>
          </ac:spMkLst>
        </pc:spChg>
        <pc:spChg chg="add del mod">
          <ac:chgData name="Pablo Ruiz Ruiz" userId="43f712b8e634f19b" providerId="LiveId" clId="{5721CB73-5361-E841-944D-730571557232}" dt="2020-01-02T12:10:22.560" v="537" actId="478"/>
          <ac:spMkLst>
            <pc:docMk/>
            <pc:sldMk cId="3264585886" sldId="258"/>
            <ac:spMk id="204" creationId="{710758EF-2E4E-9140-8940-D1FD4309C876}"/>
          </ac:spMkLst>
        </pc:spChg>
        <pc:spChg chg="add mod">
          <ac:chgData name="Pablo Ruiz Ruiz" userId="43f712b8e634f19b" providerId="LiveId" clId="{5721CB73-5361-E841-944D-730571557232}" dt="2020-01-02T12:46:32.621" v="1102" actId="1076"/>
          <ac:spMkLst>
            <pc:docMk/>
            <pc:sldMk cId="3264585886" sldId="258"/>
            <ac:spMk id="205" creationId="{36E1D413-6D89-7F4F-A427-55D31BD965E4}"/>
          </ac:spMkLst>
        </pc:spChg>
        <pc:spChg chg="add del mod">
          <ac:chgData name="Pablo Ruiz Ruiz" userId="43f712b8e634f19b" providerId="LiveId" clId="{5721CB73-5361-E841-944D-730571557232}" dt="2020-01-02T12:12:07.379" v="555" actId="11529"/>
          <ac:spMkLst>
            <pc:docMk/>
            <pc:sldMk cId="3264585886" sldId="258"/>
            <ac:spMk id="207" creationId="{519C8E6B-0C1D-0242-8378-6C4EE3EABF08}"/>
          </ac:spMkLst>
        </pc:spChg>
        <pc:spChg chg="add mod">
          <ac:chgData name="Pablo Ruiz Ruiz" userId="43f712b8e634f19b" providerId="LiveId" clId="{5721CB73-5361-E841-944D-730571557232}" dt="2020-01-02T12:46:40.551" v="1104" actId="2085"/>
          <ac:spMkLst>
            <pc:docMk/>
            <pc:sldMk cId="3264585886" sldId="258"/>
            <ac:spMk id="208" creationId="{F79FFA02-5ABE-B54B-B181-56C5810325F1}"/>
          </ac:spMkLst>
        </pc:spChg>
        <pc:spChg chg="add mod">
          <ac:chgData name="Pablo Ruiz Ruiz" userId="43f712b8e634f19b" providerId="LiveId" clId="{5721CB73-5361-E841-944D-730571557232}" dt="2020-01-02T12:46:42.318" v="1105" actId="2085"/>
          <ac:spMkLst>
            <pc:docMk/>
            <pc:sldMk cId="3264585886" sldId="258"/>
            <ac:spMk id="209" creationId="{EA02B33E-9497-6340-A1FD-1D85F6C9F8CC}"/>
          </ac:spMkLst>
        </pc:spChg>
        <pc:spChg chg="add mod">
          <ac:chgData name="Pablo Ruiz Ruiz" userId="43f712b8e634f19b" providerId="LiveId" clId="{5721CB73-5361-E841-944D-730571557232}" dt="2020-01-02T12:47:29.171" v="1113" actId="14100"/>
          <ac:spMkLst>
            <pc:docMk/>
            <pc:sldMk cId="3264585886" sldId="258"/>
            <ac:spMk id="210" creationId="{8503CBC9-59A0-8940-A74B-426D8F6606DC}"/>
          </ac:spMkLst>
        </pc:spChg>
        <pc:spChg chg="add mod">
          <ac:chgData name="Pablo Ruiz Ruiz" userId="43f712b8e634f19b" providerId="LiveId" clId="{5721CB73-5361-E841-944D-730571557232}" dt="2020-01-02T13:32:45.848" v="1354" actId="14100"/>
          <ac:spMkLst>
            <pc:docMk/>
            <pc:sldMk cId="3264585886" sldId="258"/>
            <ac:spMk id="211" creationId="{E2C86478-7615-6645-AD87-3C1BC36FA036}"/>
          </ac:spMkLst>
        </pc:spChg>
        <pc:spChg chg="add mod">
          <ac:chgData name="Pablo Ruiz Ruiz" userId="43f712b8e634f19b" providerId="LiveId" clId="{5721CB73-5361-E841-944D-730571557232}" dt="2020-01-02T13:32:51.115" v="1355" actId="14100"/>
          <ac:spMkLst>
            <pc:docMk/>
            <pc:sldMk cId="3264585886" sldId="258"/>
            <ac:spMk id="212" creationId="{EC7C9A31-5173-3A4E-8CF9-5817075BC317}"/>
          </ac:spMkLst>
        </pc:spChg>
        <pc:spChg chg="add del mod">
          <ac:chgData name="Pablo Ruiz Ruiz" userId="43f712b8e634f19b" providerId="LiveId" clId="{5721CB73-5361-E841-944D-730571557232}" dt="2020-01-02T12:49:29.650" v="1129" actId="11529"/>
          <ac:spMkLst>
            <pc:docMk/>
            <pc:sldMk cId="3264585886" sldId="258"/>
            <ac:spMk id="214" creationId="{AC3F5BE9-EED3-414F-8DAA-4B3A8276872B}"/>
          </ac:spMkLst>
        </pc:spChg>
        <pc:spChg chg="add mod">
          <ac:chgData name="Pablo Ruiz Ruiz" userId="43f712b8e634f19b" providerId="LiveId" clId="{5721CB73-5361-E841-944D-730571557232}" dt="2020-01-02T13:32:55.539" v="1358" actId="1038"/>
          <ac:spMkLst>
            <pc:docMk/>
            <pc:sldMk cId="3264585886" sldId="258"/>
            <ac:spMk id="215" creationId="{BDBB0EA1-7471-D540-B427-F1AF4FC087CB}"/>
          </ac:spMkLst>
        </pc:spChg>
        <pc:spChg chg="add del">
          <ac:chgData name="Pablo Ruiz Ruiz" userId="43f712b8e634f19b" providerId="LiveId" clId="{5721CB73-5361-E841-944D-730571557232}" dt="2020-01-02T12:49:50.119" v="1138"/>
          <ac:spMkLst>
            <pc:docMk/>
            <pc:sldMk cId="3264585886" sldId="258"/>
            <ac:spMk id="216" creationId="{AB2A166B-E4AA-4542-B2E4-928D52029052}"/>
          </ac:spMkLst>
        </pc:spChg>
        <pc:spChg chg="add mod">
          <ac:chgData name="Pablo Ruiz Ruiz" userId="43f712b8e634f19b" providerId="LiveId" clId="{5721CB73-5361-E841-944D-730571557232}" dt="2020-01-02T13:34:32.025" v="1387" actId="167"/>
          <ac:spMkLst>
            <pc:docMk/>
            <pc:sldMk cId="3264585886" sldId="258"/>
            <ac:spMk id="222" creationId="{D21FC481-D7EF-1648-B52C-37612D7D0185}"/>
          </ac:spMkLst>
        </pc:spChg>
        <pc:spChg chg="add mod">
          <ac:chgData name="Pablo Ruiz Ruiz" userId="43f712b8e634f19b" providerId="LiveId" clId="{5721CB73-5361-E841-944D-730571557232}" dt="2020-01-02T13:34:32.025" v="1387" actId="167"/>
          <ac:spMkLst>
            <pc:docMk/>
            <pc:sldMk cId="3264585886" sldId="258"/>
            <ac:spMk id="223" creationId="{6C2916AF-762D-C948-B0EE-2919100907E2}"/>
          </ac:spMkLst>
        </pc:spChg>
        <pc:spChg chg="add del">
          <ac:chgData name="Pablo Ruiz Ruiz" userId="43f712b8e634f19b" providerId="LiveId" clId="{5721CB73-5361-E841-944D-730571557232}" dt="2020-01-02T13:33:39.745" v="1377"/>
          <ac:spMkLst>
            <pc:docMk/>
            <pc:sldMk cId="3264585886" sldId="258"/>
            <ac:spMk id="224" creationId="{BFA9C1D5-18EB-1440-BA6C-073072D08241}"/>
          </ac:spMkLst>
        </pc:spChg>
        <pc:spChg chg="add mod">
          <ac:chgData name="Pablo Ruiz Ruiz" userId="43f712b8e634f19b" providerId="LiveId" clId="{5721CB73-5361-E841-944D-730571557232}" dt="2020-01-02T13:34:32.025" v="1387" actId="167"/>
          <ac:spMkLst>
            <pc:docMk/>
            <pc:sldMk cId="3264585886" sldId="258"/>
            <ac:spMk id="225" creationId="{A81113AF-C61F-D742-8968-2D1BCFF78898}"/>
          </ac:spMkLst>
        </pc:spChg>
        <pc:grpChg chg="add mod">
          <ac:chgData name="Pablo Ruiz Ruiz" userId="43f712b8e634f19b" providerId="LiveId" clId="{5721CB73-5361-E841-944D-730571557232}" dt="2020-01-02T12:48:19.496" v="1125" actId="167"/>
          <ac:grpSpMkLst>
            <pc:docMk/>
            <pc:sldMk cId="3264585886" sldId="258"/>
            <ac:grpSpMk id="213" creationId="{0D5FD20D-3DE7-1D47-871F-F658C7025E09}"/>
          </ac:grpSpMkLst>
        </pc:grpChg>
        <pc:grpChg chg="add mod">
          <ac:chgData name="Pablo Ruiz Ruiz" userId="43f712b8e634f19b" providerId="LiveId" clId="{5721CB73-5361-E841-944D-730571557232}" dt="2020-01-02T13:35:01.449" v="1392" actId="1076"/>
          <ac:grpSpMkLst>
            <pc:docMk/>
            <pc:sldMk cId="3264585886" sldId="258"/>
            <ac:grpSpMk id="226" creationId="{6DE3B4FB-FC78-C640-8411-793A65CEB76D}"/>
          </ac:grpSpMkLst>
        </pc:grp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18" creationId="{1DD598A7-1A50-B549-8C14-426D46B48C5A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20" creationId="{445F73F8-EA18-3B47-BD5A-A749400FC4E1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24" creationId="{E3458BF7-50BC-4E42-8816-DC8E79030CE4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31" creationId="{5796B686-47ED-FE45-BC2E-3C503C8C6BEE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33" creationId="{E63F3C03-9CA5-6E49-9058-CBCBD4D78900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35" creationId="{EF88649E-4BFB-CD40-9BC1-23CDB5A20927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37" creationId="{F8041C31-67F1-AB44-9E0F-E99DAC63DBE6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39" creationId="{C1B3F68A-F5CE-E94A-A341-60A7F4953181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41" creationId="{15D5BC58-E1B7-3B48-A64A-5AC0BF63B5A3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43" creationId="{C4BF90DB-01C0-314D-A2B4-FE5FEA549E28}"/>
          </ac:cxnSpMkLst>
        </pc:cxnChg>
        <pc:cxnChg chg="add del mod">
          <ac:chgData name="Pablo Ruiz Ruiz" userId="43f712b8e634f19b" providerId="LiveId" clId="{5721CB73-5361-E841-944D-730571557232}" dt="2020-01-02T13:32:15.489" v="1343" actId="478"/>
          <ac:cxnSpMkLst>
            <pc:docMk/>
            <pc:sldMk cId="3264585886" sldId="258"/>
            <ac:cxnSpMk id="45" creationId="{E8C6E58C-EEC9-E843-BA2C-2C65C0AA3927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48" creationId="{D56B6E8C-B561-CB4F-AC58-902BE8D739A9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55" creationId="{6D6925A3-7EB1-7E4E-BC60-0B1AB2802FA0}"/>
          </ac:cxnSpMkLst>
        </pc:cxnChg>
        <pc:cxnChg chg="add mod">
          <ac:chgData name="Pablo Ruiz Ruiz" userId="43f712b8e634f19b" providerId="LiveId" clId="{5721CB73-5361-E841-944D-730571557232}" dt="2020-01-02T13:32:38.623" v="1350" actId="1036"/>
          <ac:cxnSpMkLst>
            <pc:docMk/>
            <pc:sldMk cId="3264585886" sldId="258"/>
            <ac:cxnSpMk id="58" creationId="{A94CCB81-A15B-254C-8733-76F6729A9014}"/>
          </ac:cxnSpMkLst>
        </pc:cxnChg>
        <pc:cxnChg chg="add mod">
          <ac:chgData name="Pablo Ruiz Ruiz" userId="43f712b8e634f19b" providerId="LiveId" clId="{5721CB73-5361-E841-944D-730571557232}" dt="2020-01-02T13:32:38.623" v="1350" actId="1036"/>
          <ac:cxnSpMkLst>
            <pc:docMk/>
            <pc:sldMk cId="3264585886" sldId="258"/>
            <ac:cxnSpMk id="60" creationId="{BA4FD50C-1972-9D47-B20C-8B3482BCFBC2}"/>
          </ac:cxnSpMkLst>
        </pc:cxnChg>
        <pc:cxnChg chg="add del mod">
          <ac:chgData name="Pablo Ruiz Ruiz" userId="43f712b8e634f19b" providerId="LiveId" clId="{5721CB73-5361-E841-944D-730571557232}" dt="2020-01-02T11:39:01.185" v="195" actId="478"/>
          <ac:cxnSpMkLst>
            <pc:docMk/>
            <pc:sldMk cId="3264585886" sldId="258"/>
            <ac:cxnSpMk id="73" creationId="{F67B7FB5-5DE6-C840-9267-39318F65D21A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75" creationId="{4E7FD98A-924D-6A4C-AA5B-989749436B6A}"/>
          </ac:cxnSpMkLst>
        </pc:cxnChg>
        <pc:cxnChg chg="add mod">
          <ac:chgData name="Pablo Ruiz Ruiz" userId="43f712b8e634f19b" providerId="LiveId" clId="{5721CB73-5361-E841-944D-730571557232}" dt="2020-01-02T13:32:38.623" v="1350" actId="1036"/>
          <ac:cxnSpMkLst>
            <pc:docMk/>
            <pc:sldMk cId="3264585886" sldId="258"/>
            <ac:cxnSpMk id="79" creationId="{EF4B466C-9857-D144-82D1-2FF0276EFA66}"/>
          </ac:cxnSpMkLst>
        </pc:cxnChg>
        <pc:cxnChg chg="add del mod">
          <ac:chgData name="Pablo Ruiz Ruiz" userId="43f712b8e634f19b" providerId="LiveId" clId="{5721CB73-5361-E841-944D-730571557232}" dt="2020-01-02T11:42:37.648" v="205" actId="478"/>
          <ac:cxnSpMkLst>
            <pc:docMk/>
            <pc:sldMk cId="3264585886" sldId="258"/>
            <ac:cxnSpMk id="82" creationId="{675E7CF1-B2B5-B24E-9D3B-FA8FAE561D1D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86" creationId="{3111890E-4463-9B46-895C-20283E554973}"/>
          </ac:cxnSpMkLst>
        </pc:cxnChg>
        <pc:cxnChg chg="add mod">
          <ac:chgData name="Pablo Ruiz Ruiz" userId="43f712b8e634f19b" providerId="LiveId" clId="{5721CB73-5361-E841-944D-730571557232}" dt="2020-01-02T13:32:55.539" v="1358" actId="1038"/>
          <ac:cxnSpMkLst>
            <pc:docMk/>
            <pc:sldMk cId="3264585886" sldId="258"/>
            <ac:cxnSpMk id="89" creationId="{9617D7B9-3B37-5A43-98BD-EDFDFD60029F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93" creationId="{41C9502F-732F-D947-B4B2-E8D4D3D1C29D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08" creationId="{16EAC8E7-03E7-A743-B608-BED5F3CE081A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09" creationId="{CD1D6B14-6DFA-B442-86A5-222C23A58ED8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10" creationId="{B9D7B3DA-5AC9-5B42-879B-D5252A698227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11" creationId="{C35890A6-208B-EB4C-8C80-52D8C7B14A6F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12" creationId="{DAAD047A-0B9F-EF4C-9D1F-B578F13AD76B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13" creationId="{3F2305D4-65EC-2741-ABD6-8F1B5E5F958C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14" creationId="{91BD1B19-1986-7F4B-BE96-5E295BAC37B1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15" creationId="{F4D870C0-D639-A545-AF41-7D734BA4121C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16" creationId="{14815792-6C91-3648-8706-687CA517FE4F}"/>
          </ac:cxnSpMkLst>
        </pc:cxnChg>
        <pc:cxnChg chg="add del mod">
          <ac:chgData name="Pablo Ruiz Ruiz" userId="43f712b8e634f19b" providerId="LiveId" clId="{5721CB73-5361-E841-944D-730571557232}" dt="2020-01-02T12:10:23.815" v="538" actId="478"/>
          <ac:cxnSpMkLst>
            <pc:docMk/>
            <pc:sldMk cId="3264585886" sldId="258"/>
            <ac:cxnSpMk id="117" creationId="{644E5EF8-7810-3D44-A022-4AABBD7B1834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18" creationId="{D8920226-EC76-A44A-92E8-7B8C2903C1B5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19" creationId="{57F2C876-9B9D-6948-B0E4-77325E4B4ECF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20" creationId="{55FA30B0-8D51-6B48-B6E6-02CC7E168B81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22" creationId="{5EC75B87-355D-5048-94C4-6774F3A09931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23" creationId="{88DA7D08-E634-4B49-8C6C-424612095FC4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24" creationId="{1D3C03F2-FC4D-324F-B326-F11FFFAA849D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25" creationId="{F93D735A-81B0-A244-AC51-C78B143E7C86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27" creationId="{D4A050ED-9E38-A44B-BA0A-DD7DBC7A1A44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29" creationId="{2C23A274-A6D3-7045-A01A-28A0F940234C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30" creationId="{937E3A8B-78F6-B340-84A2-9F0F2B5E6560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65" creationId="{42180909-C89F-C944-B126-72F81D6E0573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66" creationId="{735E1C34-06D6-F946-9F3D-E5A8A49B032B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67" creationId="{B9E17DB3-2BD7-2240-A259-B4FD261687C7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68" creationId="{DDA0220A-5A08-9247-B888-EE62A568695C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69" creationId="{8D817F31-57E8-3D4A-BD02-8F3192F06C93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70" creationId="{14F64678-883C-2C4A-B2F3-BD2C06EDBBD2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71" creationId="{872AD675-75C1-594E-A82A-E49B6D2602DB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72" creationId="{9D7376D8-FFF5-F845-B43F-D52C1C88BC8E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73" creationId="{41E98FC1-B58F-E84D-8F12-123BAE068C3C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74" creationId="{965F41A4-0134-6F47-B1EF-5B91A351D170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75" creationId="{E8C3AB0E-BB75-AE47-9D58-DF41559A8058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76" creationId="{6423176F-9EF8-3F44-A1EB-4A91638E69EF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77" creationId="{63EEA26C-85F6-F24A-BB39-1BF8B3D8A9F3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79" creationId="{5868B118-98A3-F74A-8773-1647A65BED33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80" creationId="{8A84D333-5481-FF47-B9DA-10942D3BFC9D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81" creationId="{3EAF7509-9A82-C74F-905D-66CDB6D8CE69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82" creationId="{137AFD0D-AFF6-2943-9302-05459CA5EEA1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84" creationId="{68FE787F-E53C-E64F-8437-C895CAE7BE3C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86" creationId="{B792A3FB-B83B-B946-BFD0-C039BA08C498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87" creationId="{6276312C-7CDC-9146-8EDD-28845FD88D43}"/>
          </ac:cxnSpMkLst>
        </pc:cxnChg>
        <pc:cxnChg chg="add del mod">
          <ac:chgData name="Pablo Ruiz Ruiz" userId="43f712b8e634f19b" providerId="LiveId" clId="{5721CB73-5361-E841-944D-730571557232}" dt="2020-01-02T12:09:57.265" v="527" actId="478"/>
          <ac:cxnSpMkLst>
            <pc:docMk/>
            <pc:sldMk cId="3264585886" sldId="258"/>
            <ac:cxnSpMk id="193" creationId="{2999902B-A8BD-DB40-817F-E8234B7025E2}"/>
          </ac:cxnSpMkLst>
        </pc:cxnChg>
        <pc:cxnChg chg="add mod">
          <ac:chgData name="Pablo Ruiz Ruiz" userId="43f712b8e634f19b" providerId="LiveId" clId="{5721CB73-5361-E841-944D-730571557232}" dt="2020-01-02T12:46:32.621" v="1102" actId="1076"/>
          <ac:cxnSpMkLst>
            <pc:docMk/>
            <pc:sldMk cId="3264585886" sldId="258"/>
            <ac:cxnSpMk id="196" creationId="{209AF952-7F56-0D48-BDEF-B38F4863E85C}"/>
          </ac:cxnSpMkLst>
        </pc:cxnChg>
        <pc:cxnChg chg="add del mod">
          <ac:chgData name="Pablo Ruiz Ruiz" userId="43f712b8e634f19b" providerId="LiveId" clId="{5721CB73-5361-E841-944D-730571557232}" dt="2020-01-02T12:10:22.560" v="537" actId="478"/>
          <ac:cxnSpMkLst>
            <pc:docMk/>
            <pc:sldMk cId="3264585886" sldId="258"/>
            <ac:cxnSpMk id="198" creationId="{036BBCF6-4FEB-254E-AA96-2D3544BED0E6}"/>
          </ac:cxnSpMkLst>
        </pc:cxnChg>
        <pc:cxnChg chg="add mod">
          <ac:chgData name="Pablo Ruiz Ruiz" userId="43f712b8e634f19b" providerId="LiveId" clId="{5721CB73-5361-E841-944D-730571557232}" dt="2020-01-02T12:54:37.964" v="1216"/>
          <ac:cxnSpMkLst>
            <pc:docMk/>
            <pc:sldMk cId="3264585886" sldId="258"/>
            <ac:cxnSpMk id="218" creationId="{51556B0F-4FAA-B341-89A6-B5ABA16E2BF3}"/>
          </ac:cxnSpMkLst>
        </pc:cxnChg>
      </pc:sldChg>
      <pc:sldChg chg="addSp modSp ord">
        <pc:chgData name="Pablo Ruiz Ruiz" userId="43f712b8e634f19b" providerId="LiveId" clId="{5721CB73-5361-E841-944D-730571557232}" dt="2020-01-02T12:45:44.666" v="1101" actId="1076"/>
        <pc:sldMkLst>
          <pc:docMk/>
          <pc:sldMk cId="258105017" sldId="259"/>
        </pc:sldMkLst>
        <pc:spChg chg="add mod">
          <ac:chgData name="Pablo Ruiz Ruiz" userId="43f712b8e634f19b" providerId="LiveId" clId="{5721CB73-5361-E841-944D-730571557232}" dt="2020-01-02T12:45:44.666" v="1101" actId="1076"/>
          <ac:spMkLst>
            <pc:docMk/>
            <pc:sldMk cId="258105017" sldId="259"/>
            <ac:spMk id="3" creationId="{182A97A0-D254-364D-856B-A78C8FD9511A}"/>
          </ac:spMkLst>
        </pc:spChg>
        <pc:picChg chg="add mod">
          <ac:chgData name="Pablo Ruiz Ruiz" userId="43f712b8e634f19b" providerId="LiveId" clId="{5721CB73-5361-E841-944D-730571557232}" dt="2020-01-02T12:45:44.666" v="1101" actId="1076"/>
          <ac:picMkLst>
            <pc:docMk/>
            <pc:sldMk cId="258105017" sldId="259"/>
            <ac:picMk id="2" creationId="{88A93AC8-5D1A-EE4E-A5BA-76EEA271797C}"/>
          </ac:picMkLst>
        </pc:picChg>
      </pc:sldChg>
      <pc:sldChg chg="addSp delSp modSp">
        <pc:chgData name="Pablo Ruiz Ruiz" userId="43f712b8e634f19b" providerId="LiveId" clId="{5721CB73-5361-E841-944D-730571557232}" dt="2020-01-02T15:54:22.300" v="1846" actId="1076"/>
        <pc:sldMkLst>
          <pc:docMk/>
          <pc:sldMk cId="426815580" sldId="261"/>
        </pc:sldMkLst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13" creationId="{583F8F05-BA71-6A45-8395-F6C0501889B7}"/>
          </ac:spMkLst>
        </pc:spChg>
        <pc:spChg chg="add mod">
          <ac:chgData name="Pablo Ruiz Ruiz" userId="43f712b8e634f19b" providerId="LiveId" clId="{5721CB73-5361-E841-944D-730571557232}" dt="2020-01-02T15:53:42.874" v="1837" actId="1076"/>
          <ac:spMkLst>
            <pc:docMk/>
            <pc:sldMk cId="426815580" sldId="261"/>
            <ac:spMk id="14" creationId="{65496383-AC03-5F44-A269-83D50798F53F}"/>
          </ac:spMkLst>
        </pc:spChg>
        <pc:spChg chg="add mod">
          <ac:chgData name="Pablo Ruiz Ruiz" userId="43f712b8e634f19b" providerId="LiveId" clId="{5721CB73-5361-E841-944D-730571557232}" dt="2020-01-02T15:53:36.112" v="1835" actId="1076"/>
          <ac:spMkLst>
            <pc:docMk/>
            <pc:sldMk cId="426815580" sldId="261"/>
            <ac:spMk id="15" creationId="{0AA5B12A-E93A-754A-BA07-033B80B4BCCE}"/>
          </ac:spMkLst>
        </pc:spChg>
        <pc:spChg chg="add mod">
          <ac:chgData name="Pablo Ruiz Ruiz" userId="43f712b8e634f19b" providerId="LiveId" clId="{5721CB73-5361-E841-944D-730571557232}" dt="2020-01-02T15:53:58.525" v="1841" actId="1076"/>
          <ac:spMkLst>
            <pc:docMk/>
            <pc:sldMk cId="426815580" sldId="261"/>
            <ac:spMk id="16" creationId="{7490494D-1A5C-F146-8D61-A89AB30351C4}"/>
          </ac:spMkLst>
        </pc:spChg>
        <pc:spChg chg="add del">
          <ac:chgData name="Pablo Ruiz Ruiz" userId="43f712b8e634f19b" providerId="LiveId" clId="{5721CB73-5361-E841-944D-730571557232}" dt="2020-01-02T15:29:51.997" v="1395"/>
          <ac:spMkLst>
            <pc:docMk/>
            <pc:sldMk cId="426815580" sldId="261"/>
            <ac:spMk id="17" creationId="{2BB7704A-03FD-DD42-866F-69E74076A508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18" creationId="{0DE8150C-52CF-3549-B98E-DC659BE90ED3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19" creationId="{02767DC6-C20E-F648-A173-32F81582ABCD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20" creationId="{567FD748-418D-F142-BB3E-D6E29E1FA9B2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21" creationId="{D73B0EAB-9960-8146-B450-C25814EC6F62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22" creationId="{4A093286-F57F-E643-AFFB-F258B2F33F97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23" creationId="{E32750F4-FB17-4F44-B87F-74F49658C39C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33" creationId="{65A00F7B-FDAF-8F4F-A456-7330C09473B4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46" creationId="{7E8B924C-AAFE-1F47-B8F0-CD9B98E30B93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52" creationId="{5DCBB8B2-48DD-334D-AC4B-8B635AF30A83}"/>
          </ac:spMkLst>
        </pc:spChg>
        <pc:spChg chg="add del">
          <ac:chgData name="Pablo Ruiz Ruiz" userId="43f712b8e634f19b" providerId="LiveId" clId="{5721CB73-5361-E841-944D-730571557232}" dt="2020-01-02T15:36:11.007" v="1509"/>
          <ac:spMkLst>
            <pc:docMk/>
            <pc:sldMk cId="426815580" sldId="261"/>
            <ac:spMk id="53" creationId="{08ED11A5-B2B6-684D-B8D2-424109137A56}"/>
          </ac:spMkLst>
        </pc:spChg>
        <pc:spChg chg="add del">
          <ac:chgData name="Pablo Ruiz Ruiz" userId="43f712b8e634f19b" providerId="LiveId" clId="{5721CB73-5361-E841-944D-730571557232}" dt="2020-01-02T15:36:15.267" v="1511" actId="478"/>
          <ac:spMkLst>
            <pc:docMk/>
            <pc:sldMk cId="426815580" sldId="261"/>
            <ac:spMk id="54" creationId="{10EBA301-7CEC-0340-B01D-00EE54C3335B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55" creationId="{7630AECC-24D7-4340-BE46-268D5A1C6341}"/>
          </ac:spMkLst>
        </pc:spChg>
        <pc:spChg chg="add del mod">
          <ac:chgData name="Pablo Ruiz Ruiz" userId="43f712b8e634f19b" providerId="LiveId" clId="{5721CB73-5361-E841-944D-730571557232}" dt="2020-01-02T15:38:27.193" v="1542" actId="478"/>
          <ac:spMkLst>
            <pc:docMk/>
            <pc:sldMk cId="426815580" sldId="261"/>
            <ac:spMk id="56" creationId="{C875346B-143A-544B-851A-26F3E23ED92D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57" creationId="{7306B34E-AAD7-1440-BF43-F99D036EFB3F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58" creationId="{923783DB-2B24-884C-ADF7-15E214F41377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62" creationId="{A215A9DB-F15F-9644-B878-3F9A6485A986}"/>
          </ac:spMkLst>
        </pc:spChg>
        <pc:spChg chg="add del mod">
          <ac:chgData name="Pablo Ruiz Ruiz" userId="43f712b8e634f19b" providerId="LiveId" clId="{5721CB73-5361-E841-944D-730571557232}" dt="2020-01-02T15:38:33.606" v="1544" actId="478"/>
          <ac:spMkLst>
            <pc:docMk/>
            <pc:sldMk cId="426815580" sldId="261"/>
            <ac:spMk id="63" creationId="{B9512E8A-B52C-5746-A66D-AD4F6237B5F2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64" creationId="{E3E52733-C3CD-4144-AC27-CED7C52B7871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65" creationId="{6CE5F4D8-E4C5-AC42-972F-1E9FB048C5DB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66" creationId="{3BA8AC1C-87A0-2E49-9F48-51F12E1F4FB8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73" creationId="{2975E04B-7439-EC4C-88B6-88C3B770B0EF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74" creationId="{3EA2DF70-51AE-064C-8367-44846FD12CF6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75" creationId="{09752977-80DE-1246-AE98-CC342144AEB5}"/>
          </ac:spMkLst>
        </pc:spChg>
        <pc:spChg chg="add mod">
          <ac:chgData name="Pablo Ruiz Ruiz" userId="43f712b8e634f19b" providerId="LiveId" clId="{5721CB73-5361-E841-944D-730571557232}" dt="2020-01-02T15:54:22.300" v="1846" actId="1076"/>
          <ac:spMkLst>
            <pc:docMk/>
            <pc:sldMk cId="426815580" sldId="261"/>
            <ac:spMk id="106" creationId="{A38CD563-3174-C145-B9E5-4E35081D8145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120" creationId="{F45BCA62-C5FF-A649-859F-FFD0A9070278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137" creationId="{32F72839-923E-E342-8389-762DCC801053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138" creationId="{6378DCA7-CAA8-6E49-B050-593683BCF664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139" creationId="{A1A4EE08-DEAE-F845-AF6B-9D950D72FC57}"/>
          </ac:spMkLst>
        </pc:spChg>
        <pc:spChg chg="add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140" creationId="{9138A196-3F05-914E-8F7F-72B1DEDF0D37}"/>
          </ac:spMkLst>
        </pc:spChg>
        <pc:spChg chg="add del mod">
          <ac:chgData name="Pablo Ruiz Ruiz" userId="43f712b8e634f19b" providerId="LiveId" clId="{5721CB73-5361-E841-944D-730571557232}" dt="2020-01-02T15:53:02.605" v="1828" actId="1076"/>
          <ac:spMkLst>
            <pc:docMk/>
            <pc:sldMk cId="426815580" sldId="261"/>
            <ac:spMk id="141" creationId="{0AB24F94-9EE4-C545-818E-4B4130B5CC60}"/>
          </ac:spMkLst>
        </pc:spChg>
        <pc:graphicFrameChg chg="add del">
          <ac:chgData name="Pablo Ruiz Ruiz" userId="43f712b8e634f19b" providerId="LiveId" clId="{5721CB73-5361-E841-944D-730571557232}" dt="2020-01-02T13:08:34.533" v="1227"/>
          <ac:graphicFrameMkLst>
            <pc:docMk/>
            <pc:sldMk cId="426815580" sldId="261"/>
            <ac:graphicFrameMk id="2" creationId="{E539B49C-D3E7-EC44-82DC-FA1EF16F980F}"/>
          </ac:graphicFrameMkLst>
        </pc:graphicFrameChg>
        <pc:graphicFrameChg chg="add del mod modGraphic">
          <ac:chgData name="Pablo Ruiz Ruiz" userId="43f712b8e634f19b" providerId="LiveId" clId="{5721CB73-5361-E841-944D-730571557232}" dt="2020-01-02T15:53:02.605" v="1828" actId="1076"/>
          <ac:graphicFrameMkLst>
            <pc:docMk/>
            <pc:sldMk cId="426815580" sldId="261"/>
            <ac:graphicFrameMk id="3" creationId="{52E627A3-726E-9942-A67E-03F3F236E043}"/>
          </ac:graphicFrameMkLst>
        </pc:graphicFrameChg>
        <pc:graphicFrameChg chg="add del mod modGraphic">
          <ac:chgData name="Pablo Ruiz Ruiz" userId="43f712b8e634f19b" providerId="LiveId" clId="{5721CB73-5361-E841-944D-730571557232}" dt="2020-01-02T15:53:02.605" v="1828" actId="1076"/>
          <ac:graphicFrameMkLst>
            <pc:docMk/>
            <pc:sldMk cId="426815580" sldId="261"/>
            <ac:graphicFrameMk id="4" creationId="{9F35B9CC-A03F-344D-AE35-50F53BF820B6}"/>
          </ac:graphicFrameMkLst>
        </pc:graphicFrameChg>
        <pc:graphicFrameChg chg="add del mod modGraphic">
          <ac:chgData name="Pablo Ruiz Ruiz" userId="43f712b8e634f19b" providerId="LiveId" clId="{5721CB73-5361-E841-944D-730571557232}" dt="2020-01-02T15:53:02.605" v="1828" actId="1076"/>
          <ac:graphicFrameMkLst>
            <pc:docMk/>
            <pc:sldMk cId="426815580" sldId="261"/>
            <ac:graphicFrameMk id="5" creationId="{3AE8C193-A74B-A84A-AA76-51031C230811}"/>
          </ac:graphicFrameMkLst>
        </pc:graphicFrameChg>
        <pc:graphicFrameChg chg="add del mod">
          <ac:chgData name="Pablo Ruiz Ruiz" userId="43f712b8e634f19b" providerId="LiveId" clId="{5721CB73-5361-E841-944D-730571557232}" dt="2020-01-02T15:53:05.951" v="1829" actId="478"/>
          <ac:graphicFrameMkLst>
            <pc:docMk/>
            <pc:sldMk cId="426815580" sldId="261"/>
            <ac:graphicFrameMk id="105" creationId="{2745FEEB-E644-C14B-9C64-03F0FD446F94}"/>
          </ac:graphicFrameMkLst>
        </pc:graphicFrameChg>
        <pc:graphicFrameChg chg="add mod">
          <ac:chgData name="Pablo Ruiz Ruiz" userId="43f712b8e634f19b" providerId="LiveId" clId="{5721CB73-5361-E841-944D-730571557232}" dt="2020-01-02T15:54:19.686" v="1845" actId="1076"/>
          <ac:graphicFrameMkLst>
            <pc:docMk/>
            <pc:sldMk cId="426815580" sldId="261"/>
            <ac:graphicFrameMk id="152" creationId="{B72744D9-A1F1-E04A-81E1-0CF55369D3ED}"/>
          </ac:graphicFrameMkLst>
        </pc:graphicFrameChg>
        <pc:picChg chg="add del mod">
          <ac:chgData name="Pablo Ruiz Ruiz" userId="43f712b8e634f19b" providerId="LiveId" clId="{5721CB73-5361-E841-944D-730571557232}" dt="2020-01-02T13:12:08.405" v="1308" actId="478"/>
          <ac:picMkLst>
            <pc:docMk/>
            <pc:sldMk cId="426815580" sldId="261"/>
            <ac:picMk id="12" creationId="{FA5EC2CC-B6C9-6F4E-8AAA-FA422F228D74}"/>
          </ac:picMkLst>
        </pc:picChg>
        <pc:cxnChg chg="add del mod">
          <ac:chgData name="Pablo Ruiz Ruiz" userId="43f712b8e634f19b" providerId="LiveId" clId="{5721CB73-5361-E841-944D-730571557232}" dt="2020-01-02T15:53:42.874" v="1837" actId="1076"/>
          <ac:cxnSpMkLst>
            <pc:docMk/>
            <pc:sldMk cId="426815580" sldId="261"/>
            <ac:cxnSpMk id="7" creationId="{4938AA42-E6F4-3F4C-9B93-DA1D22C53631}"/>
          </ac:cxnSpMkLst>
        </pc:cxnChg>
        <pc:cxnChg chg="add del mod">
          <ac:chgData name="Pablo Ruiz Ruiz" userId="43f712b8e634f19b" providerId="LiveId" clId="{5721CB73-5361-E841-944D-730571557232}" dt="2020-01-02T15:53:36.112" v="1835" actId="1076"/>
          <ac:cxnSpMkLst>
            <pc:docMk/>
            <pc:sldMk cId="426815580" sldId="261"/>
            <ac:cxnSpMk id="9" creationId="{23AA763A-C976-E846-A0C7-0EF3AF5B4851}"/>
          </ac:cxnSpMkLst>
        </pc:cxnChg>
        <pc:cxnChg chg="add del mod">
          <ac:chgData name="Pablo Ruiz Ruiz" userId="43f712b8e634f19b" providerId="LiveId" clId="{5721CB73-5361-E841-944D-730571557232}" dt="2020-01-02T15:53:58.525" v="1841" actId="1076"/>
          <ac:cxnSpMkLst>
            <pc:docMk/>
            <pc:sldMk cId="426815580" sldId="261"/>
            <ac:cxnSpMk id="10" creationId="{B7387751-4FFC-FF4B-AED4-E7C547F2BAB5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25" creationId="{76FE2E04-9F02-974C-8565-0FB852CDA396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30" creationId="{65F9FD5D-34BC-324C-A4C3-A74F1854863A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32" creationId="{35D3D474-2B62-5249-BDD3-DDAB1D0920B6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35" creationId="{325C9F50-D3BE-D642-B84E-8C7FC968DA0C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45" creationId="{95746C41-ED09-B548-97C5-E7B7E27DB972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48" creationId="{BECEFDE5-E601-BB47-B70A-C0433E0D164F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51" creationId="{95066736-16FE-2841-A606-59AADB1C37AC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60" creationId="{A59FAA83-314A-6249-AC77-4F5468E66838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68" creationId="{F0FFEB47-428D-CE40-98F0-5D9732AEDDCD}"/>
          </ac:cxnSpMkLst>
        </pc:cxnChg>
        <pc:cxnChg chg="add del mod">
          <ac:chgData name="Pablo Ruiz Ruiz" userId="43f712b8e634f19b" providerId="LiveId" clId="{5721CB73-5361-E841-944D-730571557232}" dt="2020-01-02T15:38:34.763" v="1545" actId="478"/>
          <ac:cxnSpMkLst>
            <pc:docMk/>
            <pc:sldMk cId="426815580" sldId="261"/>
            <ac:cxnSpMk id="70" creationId="{3118DC55-4DA3-CC43-BDB2-CD03D65A9555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72" creationId="{2F379011-E732-EE46-9DF4-7343C859ABF2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80" creationId="{54F8586B-F8D1-5042-9884-DDAA794FF57F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82" creationId="{0147C468-A96B-8246-9BBC-E46C21EF9269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85" creationId="{D85993AC-9176-1C46-A434-3A1976F674FE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91" creationId="{EEAC1428-97D3-8646-BE6C-F3076CD4BD51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96" creationId="{8916BE32-A4AC-DD4A-8EC8-97CC79E6AC40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101" creationId="{862B5C92-2AC7-3347-9426-B3C4666928A7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108" creationId="{79A248E3-B8C9-A743-B48E-D3EB26BE73AF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110" creationId="{D33D0713-9991-6C48-AEC9-6F7E485E382D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117" creationId="{A2B0C518-B11E-5247-9D0A-C5F401E8FA17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121" creationId="{8312FF2A-DA58-C949-9F19-8DDD9FC1694F}"/>
          </ac:cxnSpMkLst>
        </pc:cxnChg>
        <pc:cxnChg chg="add mod">
          <ac:chgData name="Pablo Ruiz Ruiz" userId="43f712b8e634f19b" providerId="LiveId" clId="{5721CB73-5361-E841-944D-730571557232}" dt="2020-01-02T15:53:02.605" v="1828" actId="1076"/>
          <ac:cxnSpMkLst>
            <pc:docMk/>
            <pc:sldMk cId="426815580" sldId="261"/>
            <ac:cxnSpMk id="131" creationId="{F6044E2E-F6A9-D540-8F27-B90B5A20C316}"/>
          </ac:cxnSpMkLst>
        </pc:cxnChg>
      </pc:sldChg>
      <pc:sldChg chg="addSp delSp modSp add ord">
        <pc:chgData name="Pablo Ruiz Ruiz" userId="43f712b8e634f19b" providerId="LiveId" clId="{5721CB73-5361-E841-944D-730571557232}" dt="2020-01-02T15:55:35.944" v="1852" actId="207"/>
        <pc:sldMkLst>
          <pc:docMk/>
          <pc:sldMk cId="467983327" sldId="265"/>
        </pc:sldMkLst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2" creationId="{C3178EDD-CFAE-4841-8B79-B5B627E12507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3" creationId="{6CAFDCAC-0380-6249-92DB-8ABEFAFBC7B6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4" creationId="{0AB6694C-CDBF-F246-9002-29059AB9E060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5" creationId="{FF9308BD-228F-C140-A9DB-9BEF8171F06C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9" creationId="{5BBC5EC4-4E27-EC47-AF09-20567235D5C5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0" creationId="{A0BE291D-C91B-5B49-A5B9-4CB57C165201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1" creationId="{274519A6-3A5A-2042-9ECE-002C61D11F21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2" creationId="{C6E9569A-6D15-BA4C-BFDE-7E7CC198C0A3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3" creationId="{43820EB4-448D-2E4C-8072-5AC504FB4114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4" creationId="{B89F58AB-F99E-4642-AEF9-EFC5AB948E97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" creationId="{9ED6E7B8-2A91-5442-BE23-B0C8C20E7713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6" creationId="{9801E612-87BB-8A42-A077-CC68BB30194F}"/>
          </ac:spMkLst>
        </pc:spChg>
        <pc:spChg chg="mod">
          <ac:chgData name="Pablo Ruiz Ruiz" userId="43f712b8e634f19b" providerId="LiveId" clId="{5721CB73-5361-E841-944D-730571557232}" dt="2020-01-02T12:50:36.285" v="1156" actId="1038"/>
          <ac:spMkLst>
            <pc:docMk/>
            <pc:sldMk cId="467983327" sldId="265"/>
            <ac:spMk id="56" creationId="{13BD6253-1301-A54A-9EA5-27B486FAD888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83" creationId="{6054564A-065C-A54D-8C04-153D46FC963F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87" creationId="{0276FC82-0ECD-724C-9272-335FA4D02DD6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96" creationId="{779C3C75-0266-8F42-8F25-4A1DFB6085C0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97" creationId="{729C8165-70FF-6A44-96BB-487958C32794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98" creationId="{B4C2E1AD-1AB7-7741-ACA9-2FE8E95DB338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99" creationId="{F98C020E-0397-A049-BCAF-9848C77FB13A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00" creationId="{8366FF2F-E9FB-B140-BB9D-A4F6634E5F73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01" creationId="{A3B9CFC0-FDDD-6749-ACCB-CA861756FAB3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02" creationId="{88B442DC-ECBE-F246-85F8-8E03927CA3EA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03" creationId="{3C366413-53E8-394A-A755-BA9C3C58046D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04" creationId="{C200ED27-7858-3F48-BDE3-166500FF384C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05" creationId="{77ED627E-16DE-A644-8723-C87761CE5610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06" creationId="{CDCB295B-80ED-5246-97A8-F5928E1233E9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07" creationId="{278868A6-6D65-F64B-8375-0BE970676B60}"/>
          </ac:spMkLst>
        </pc:spChg>
        <pc:spChg chg="mod">
          <ac:chgData name="Pablo Ruiz Ruiz" userId="43f712b8e634f19b" providerId="LiveId" clId="{5721CB73-5361-E841-944D-730571557232}" dt="2020-01-02T12:50:36.285" v="1156" actId="1038"/>
          <ac:spMkLst>
            <pc:docMk/>
            <pc:sldMk cId="467983327" sldId="265"/>
            <ac:spMk id="121" creationId="{CA2C5000-A002-1E4D-921C-763F5EBBB743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26" creationId="{E4CAE69A-1BF9-A148-B157-6B28C7D5ED93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28" creationId="{7E99835C-4A29-B44E-A9D0-3F2649871ABB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31" creationId="{3CDA8A09-542D-274C-AF9E-2070965FB173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32" creationId="{21861175-8D17-4C41-8607-F6042EA6F38A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33" creationId="{505557A5-BF06-5446-8B41-52D10EC9E352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34" creationId="{025270F0-54F9-B648-97C6-3CF76DF75BE2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35" creationId="{61E5E894-727B-DC48-89C5-58241858E746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36" creationId="{75DC6954-FFF7-504D-B6CC-51170B5A5C34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37" creationId="{98DFA76D-1AD9-E046-A481-2557F0B6A4AA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38" creationId="{0C669AD9-F2B4-2043-85B0-A5C06E8CDE68}"/>
          </ac:spMkLst>
        </pc:spChg>
        <pc:spChg chg="mod">
          <ac:chgData name="Pablo Ruiz Ruiz" userId="43f712b8e634f19b" providerId="LiveId" clId="{5721CB73-5361-E841-944D-730571557232}" dt="2020-01-02T13:09:37.711" v="1260" actId="14100"/>
          <ac:spMkLst>
            <pc:docMk/>
            <pc:sldMk cId="467983327" sldId="265"/>
            <ac:spMk id="139" creationId="{D08828E1-B5B8-FD40-941E-EFB64D649D42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40" creationId="{41ED89A7-A0B2-944E-9247-6FEB3F46D0ED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41" creationId="{8F4DD2DE-5603-EC40-BB5F-4F9F8FEF8918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42" creationId="{8632653E-C8D4-1246-B717-91F880CEA11B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43" creationId="{8DF895E2-D9AB-5846-A609-3ECF3E30BF58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44" creationId="{3A842140-ADAF-974E-8032-97731EA662D8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45" creationId="{69CA4B16-D34A-354E-9F39-3A9725ED1437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46" creationId="{FDDBFEEE-1FDE-AF4A-BB42-814BFF1C1691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47" creationId="{08FBCB84-3F3F-3B4D-BDAC-EAA720B1D393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48" creationId="{9E5C6E0C-2A34-C04F-828A-2110612F6FC3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49" creationId="{6DE24CD9-31B1-E746-B721-BC1DC659E837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0" creationId="{4FE1C774-55CD-8843-B6AE-BEB2A5A344FC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1" creationId="{86F56EB1-47C2-5F4A-917C-5A6A53FCDAE9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2" creationId="{8E3991BF-38E3-4D4A-9BBE-40FE94F473E6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3" creationId="{AB8CD5BD-C1E8-694B-A443-F0541BE95167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4" creationId="{C8163A7E-2FDF-F34D-B540-7B4501DDA12D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5" creationId="{2F27BFBD-802D-6E4C-9D99-DD7CD5198141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6" creationId="{5E9DCA70-38F3-1645-99E0-15BE1E2274B4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7" creationId="{287CF227-9785-F549-B1D3-90F66FA23C63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8" creationId="{886D9F55-9AA3-0947-AD1A-A3A309F8561E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59" creationId="{04670165-2D3C-DC43-A018-6E1E584EDBE4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60" creationId="{CA255501-70DB-E042-8FF9-FB17D7637A20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61" creationId="{A8F2704F-83D2-344F-996E-93C8E2D367BE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62" creationId="{267DDE76-B396-B649-9FBF-DEDBF10D00D2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63" creationId="{B73D8F62-D363-DB45-B3C1-9F5B33B8029E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64" creationId="{E0266586-EDF7-FE4C-AD9E-F1FB489C7122}"/>
          </ac:spMkLst>
        </pc:spChg>
        <pc:spChg chg="mod">
          <ac:chgData name="Pablo Ruiz Ruiz" userId="43f712b8e634f19b" providerId="LiveId" clId="{5721CB73-5361-E841-944D-730571557232}" dt="2020-01-02T12:50:36.285" v="1156" actId="1038"/>
          <ac:spMkLst>
            <pc:docMk/>
            <pc:sldMk cId="467983327" sldId="265"/>
            <ac:spMk id="178" creationId="{C9F698CA-2032-3146-92E7-B5ACBACF8BDA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83" creationId="{75C5F83E-B634-1B4E-8A80-AFA09C7514B0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85" creationId="{B27A2E6C-1E45-964F-AD58-84CD1140D1BB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88" creationId="{D4F15556-C0A7-5845-B5B6-68D6E4579BD3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89" creationId="{FEC7C38B-6B05-2241-A6A5-089AC54DB732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90" creationId="{99A1584C-7EB3-1D43-A375-13845F197D75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191" creationId="{A83E10C2-91A1-9944-8DDF-B39C0BB1AD82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192" creationId="{2A86CE77-A481-014A-9A07-213A58728AD1}"/>
          </ac:spMkLst>
        </pc:spChg>
        <pc:spChg chg="mod">
          <ac:chgData name="Pablo Ruiz Ruiz" userId="43f712b8e634f19b" providerId="LiveId" clId="{5721CB73-5361-E841-944D-730571557232}" dt="2020-01-02T12:36:24.506" v="1021" actId="164"/>
          <ac:spMkLst>
            <pc:docMk/>
            <pc:sldMk cId="467983327" sldId="265"/>
            <ac:spMk id="204" creationId="{710758EF-2E4E-9140-8940-D1FD4309C876}"/>
          </ac:spMkLst>
        </pc:spChg>
        <pc:spChg chg="del">
          <ac:chgData name="Pablo Ruiz Ruiz" userId="43f712b8e634f19b" providerId="LiveId" clId="{5721CB73-5361-E841-944D-730571557232}" dt="2020-01-02T12:22:58.163" v="795"/>
          <ac:spMkLst>
            <pc:docMk/>
            <pc:sldMk cId="467983327" sldId="265"/>
            <ac:spMk id="205" creationId="{36E1D413-6D89-7F4F-A427-55D31BD965E4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11" creationId="{2BC3DD77-D277-3747-AF16-E86355E9E1A7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16" creationId="{5BE310BC-7DBB-0F44-BBC0-510377522877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18" creationId="{1BE1C57A-9D35-F04F-889A-B8BDA6AD1C07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21" creationId="{A03C8158-64F0-C748-B459-25B89E24A5C7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22" creationId="{4A2EC73D-D1E9-9643-88A9-BF5E55AE0350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23" creationId="{55E67DFC-F8C6-2B4C-9141-941A24CEC997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24" creationId="{E3481710-A33A-344D-A8E7-BD1B22448C6E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25" creationId="{5B325FB2-5F28-B841-BB77-88901E41D74D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26" creationId="{735C0EFB-46E1-C046-8150-5B3E69C3A32E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27" creationId="{A6FDEACD-4DAF-3143-9F61-13E800B717AB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28" creationId="{AF262F8A-B81E-4C4A-A6DD-C12C1B602C18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29" creationId="{B2259B8D-A439-D649-8FE1-5A38EA788516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30" creationId="{E14053A8-2708-7C4E-80C4-C44583B27605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31" creationId="{119DFC0C-CCB5-C749-AB8C-36B489FB4899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32" creationId="{B451A4A0-1563-3E4A-BBAC-1C087BBA5774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46" creationId="{B5378A00-DE43-9E43-8347-9A6555D08A8D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51" creationId="{BEAF5DB0-E3F9-B548-980C-500DE3DA8A86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53" creationId="{B76E7E42-C98B-4A4A-8D69-6BE5875A0B4A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56" creationId="{972DBCC3-71CF-4D41-90AE-28CF8C070CA6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57" creationId="{18BB8F09-7AEC-7548-870C-C423654C6A94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58" creationId="{911E3A83-1103-9647-9D22-F8012D5463C9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59" creationId="{2A0272F1-C90D-0749-BFDB-BA3FA61393CB}"/>
          </ac:spMkLst>
        </pc:spChg>
        <pc:spChg chg="add del mod">
          <ac:chgData name="Pablo Ruiz Ruiz" userId="43f712b8e634f19b" providerId="LiveId" clId="{5721CB73-5361-E841-944D-730571557232}" dt="2020-01-02T12:15:57.592" v="581" actId="478"/>
          <ac:spMkLst>
            <pc:docMk/>
            <pc:sldMk cId="467983327" sldId="265"/>
            <ac:spMk id="260" creationId="{E9D0470D-F675-A840-934F-08C2A264694A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61" creationId="{FA9CF131-EEEA-304F-9943-58F274AAA699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62" creationId="{47BFAACF-061B-3347-B2E7-AACB9D70BA0C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63" creationId="{F54EB7DD-6D18-5747-9606-25BFD648FD13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64" creationId="{8D2672D9-C1FF-7547-B02D-F66AD57088BF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65" creationId="{B85B809E-27CA-9F4C-9C1A-D4E66FF3EB85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66" creationId="{D4E61BAB-E077-4B48-8DC9-3E3371C7531C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67" creationId="{ECA8922B-013E-BA40-8D20-2032F2F2280F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68" creationId="{E30FB8AB-9C5F-9F46-A91F-43F993BB9143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69" creationId="{F1AD4E5F-B03C-314E-A576-A1F591E339D0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70" creationId="{43562356-5156-AC4D-B4FA-1F41B49C11D4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71" creationId="{0E1BEA21-6F9A-7645-8DF5-9D257BC74478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72" creationId="{BB581D73-4464-F943-B548-B8DAD3296950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73" creationId="{EBCB165F-06B5-DA4F-93BA-5F1FCF5D28B8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74" creationId="{CDA1B4C6-83FB-8D43-B6EB-85F44772B475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75" creationId="{6F50DB68-458A-6B48-9A83-3707786CFCC3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76" creationId="{7A6739DC-A973-9440-838C-B1AFE0D52786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90" creationId="{2EA559CB-3CBA-034C-8A54-6573E4CBA5EE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95" creationId="{F8EA7105-CFAC-874B-8C16-79560D50035B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297" creationId="{A6F9946D-CDEE-C842-8E46-FC5DE69FE598}"/>
          </ac:spMkLst>
        </pc:spChg>
        <pc:spChg chg="add mod">
          <ac:chgData name="Pablo Ruiz Ruiz" userId="43f712b8e634f19b" providerId="LiveId" clId="{5721CB73-5361-E841-944D-730571557232}" dt="2020-01-02T12:15:24.302" v="576" actId="164"/>
          <ac:spMkLst>
            <pc:docMk/>
            <pc:sldMk cId="467983327" sldId="265"/>
            <ac:spMk id="300" creationId="{A9CD7165-A492-6648-8F51-A4BA936DF1D8}"/>
          </ac:spMkLst>
        </pc:spChg>
        <pc:spChg chg="add del mod">
          <ac:chgData name="Pablo Ruiz Ruiz" userId="43f712b8e634f19b" providerId="LiveId" clId="{5721CB73-5361-E841-944D-730571557232}" dt="2020-01-02T12:15:51.740" v="579" actId="478"/>
          <ac:spMkLst>
            <pc:docMk/>
            <pc:sldMk cId="467983327" sldId="265"/>
            <ac:spMk id="304" creationId="{B04CEB1F-3879-9F49-9AAA-252A3DB42051}"/>
          </ac:spMkLst>
        </pc:spChg>
        <pc:spChg chg="add del mod">
          <ac:chgData name="Pablo Ruiz Ruiz" userId="43f712b8e634f19b" providerId="LiveId" clId="{5721CB73-5361-E841-944D-730571557232}" dt="2020-01-02T12:15:55.183" v="580" actId="478"/>
          <ac:spMkLst>
            <pc:docMk/>
            <pc:sldMk cId="467983327" sldId="265"/>
            <ac:spMk id="305" creationId="{0C690463-8BE0-DB4E-8274-8D8A8AFBFDD4}"/>
          </ac:spMkLst>
        </pc:spChg>
        <pc:spChg chg="add del">
          <ac:chgData name="Pablo Ruiz Ruiz" userId="43f712b8e634f19b" providerId="LiveId" clId="{5721CB73-5361-E841-944D-730571557232}" dt="2020-01-02T12:33:59.412" v="989"/>
          <ac:spMkLst>
            <pc:docMk/>
            <pc:sldMk cId="467983327" sldId="265"/>
            <ac:spMk id="387" creationId="{16F0BDB4-6CF5-7C44-9AA2-3426243B0ABC}"/>
          </ac:spMkLst>
        </pc:spChg>
        <pc:spChg chg="add mod">
          <ac:chgData name="Pablo Ruiz Ruiz" userId="43f712b8e634f19b" providerId="LiveId" clId="{5721CB73-5361-E841-944D-730571557232}" dt="2020-01-02T15:55:35.944" v="1852" actId="207"/>
          <ac:spMkLst>
            <pc:docMk/>
            <pc:sldMk cId="467983327" sldId="265"/>
            <ac:spMk id="502" creationId="{5E1A060C-92CD-FC4B-8909-BB38E1CC5B49}"/>
          </ac:spMkLst>
        </pc:spChg>
        <pc:spChg chg="add mod">
          <ac:chgData name="Pablo Ruiz Ruiz" userId="43f712b8e634f19b" providerId="LiveId" clId="{5721CB73-5361-E841-944D-730571557232}" dt="2020-01-02T15:55:35.944" v="1852" actId="207"/>
          <ac:spMkLst>
            <pc:docMk/>
            <pc:sldMk cId="467983327" sldId="265"/>
            <ac:spMk id="506" creationId="{92FE8FBE-92AB-4940-938F-981FE2EB35E4}"/>
          </ac:spMkLst>
        </pc:spChg>
        <pc:spChg chg="add del">
          <ac:chgData name="Pablo Ruiz Ruiz" userId="43f712b8e634f19b" providerId="LiveId" clId="{5721CB73-5361-E841-944D-730571557232}" dt="2020-01-02T12:40:25.266" v="1065"/>
          <ac:spMkLst>
            <pc:docMk/>
            <pc:sldMk cId="467983327" sldId="265"/>
            <ac:spMk id="509" creationId="{705B8CAB-B7F6-CB4C-B457-5A755DF4FD20}"/>
          </ac:spMkLst>
        </pc:spChg>
        <pc:spChg chg="add mod">
          <ac:chgData name="Pablo Ruiz Ruiz" userId="43f712b8e634f19b" providerId="LiveId" clId="{5721CB73-5361-E841-944D-730571557232}" dt="2020-01-02T15:55:35.944" v="1852" actId="207"/>
          <ac:spMkLst>
            <pc:docMk/>
            <pc:sldMk cId="467983327" sldId="265"/>
            <ac:spMk id="512" creationId="{6508F922-FB33-1F4B-B7A2-F6A6112CDC42}"/>
          </ac:spMkLst>
        </pc:spChg>
        <pc:spChg chg="add mod">
          <ac:chgData name="Pablo Ruiz Ruiz" userId="43f712b8e634f19b" providerId="LiveId" clId="{5721CB73-5361-E841-944D-730571557232}" dt="2020-01-02T12:50:09.018" v="1142" actId="1076"/>
          <ac:spMkLst>
            <pc:docMk/>
            <pc:sldMk cId="467983327" sldId="265"/>
            <ac:spMk id="513" creationId="{10BB6633-4A84-2D4D-B6C5-601AE7E67424}"/>
          </ac:spMkLst>
        </pc:spChg>
        <pc:spChg chg="add mod">
          <ac:chgData name="Pablo Ruiz Ruiz" userId="43f712b8e634f19b" providerId="LiveId" clId="{5721CB73-5361-E841-944D-730571557232}" dt="2020-01-02T12:50:19.166" v="1150" actId="1036"/>
          <ac:spMkLst>
            <pc:docMk/>
            <pc:sldMk cId="467983327" sldId="265"/>
            <ac:spMk id="514" creationId="{C508EF84-E239-814B-A984-5F503CA146F7}"/>
          </ac:spMkLst>
        </pc:spChg>
        <pc:spChg chg="add mod">
          <ac:chgData name="Pablo Ruiz Ruiz" userId="43f712b8e634f19b" providerId="LiveId" clId="{5721CB73-5361-E841-944D-730571557232}" dt="2020-01-02T12:50:27.796" v="1152" actId="1076"/>
          <ac:spMkLst>
            <pc:docMk/>
            <pc:sldMk cId="467983327" sldId="265"/>
            <ac:spMk id="515" creationId="{539807B8-9C8D-2E4F-8052-16FE48343B91}"/>
          </ac:spMkLst>
        </pc:spChg>
        <pc:spChg chg="add mod">
          <ac:chgData name="Pablo Ruiz Ruiz" userId="43f712b8e634f19b" providerId="LiveId" clId="{5721CB73-5361-E841-944D-730571557232}" dt="2020-01-02T12:51:07.689" v="1160" actId="1076"/>
          <ac:spMkLst>
            <pc:docMk/>
            <pc:sldMk cId="467983327" sldId="265"/>
            <ac:spMk id="516" creationId="{F08FDBDE-FEF8-344D-A595-882715020F2B}"/>
          </ac:spMkLst>
        </pc:spChg>
        <pc:spChg chg="add mod">
          <ac:chgData name="Pablo Ruiz Ruiz" userId="43f712b8e634f19b" providerId="LiveId" clId="{5721CB73-5361-E841-944D-730571557232}" dt="2020-01-02T12:51:19.541" v="1163" actId="1076"/>
          <ac:spMkLst>
            <pc:docMk/>
            <pc:sldMk cId="467983327" sldId="265"/>
            <ac:spMk id="517" creationId="{0C6BB056-9407-4B4C-8F09-0B306EEB9CF5}"/>
          </ac:spMkLst>
        </pc:spChg>
        <pc:spChg chg="add mod">
          <ac:chgData name="Pablo Ruiz Ruiz" userId="43f712b8e634f19b" providerId="LiveId" clId="{5721CB73-5361-E841-944D-730571557232}" dt="2020-01-02T12:51:54.107" v="1172" actId="1036"/>
          <ac:spMkLst>
            <pc:docMk/>
            <pc:sldMk cId="467983327" sldId="265"/>
            <ac:spMk id="518" creationId="{67659934-4533-6B47-979B-8622F463BB18}"/>
          </ac:spMkLst>
        </pc:spChg>
        <pc:spChg chg="add mod">
          <ac:chgData name="Pablo Ruiz Ruiz" userId="43f712b8e634f19b" providerId="LiveId" clId="{5721CB73-5361-E841-944D-730571557232}" dt="2020-01-02T13:10:21.350" v="1291" actId="1076"/>
          <ac:spMkLst>
            <pc:docMk/>
            <pc:sldMk cId="467983327" sldId="265"/>
            <ac:spMk id="521" creationId="{66A16530-B998-3244-9CA4-CE68B2C9AB69}"/>
          </ac:spMkLst>
        </pc:spChg>
        <pc:spChg chg="add mod">
          <ac:chgData name="Pablo Ruiz Ruiz" userId="43f712b8e634f19b" providerId="LiveId" clId="{5721CB73-5361-E841-944D-730571557232}" dt="2020-01-02T13:10:18.038" v="1290" actId="1076"/>
          <ac:spMkLst>
            <pc:docMk/>
            <pc:sldMk cId="467983327" sldId="265"/>
            <ac:spMk id="522" creationId="{86A6799D-4DDE-3942-A9ED-AB41F90C6ABB}"/>
          </ac:spMkLst>
        </pc:spChg>
        <pc:spChg chg="add mod">
          <ac:chgData name="Pablo Ruiz Ruiz" userId="43f712b8e634f19b" providerId="LiveId" clId="{5721CB73-5361-E841-944D-730571557232}" dt="2020-01-02T13:10:14.804" v="1289" actId="1076"/>
          <ac:spMkLst>
            <pc:docMk/>
            <pc:sldMk cId="467983327" sldId="265"/>
            <ac:spMk id="523" creationId="{AFB3C000-C335-4543-95BC-790F4B72DC43}"/>
          </ac:spMkLst>
        </pc:spChg>
        <pc:grpChg chg="add del mod">
          <ac:chgData name="Pablo Ruiz Ruiz" userId="43f712b8e634f19b" providerId="LiveId" clId="{5721CB73-5361-E841-944D-730571557232}" dt="2020-01-02T12:16:04.305" v="582"/>
          <ac:grpSpMkLst>
            <pc:docMk/>
            <pc:sldMk cId="467983327" sldId="265"/>
            <ac:grpSpMk id="6" creationId="{2171D60B-3367-EF4A-A8F9-687FE71A791D}"/>
          </ac:grpSpMkLst>
        </pc:grpChg>
        <pc:grpChg chg="add mod">
          <ac:chgData name="Pablo Ruiz Ruiz" userId="43f712b8e634f19b" providerId="LiveId" clId="{5721CB73-5361-E841-944D-730571557232}" dt="2020-01-02T12:36:35.030" v="1022" actId="1076"/>
          <ac:grpSpMkLst>
            <pc:docMk/>
            <pc:sldMk cId="467983327" sldId="265"/>
            <ac:grpSpMk id="28" creationId="{67652E92-CC66-9C40-9DD4-5C2E8764CE51}"/>
          </ac:grpSpMkLst>
        </pc:grpChg>
        <pc:grpChg chg="add del mod">
          <ac:chgData name="Pablo Ruiz Ruiz" userId="43f712b8e634f19b" providerId="LiveId" clId="{5721CB73-5361-E841-944D-730571557232}" dt="2020-01-02T12:29:06.595" v="899" actId="478"/>
          <ac:grpSpMkLst>
            <pc:docMk/>
            <pc:sldMk cId="467983327" sldId="265"/>
            <ac:grpSpMk id="306" creationId="{F749D7AE-D27B-FA4C-A53F-3CF3731EE42E}"/>
          </ac:grpSpMkLst>
        </pc:grpChg>
        <pc:grpChg chg="add mod">
          <ac:chgData name="Pablo Ruiz Ruiz" userId="43f712b8e634f19b" providerId="LiveId" clId="{5721CB73-5361-E841-944D-730571557232}" dt="2020-01-02T12:36:42.679" v="1023" actId="1076"/>
          <ac:grpSpMkLst>
            <pc:docMk/>
            <pc:sldMk cId="467983327" sldId="265"/>
            <ac:grpSpMk id="388" creationId="{C23017D3-89A6-8841-B39B-D4DF79BCD338}"/>
          </ac:grpSpMkLst>
        </pc:grpChg>
        <pc:graphicFrameChg chg="add del mod modGraphic">
          <ac:chgData name="Pablo Ruiz Ruiz" userId="43f712b8e634f19b" providerId="LiveId" clId="{5721CB73-5361-E841-944D-730571557232}" dt="2020-01-02T15:54:54.567" v="1847" actId="478"/>
          <ac:graphicFrameMkLst>
            <pc:docMk/>
            <pc:sldMk cId="467983327" sldId="265"/>
            <ac:graphicFrameMk id="524" creationId="{786F3ED0-72C2-B14E-AE8D-6AB7F06F2C5B}"/>
          </ac:graphicFrameMkLst>
        </pc:graphicFrameChg>
        <pc:graphicFrameChg chg="add del mod">
          <ac:chgData name="Pablo Ruiz Ruiz" userId="43f712b8e634f19b" providerId="LiveId" clId="{5721CB73-5361-E841-944D-730571557232}" dt="2020-01-02T15:54:54.567" v="1847" actId="478"/>
          <ac:graphicFrameMkLst>
            <pc:docMk/>
            <pc:sldMk cId="467983327" sldId="265"/>
            <ac:graphicFrameMk id="525" creationId="{4D8E9158-DE1A-F245-A683-90FAA95522F5}"/>
          </ac:graphicFrameMkLst>
        </pc:graphicFrameChg>
        <pc:graphicFrameChg chg="add del mod">
          <ac:chgData name="Pablo Ruiz Ruiz" userId="43f712b8e634f19b" providerId="LiveId" clId="{5721CB73-5361-E841-944D-730571557232}" dt="2020-01-02T15:54:54.567" v="1847" actId="478"/>
          <ac:graphicFrameMkLst>
            <pc:docMk/>
            <pc:sldMk cId="467983327" sldId="265"/>
            <ac:graphicFrameMk id="526" creationId="{8D3AB657-82BC-C24A-987B-2360249E221E}"/>
          </ac:graphicFrameMkLst>
        </pc:graphicFrameChg>
        <pc:graphicFrameChg chg="add mod">
          <ac:chgData name="Pablo Ruiz Ruiz" userId="43f712b8e634f19b" providerId="LiveId" clId="{5721CB73-5361-E841-944D-730571557232}" dt="2020-01-02T15:55:04.984" v="1849" actId="1076"/>
          <ac:graphicFrameMkLst>
            <pc:docMk/>
            <pc:sldMk cId="467983327" sldId="265"/>
            <ac:graphicFrameMk id="527" creationId="{91E8D784-26A0-E24D-85C6-657CB0B84653}"/>
          </ac:graphicFrameMkLst>
        </pc:graphicFrameChg>
        <pc:graphicFrameChg chg="add mod">
          <ac:chgData name="Pablo Ruiz Ruiz" userId="43f712b8e634f19b" providerId="LiveId" clId="{5721CB73-5361-E841-944D-730571557232}" dt="2020-01-02T15:55:17.349" v="1850" actId="1076"/>
          <ac:graphicFrameMkLst>
            <pc:docMk/>
            <pc:sldMk cId="467983327" sldId="265"/>
            <ac:graphicFrameMk id="528" creationId="{66753774-29B9-E941-BE40-532541AA75FA}"/>
          </ac:graphicFrameMkLst>
        </pc:graphicFrameChg>
        <pc:graphicFrameChg chg="add mod">
          <ac:chgData name="Pablo Ruiz Ruiz" userId="43f712b8e634f19b" providerId="LiveId" clId="{5721CB73-5361-E841-944D-730571557232}" dt="2020-01-02T15:55:20.872" v="1851" actId="1076"/>
          <ac:graphicFrameMkLst>
            <pc:docMk/>
            <pc:sldMk cId="467983327" sldId="265"/>
            <ac:graphicFrameMk id="529" creationId="{5D780A87-0A7C-EE4F-9D8E-1FA756A3B5C5}"/>
          </ac:graphicFrameMkLst>
        </pc:graphicFrameChg>
        <pc:cxnChg chg="add del mod">
          <ac:chgData name="Pablo Ruiz Ruiz" userId="43f712b8e634f19b" providerId="LiveId" clId="{5721CB73-5361-E841-944D-730571557232}" dt="2020-01-02T12:33:47.869" v="986" actId="478"/>
          <ac:cxnSpMkLst>
            <pc:docMk/>
            <pc:sldMk cId="467983327" sldId="265"/>
            <ac:cxnSpMk id="17" creationId="{B72BA332-C062-234A-BB81-390912873D27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8" creationId="{1DD598A7-1A50-B549-8C14-426D46B48C5A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20" creationId="{445F73F8-EA18-3B47-BD5A-A749400FC4E1}"/>
          </ac:cxnSpMkLst>
        </pc:cxnChg>
        <pc:cxnChg chg="add del mod">
          <ac:chgData name="Pablo Ruiz Ruiz" userId="43f712b8e634f19b" providerId="LiveId" clId="{5721CB73-5361-E841-944D-730571557232}" dt="2020-01-02T12:36:42.679" v="1023" actId="1076"/>
          <ac:cxnSpMkLst>
            <pc:docMk/>
            <pc:sldMk cId="467983327" sldId="265"/>
            <ac:cxnSpMk id="21" creationId="{85E39368-3537-FA4B-8673-965EF69BD141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24" creationId="{E3458BF7-50BC-4E42-8816-DC8E79030CE4}"/>
          </ac:cxnSpMkLst>
        </pc:cxnChg>
        <pc:cxnChg chg="add mod">
          <ac:chgData name="Pablo Ruiz Ruiz" userId="43f712b8e634f19b" providerId="LiveId" clId="{5721CB73-5361-E841-944D-730571557232}" dt="2020-01-02T12:36:42.679" v="1023" actId="1076"/>
          <ac:cxnSpMkLst>
            <pc:docMk/>
            <pc:sldMk cId="467983327" sldId="265"/>
            <ac:cxnSpMk id="25" creationId="{431B2FF6-259A-834E-BA4E-CDBC2C2858E8}"/>
          </ac:cxnSpMkLst>
        </pc:cxnChg>
        <pc:cxnChg chg="add mod">
          <ac:chgData name="Pablo Ruiz Ruiz" userId="43f712b8e634f19b" providerId="LiveId" clId="{5721CB73-5361-E841-944D-730571557232}" dt="2020-01-02T12:36:42.679" v="1023" actId="1076"/>
          <ac:cxnSpMkLst>
            <pc:docMk/>
            <pc:sldMk cId="467983327" sldId="265"/>
            <ac:cxnSpMk id="27" creationId="{398BA428-FFAC-2C43-8E19-1BE83DB77B99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31" creationId="{5796B686-47ED-FE45-BC2E-3C503C8C6BEE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33" creationId="{E63F3C03-9CA5-6E49-9058-CBCBD4D78900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35" creationId="{EF88649E-4BFB-CD40-9BC1-23CDB5A20927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37" creationId="{F8041C31-67F1-AB44-9E0F-E99DAC63DBE6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39" creationId="{C1B3F68A-F5CE-E94A-A341-60A7F4953181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41" creationId="{15D5BC58-E1B7-3B48-A64A-5AC0BF63B5A3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43" creationId="{C4BF90DB-01C0-314D-A2B4-FE5FEA549E28}"/>
          </ac:cxnSpMkLst>
        </pc:cxnChg>
        <pc:cxnChg chg="add del mod">
          <ac:chgData name="Pablo Ruiz Ruiz" userId="43f712b8e634f19b" providerId="LiveId" clId="{5721CB73-5361-E841-944D-730571557232}" dt="2020-01-02T12:40:36.159" v="1068" actId="478"/>
          <ac:cxnSpMkLst>
            <pc:docMk/>
            <pc:sldMk cId="467983327" sldId="265"/>
            <ac:cxnSpMk id="44" creationId="{C1358932-5328-C74B-A4C6-C3BD9C1980D4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45" creationId="{E8C6E58C-EEC9-E843-BA2C-2C65C0AA3927}"/>
          </ac:cxnSpMkLst>
        </pc:cxnChg>
        <pc:cxnChg chg="add del mod">
          <ac:chgData name="Pablo Ruiz Ruiz" userId="43f712b8e634f19b" providerId="LiveId" clId="{5721CB73-5361-E841-944D-730571557232}" dt="2020-01-02T12:40:16.779" v="1063" actId="478"/>
          <ac:cxnSpMkLst>
            <pc:docMk/>
            <pc:sldMk cId="467983327" sldId="265"/>
            <ac:cxnSpMk id="47" creationId="{4D670665-74EF-C847-B9BA-A72A32820C81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48" creationId="{D56B6E8C-B561-CB4F-AC58-902BE8D739A9}"/>
          </ac:cxnSpMkLst>
        </pc:cxnChg>
        <pc:cxnChg chg="add del mod">
          <ac:chgData name="Pablo Ruiz Ruiz" userId="43f712b8e634f19b" providerId="LiveId" clId="{5721CB73-5361-E841-944D-730571557232}" dt="2020-01-02T12:40:15.263" v="1062" actId="478"/>
          <ac:cxnSpMkLst>
            <pc:docMk/>
            <pc:sldMk cId="467983327" sldId="265"/>
            <ac:cxnSpMk id="50" creationId="{669495EE-603E-1841-B3EE-91EA7C7CF17F}"/>
          </ac:cxnSpMkLst>
        </pc:cxnChg>
        <pc:cxnChg chg="add del mod">
          <ac:chgData name="Pablo Ruiz Ruiz" userId="43f712b8e634f19b" providerId="LiveId" clId="{5721CB73-5361-E841-944D-730571557232}" dt="2020-01-02T12:38:52.995" v="1037" actId="478"/>
          <ac:cxnSpMkLst>
            <pc:docMk/>
            <pc:sldMk cId="467983327" sldId="265"/>
            <ac:cxnSpMk id="52" creationId="{37821181-B871-2245-BBD4-A35DD9A6B1A9}"/>
          </ac:cxnSpMkLst>
        </pc:cxnChg>
        <pc:cxnChg chg="add del mod">
          <ac:chgData name="Pablo Ruiz Ruiz" userId="43f712b8e634f19b" providerId="LiveId" clId="{5721CB73-5361-E841-944D-730571557232}" dt="2020-01-02T12:40:36.159" v="1068" actId="478"/>
          <ac:cxnSpMkLst>
            <pc:docMk/>
            <pc:sldMk cId="467983327" sldId="265"/>
            <ac:cxnSpMk id="54" creationId="{FB6C2A5F-8113-5748-A4B6-E650F461618E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55" creationId="{6D6925A3-7EB1-7E4E-BC60-0B1AB2802FA0}"/>
          </ac:cxnSpMkLst>
        </pc:cxnChg>
        <pc:cxnChg chg="mod">
          <ac:chgData name="Pablo Ruiz Ruiz" userId="43f712b8e634f19b" providerId="LiveId" clId="{5721CB73-5361-E841-944D-730571557232}" dt="2020-01-02T12:50:36.285" v="1156" actId="1038"/>
          <ac:cxnSpMkLst>
            <pc:docMk/>
            <pc:sldMk cId="467983327" sldId="265"/>
            <ac:cxnSpMk id="58" creationId="{A94CCB81-A15B-254C-8733-76F6729A9014}"/>
          </ac:cxnSpMkLst>
        </pc:cxnChg>
        <pc:cxnChg chg="add mod">
          <ac:chgData name="Pablo Ruiz Ruiz" userId="43f712b8e634f19b" providerId="LiveId" clId="{5721CB73-5361-E841-944D-730571557232}" dt="2020-01-02T13:09:27.458" v="1257" actId="1036"/>
          <ac:cxnSpMkLst>
            <pc:docMk/>
            <pc:sldMk cId="467983327" sldId="265"/>
            <ac:cxnSpMk id="59" creationId="{F27FBD19-5E72-5747-B048-AF2FCCD14881}"/>
          </ac:cxnSpMkLst>
        </pc:cxnChg>
        <pc:cxnChg chg="mod">
          <ac:chgData name="Pablo Ruiz Ruiz" userId="43f712b8e634f19b" providerId="LiveId" clId="{5721CB73-5361-E841-944D-730571557232}" dt="2020-01-02T12:50:36.285" v="1156" actId="1038"/>
          <ac:cxnSpMkLst>
            <pc:docMk/>
            <pc:sldMk cId="467983327" sldId="265"/>
            <ac:cxnSpMk id="60" creationId="{BA4FD50C-1972-9D47-B20C-8B3482BCFBC2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75" creationId="{4E7FD98A-924D-6A4C-AA5B-989749436B6A}"/>
          </ac:cxnSpMkLst>
        </pc:cxnChg>
        <pc:cxnChg chg="add mod">
          <ac:chgData name="Pablo Ruiz Ruiz" userId="43f712b8e634f19b" providerId="LiveId" clId="{5721CB73-5361-E841-944D-730571557232}" dt="2020-01-02T12:50:54.432" v="1157" actId="11529"/>
          <ac:cxnSpMkLst>
            <pc:docMk/>
            <pc:sldMk cId="467983327" sldId="265"/>
            <ac:cxnSpMk id="77" creationId="{BB410746-A083-FB4C-AA80-BA77AB447135}"/>
          </ac:cxnSpMkLst>
        </pc:cxnChg>
        <pc:cxnChg chg="mod">
          <ac:chgData name="Pablo Ruiz Ruiz" userId="43f712b8e634f19b" providerId="LiveId" clId="{5721CB73-5361-E841-944D-730571557232}" dt="2020-01-02T12:50:36.285" v="1156" actId="1038"/>
          <ac:cxnSpMkLst>
            <pc:docMk/>
            <pc:sldMk cId="467983327" sldId="265"/>
            <ac:cxnSpMk id="79" creationId="{EF4B466C-9857-D144-82D1-2FF0276EFA66}"/>
          </ac:cxnSpMkLst>
        </pc:cxnChg>
        <pc:cxnChg chg="add mod">
          <ac:chgData name="Pablo Ruiz Ruiz" userId="43f712b8e634f19b" providerId="LiveId" clId="{5721CB73-5361-E841-944D-730571557232}" dt="2020-01-02T12:51:34.865" v="1166" actId="14100"/>
          <ac:cxnSpMkLst>
            <pc:docMk/>
            <pc:sldMk cId="467983327" sldId="265"/>
            <ac:cxnSpMk id="80" creationId="{0128B941-E5BF-2443-A43B-927D6B80F424}"/>
          </ac:cxnSpMkLst>
        </pc:cxnChg>
        <pc:cxnChg chg="add mod">
          <ac:chgData name="Pablo Ruiz Ruiz" userId="43f712b8e634f19b" providerId="LiveId" clId="{5721CB73-5361-E841-944D-730571557232}" dt="2020-01-02T12:51:59.356" v="1179" actId="1038"/>
          <ac:cxnSpMkLst>
            <pc:docMk/>
            <pc:sldMk cId="467983327" sldId="265"/>
            <ac:cxnSpMk id="85" creationId="{090061F9-9E60-324E-B5C4-E714ACE328B6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86" creationId="{3111890E-4463-9B46-895C-20283E554973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89" creationId="{9617D7B9-3B37-5A43-98BD-EDFDFD60029F}"/>
          </ac:cxnSpMkLst>
        </pc:cxnChg>
        <pc:cxnChg chg="add mod">
          <ac:chgData name="Pablo Ruiz Ruiz" userId="43f712b8e634f19b" providerId="LiveId" clId="{5721CB73-5361-E841-944D-730571557232}" dt="2020-01-02T13:09:27.458" v="1257" actId="1036"/>
          <ac:cxnSpMkLst>
            <pc:docMk/>
            <pc:sldMk cId="467983327" sldId="265"/>
            <ac:cxnSpMk id="90" creationId="{3B5614A3-49D8-514D-9B0F-A598AFBAF03E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93" creationId="{41C9502F-732F-D947-B4B2-E8D4D3D1C29D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08" creationId="{16EAC8E7-03E7-A743-B608-BED5F3CE081A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09" creationId="{CD1D6B14-6DFA-B442-86A5-222C23A58ED8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0" creationId="{B9D7B3DA-5AC9-5B42-879B-D5252A698227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1" creationId="{C35890A6-208B-EB4C-8C80-52D8C7B14A6F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2" creationId="{DAAD047A-0B9F-EF4C-9D1F-B578F13AD76B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3" creationId="{3F2305D4-65EC-2741-ABD6-8F1B5E5F958C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4" creationId="{91BD1B19-1986-7F4B-BE96-5E295BAC37B1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5" creationId="{F4D870C0-D639-A545-AF41-7D734BA4121C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6" creationId="{14815792-6C91-3648-8706-687CA517FE4F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7" creationId="{644E5EF8-7810-3D44-A022-4AABBD7B1834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8" creationId="{D8920226-EC76-A44A-92E8-7B8C2903C1B5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19" creationId="{57F2C876-9B9D-6948-B0E4-77325E4B4ECF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20" creationId="{55FA30B0-8D51-6B48-B6E6-02CC7E168B81}"/>
          </ac:cxnSpMkLst>
        </pc:cxnChg>
        <pc:cxnChg chg="mod">
          <ac:chgData name="Pablo Ruiz Ruiz" userId="43f712b8e634f19b" providerId="LiveId" clId="{5721CB73-5361-E841-944D-730571557232}" dt="2020-01-02T12:50:36.285" v="1156" actId="1038"/>
          <ac:cxnSpMkLst>
            <pc:docMk/>
            <pc:sldMk cId="467983327" sldId="265"/>
            <ac:cxnSpMk id="122" creationId="{5EC75B87-355D-5048-94C4-6774F3A09931}"/>
          </ac:cxnSpMkLst>
        </pc:cxnChg>
        <pc:cxnChg chg="mod">
          <ac:chgData name="Pablo Ruiz Ruiz" userId="43f712b8e634f19b" providerId="LiveId" clId="{5721CB73-5361-E841-944D-730571557232}" dt="2020-01-02T12:50:36.285" v="1156" actId="1038"/>
          <ac:cxnSpMkLst>
            <pc:docMk/>
            <pc:sldMk cId="467983327" sldId="265"/>
            <ac:cxnSpMk id="123" creationId="{88DA7D08-E634-4B49-8C6C-424612095FC4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24" creationId="{1D3C03F2-FC4D-324F-B326-F11FFFAA849D}"/>
          </ac:cxnSpMkLst>
        </pc:cxnChg>
        <pc:cxnChg chg="mod">
          <ac:chgData name="Pablo Ruiz Ruiz" userId="43f712b8e634f19b" providerId="LiveId" clId="{5721CB73-5361-E841-944D-730571557232}" dt="2020-01-02T12:50:36.285" v="1156" actId="1038"/>
          <ac:cxnSpMkLst>
            <pc:docMk/>
            <pc:sldMk cId="467983327" sldId="265"/>
            <ac:cxnSpMk id="125" creationId="{F93D735A-81B0-A244-AC51-C78B143E7C86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27" creationId="{D4A050ED-9E38-A44B-BA0A-DD7DBC7A1A44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29" creationId="{2C23A274-A6D3-7045-A01A-28A0F940234C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30" creationId="{937E3A8B-78F6-B340-84A2-9F0F2B5E6560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65" creationId="{42180909-C89F-C944-B126-72F81D6E0573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66" creationId="{735E1C34-06D6-F946-9F3D-E5A8A49B032B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67" creationId="{B9E17DB3-2BD7-2240-A259-B4FD261687C7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68" creationId="{DDA0220A-5A08-9247-B888-EE62A568695C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69" creationId="{8D817F31-57E8-3D4A-BD02-8F3192F06C93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70" creationId="{14F64678-883C-2C4A-B2F3-BD2C06EDBBD2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71" creationId="{872AD675-75C1-594E-A82A-E49B6D2602DB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72" creationId="{9D7376D8-FFF5-F845-B43F-D52C1C88BC8E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73" creationId="{41E98FC1-B58F-E84D-8F12-123BAE068C3C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74" creationId="{965F41A4-0134-6F47-B1EF-5B91A351D170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75" creationId="{E8C3AB0E-BB75-AE47-9D58-DF41559A8058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76" creationId="{6423176F-9EF8-3F44-A1EB-4A91638E69EF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77" creationId="{63EEA26C-85F6-F24A-BB39-1BF8B3D8A9F3}"/>
          </ac:cxnSpMkLst>
        </pc:cxnChg>
        <pc:cxnChg chg="mod">
          <ac:chgData name="Pablo Ruiz Ruiz" userId="43f712b8e634f19b" providerId="LiveId" clId="{5721CB73-5361-E841-944D-730571557232}" dt="2020-01-02T12:50:36.285" v="1156" actId="1038"/>
          <ac:cxnSpMkLst>
            <pc:docMk/>
            <pc:sldMk cId="467983327" sldId="265"/>
            <ac:cxnSpMk id="179" creationId="{5868B118-98A3-F74A-8773-1647A65BED33}"/>
          </ac:cxnSpMkLst>
        </pc:cxnChg>
        <pc:cxnChg chg="mod">
          <ac:chgData name="Pablo Ruiz Ruiz" userId="43f712b8e634f19b" providerId="LiveId" clId="{5721CB73-5361-E841-944D-730571557232}" dt="2020-01-02T12:50:36.285" v="1156" actId="1038"/>
          <ac:cxnSpMkLst>
            <pc:docMk/>
            <pc:sldMk cId="467983327" sldId="265"/>
            <ac:cxnSpMk id="180" creationId="{8A84D333-5481-FF47-B9DA-10942D3BFC9D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81" creationId="{3EAF7509-9A82-C74F-905D-66CDB6D8CE69}"/>
          </ac:cxnSpMkLst>
        </pc:cxnChg>
        <pc:cxnChg chg="mod">
          <ac:chgData name="Pablo Ruiz Ruiz" userId="43f712b8e634f19b" providerId="LiveId" clId="{5721CB73-5361-E841-944D-730571557232}" dt="2020-01-02T12:50:36.285" v="1156" actId="1038"/>
          <ac:cxnSpMkLst>
            <pc:docMk/>
            <pc:sldMk cId="467983327" sldId="265"/>
            <ac:cxnSpMk id="182" creationId="{137AFD0D-AFF6-2943-9302-05459CA5EEA1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84" creationId="{68FE787F-E53C-E64F-8437-C895CAE7BE3C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86" creationId="{B792A3FB-B83B-B946-BFD0-C039BA08C498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87" creationId="{6276312C-7CDC-9146-8EDD-28845FD88D43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93" creationId="{2999902B-A8BD-DB40-817F-E8234B7025E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194" creationId="{7FA3429C-6C2B-8241-B5D9-0DB98E7A8EF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195" creationId="{C0B86A8C-3730-184B-9A97-A9DE67E85780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96" creationId="{209AF952-7F56-0D48-BDEF-B38F4863E85C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197" creationId="{C39CAE23-01B6-CA4A-AC9C-19D242C7685E}"/>
          </ac:cxnSpMkLst>
        </pc:cxnChg>
        <pc:cxnChg chg="mod">
          <ac:chgData name="Pablo Ruiz Ruiz" userId="43f712b8e634f19b" providerId="LiveId" clId="{5721CB73-5361-E841-944D-730571557232}" dt="2020-01-02T12:36:24.506" v="1021" actId="164"/>
          <ac:cxnSpMkLst>
            <pc:docMk/>
            <pc:sldMk cId="467983327" sldId="265"/>
            <ac:cxnSpMk id="198" creationId="{036BBCF6-4FEB-254E-AA96-2D3544BED0E6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199" creationId="{815533B2-8FB3-CC40-B94B-026BB46D81AA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00" creationId="{2A63CA40-4308-754C-8595-856FCA6F1DB7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01" creationId="{92722958-D7B1-FD4F-8E8C-B95341E9F880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02" creationId="{C0940C42-6AC6-DD4C-BD74-EBAB28AD54D1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03" creationId="{176E7A77-58A3-7245-8435-4BFE99A94CA4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06" creationId="{A911C97B-3CDD-5946-AD56-68FEFF2FBB9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07" creationId="{0CD1C1BD-9A00-544E-88DA-2D086BF3D5AB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08" creationId="{ABABEDDE-E626-C846-A82D-83A2F5F6D36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09" creationId="{6A0C490C-9822-2940-8A36-FAC5F7282885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10" creationId="{40A46669-DECA-5848-B816-2D0CB9F86517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12" creationId="{9F0AF2EA-D308-0041-8088-1BC068F93FB3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13" creationId="{6BC62F66-960F-8147-876F-9F9B66D4A958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14" creationId="{DB2CE309-C309-7641-830E-F8F8CFFF8A2F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15" creationId="{4B1FA396-C2D1-B44F-88B8-BF1D6B58779C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17" creationId="{1F7C37BE-E9C6-CF4B-A28B-FDBC0C7E5FDE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19" creationId="{B81B1493-C1CE-3541-A4C9-9BCF40F6E10A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20" creationId="{9BE7DE66-1E38-A844-96AA-B3F3CE543437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33" creationId="{4931F564-8719-8045-9B9D-761E554982F7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34" creationId="{9D56DFDC-89C5-9D49-9625-F30AD4673A26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35" creationId="{A355791B-B77E-1845-9E60-2FA658127ED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36" creationId="{1415BFFD-2E5F-5147-80AB-698620FB12A5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37" creationId="{2BA23310-0E67-594D-8A6B-234C4857064C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38" creationId="{84533EC1-560B-1240-8FA1-84CADD28F3B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39" creationId="{590F9BA2-1D48-F84A-9C94-796E5A08A64A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40" creationId="{DF49C5AF-C1E0-7A49-BB73-BE686DD9C001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41" creationId="{2F60E1BD-A358-4449-ACE0-04B335DFF0E3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42" creationId="{5B7CD63B-6F2A-2440-B944-D57BCAA319DA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43" creationId="{BA1F8DE7-E2CF-DA4C-A251-E695C2A8E04D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44" creationId="{A98E722C-36D1-DA43-B690-92B957284BBA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45" creationId="{0F5486E9-CB08-DD4C-B4B6-387AC827D99F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47" creationId="{30FC84ED-557F-4D48-891E-8CA5CAD4300B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48" creationId="{712EFC92-6B3E-AD4F-A6AC-1A55F3105950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49" creationId="{9675B4FF-5B65-154A-A382-2029122B9E48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50" creationId="{9692B2A8-232F-524A-9CED-A169A03A6855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52" creationId="{5C395FB6-219E-174B-AEFE-B9E74F4C2A9E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54" creationId="{646BAABA-1DBE-AB45-B8BC-47036A53942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55" creationId="{13263F67-45AA-B742-8243-3F6736FB1661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77" creationId="{DC764270-272E-D248-8E6C-3199566EA0F6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78" creationId="{D0DC3762-6516-0242-BAED-FA9682EB47FC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79" creationId="{340217F3-26D0-9543-8E77-4C7F435D2EF9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0" creationId="{B23B8113-06AB-5D42-B577-A67C9C1273BA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1" creationId="{D2E57529-F5C7-6B43-9A87-CE2E6009FE25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2" creationId="{CC298247-6B04-3143-BD84-DE1C3AF43968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3" creationId="{75E04EF2-7A7D-D64E-9B8D-A430AD49543D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4" creationId="{87D2201D-BFCA-E446-91E3-95ED52ACFFF6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5" creationId="{F26FDDF9-D800-544F-8ABD-A59356927120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6" creationId="{E85536F2-5816-B64C-AFBF-AFC60E882518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7" creationId="{79E0D69D-7567-D74F-9FB4-6A0DB5C8482C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8" creationId="{8E220C64-13EE-C344-9824-BA8612CB299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89" creationId="{B6550658-6A59-1B4E-A6C3-E667CC80D2A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91" creationId="{01517206-6E95-9A4A-834B-88C89FBD0D44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92" creationId="{765D8D41-C235-9144-A683-DD2982F07B31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93" creationId="{D8BE639B-481F-2147-B770-923AB3EE3B06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94" creationId="{42B5C784-6243-A64B-899F-A245D1D46842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96" creationId="{74E252B0-BD36-EA45-B864-64E9EE79AE89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98" creationId="{69C141BD-B924-0348-A3EF-D701CAE79A24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299" creationId="{36622C0D-E285-9340-91F7-21372CC247BF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301" creationId="{AC450A93-92EC-F54E-A094-88A2BE09E45B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302" creationId="{21FD38EA-C573-354A-8CC9-B8413BAC3E4D}"/>
          </ac:cxnSpMkLst>
        </pc:cxnChg>
        <pc:cxnChg chg="add mod">
          <ac:chgData name="Pablo Ruiz Ruiz" userId="43f712b8e634f19b" providerId="LiveId" clId="{5721CB73-5361-E841-944D-730571557232}" dt="2020-01-02T12:15:24.302" v="576" actId="164"/>
          <ac:cxnSpMkLst>
            <pc:docMk/>
            <pc:sldMk cId="467983327" sldId="265"/>
            <ac:cxnSpMk id="303" creationId="{F7E20F37-86AF-8344-81EA-D4E1480FBFE7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0" creationId="{955AA17D-441A-2E4E-AC79-9623E26AB061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1" creationId="{1EB36B09-6BDF-8340-ADCF-8FFEBB3FEEC2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2" creationId="{65B76CEF-6849-754A-9F7A-D2645B4A02BC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3" creationId="{74064FFE-2064-BD4F-B257-58A3AE8DFEBD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4" creationId="{445F7D89-D0DD-2949-9DE9-0B4692AD746D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5" creationId="{4A56D677-FF48-AA4C-A9A3-74BAF8872F05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6" creationId="{BFE76918-BFE1-3B48-8454-4A83AE54F3FB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7" creationId="{C8712803-8FCD-244A-B226-505F31F91339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8" creationId="{4211F478-330B-7245-A44F-13CA8AC8D58C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29" creationId="{DF10C109-2FBA-6A43-BEDD-60CB5639082D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30" creationId="{7DCE023B-761E-0F4D-8455-4CB1253F4A89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31" creationId="{87884864-462A-FF46-BD6D-4C0515A239FB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33" creationId="{722D9716-E14D-8641-8C3A-CAD309180A8C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35" creationId="{900DADC0-9E58-7348-8968-33D4C06CD26A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37" creationId="{76B3CB4E-E9B9-1A41-842B-CB47A6D7F868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40" creationId="{C4B08977-E798-7343-892C-C7A9EAA33E5A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41" creationId="{3A269ADD-952E-6649-B7D4-2930E93A7203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42" creationId="{B3EC9B26-1796-E045-AFEB-1D3750FF76F0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43" creationId="{4831C02C-2A77-3740-8084-9F59C645B4D2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0" creationId="{607FB97D-4C3A-5542-BC5A-29F4D7870EDA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1" creationId="{80057CAB-995D-2B47-9AFF-8B5278C8B944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2" creationId="{C734FCD9-11ED-684E-AD12-7DB53AE19B23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3" creationId="{276A9554-5818-794D-8C92-B6603E26B0A8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4" creationId="{8E98D311-C139-6B44-9EE2-AF8BDB4BD714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5" creationId="{4B42FB84-C12A-8B47-ADFC-9E1A03050F53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6" creationId="{287498AA-EA47-E343-BADB-846FB26A19BC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7" creationId="{EBBD6C75-1D93-884A-8CEE-235BB5948000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8" creationId="{7ED876CA-E4ED-5C4B-A975-68A75C548F36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69" creationId="{CEA399FD-8D5A-DF4C-90DD-B71C68BF318D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70" creationId="{83FA299F-D55C-9748-8FA9-8BFA86E0DA41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71" creationId="{2C22F4CF-D55F-6142-BB6A-AB5A2E9495A4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73" creationId="{DDDFF45A-94C9-8847-8B42-9F74B8E262AE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75" creationId="{87E31823-944E-FE46-A782-6DE32B8143C0}"/>
          </ac:cxnSpMkLst>
        </pc:cxnChg>
        <pc:cxnChg chg="del mod">
          <ac:chgData name="Pablo Ruiz Ruiz" userId="43f712b8e634f19b" providerId="LiveId" clId="{5721CB73-5361-E841-944D-730571557232}" dt="2020-01-02T12:28:29.836" v="895" actId="478"/>
          <ac:cxnSpMkLst>
            <pc:docMk/>
            <pc:sldMk cId="467983327" sldId="265"/>
            <ac:cxnSpMk id="377" creationId="{7A89FA99-58B8-A247-B330-EFAA833CE723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80" creationId="{323B9407-3E50-F142-9B2D-B2F562B53A37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81" creationId="{81832BF8-1188-E34C-B878-9CA426955A0F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82" creationId="{F34081CE-53F3-CE43-A9BB-9336911017F7}"/>
          </ac:cxnSpMkLst>
        </pc:cxnChg>
        <pc:cxnChg chg="mod">
          <ac:chgData name="Pablo Ruiz Ruiz" userId="43f712b8e634f19b" providerId="LiveId" clId="{5721CB73-5361-E841-944D-730571557232}" dt="2020-01-02T12:29:06.595" v="899" actId="478"/>
          <ac:cxnSpMkLst>
            <pc:docMk/>
            <pc:sldMk cId="467983327" sldId="265"/>
            <ac:cxnSpMk id="383" creationId="{7BEEA784-CC55-1740-9B7F-5AFB83EF54C7}"/>
          </ac:cxnSpMkLst>
        </pc:cxnChg>
        <pc:cxnChg chg="mod">
          <ac:chgData name="Pablo Ruiz Ruiz" userId="43f712b8e634f19b" providerId="LiveId" clId="{5721CB73-5361-E841-944D-730571557232}" dt="2020-01-02T12:35:24.301" v="1009" actId="14100"/>
          <ac:cxnSpMkLst>
            <pc:docMk/>
            <pc:sldMk cId="467983327" sldId="265"/>
            <ac:cxnSpMk id="441" creationId="{961CAE1A-7B82-B54A-9004-9B1C89162FD3}"/>
          </ac:cxnSpMkLst>
        </pc:cxnChg>
        <pc:cxnChg chg="mod">
          <ac:chgData name="Pablo Ruiz Ruiz" userId="43f712b8e634f19b" providerId="LiveId" clId="{5721CB73-5361-E841-944D-730571557232}" dt="2020-01-02T12:37:10.535" v="1028" actId="14100"/>
          <ac:cxnSpMkLst>
            <pc:docMk/>
            <pc:sldMk cId="467983327" sldId="265"/>
            <ac:cxnSpMk id="472" creationId="{D474B4A5-FCC2-AC4B-93D6-1D5611BD6145}"/>
          </ac:cxnSpMkLst>
        </pc:cxnChg>
        <pc:cxnChg chg="mod">
          <ac:chgData name="Pablo Ruiz Ruiz" userId="43f712b8e634f19b" providerId="LiveId" clId="{5721CB73-5361-E841-944D-730571557232}" dt="2020-01-02T12:37:04.584" v="1026" actId="14100"/>
          <ac:cxnSpMkLst>
            <pc:docMk/>
            <pc:sldMk cId="467983327" sldId="265"/>
            <ac:cxnSpMk id="473" creationId="{F8408E1B-ED56-CD4D-BD50-37719E6F794A}"/>
          </ac:cxnSpMkLst>
        </pc:cxnChg>
        <pc:cxnChg chg="mod">
          <ac:chgData name="Pablo Ruiz Ruiz" userId="43f712b8e634f19b" providerId="LiveId" clId="{5721CB73-5361-E841-944D-730571557232}" dt="2020-01-02T12:37:17.334" v="1030" actId="14100"/>
          <ac:cxnSpMkLst>
            <pc:docMk/>
            <pc:sldMk cId="467983327" sldId="265"/>
            <ac:cxnSpMk id="474" creationId="{85639716-C084-5B48-9120-F2C81FBA1C6F}"/>
          </ac:cxnSpMkLst>
        </pc:cxnChg>
        <pc:cxnChg chg="add mod">
          <ac:chgData name="Pablo Ruiz Ruiz" userId="43f712b8e634f19b" providerId="LiveId" clId="{5721CB73-5361-E841-944D-730571557232}" dt="2020-01-02T13:09:27.458" v="1257" actId="1036"/>
          <ac:cxnSpMkLst>
            <pc:docMk/>
            <pc:sldMk cId="467983327" sldId="265"/>
            <ac:cxnSpMk id="500" creationId="{74DB2F6E-4EAD-9B43-AFB7-C43DE8F2CD28}"/>
          </ac:cxnSpMkLst>
        </pc:cxnChg>
        <pc:cxnChg chg="add mod">
          <ac:chgData name="Pablo Ruiz Ruiz" userId="43f712b8e634f19b" providerId="LiveId" clId="{5721CB73-5361-E841-944D-730571557232}" dt="2020-01-02T13:09:27.458" v="1257" actId="1036"/>
          <ac:cxnSpMkLst>
            <pc:docMk/>
            <pc:sldMk cId="467983327" sldId="265"/>
            <ac:cxnSpMk id="504" creationId="{2CB28013-BEC5-8948-86FF-4D2A5B8B543B}"/>
          </ac:cxnSpMkLst>
        </pc:cxnChg>
        <pc:cxnChg chg="add mod">
          <ac:chgData name="Pablo Ruiz Ruiz" userId="43f712b8e634f19b" providerId="LiveId" clId="{5721CB73-5361-E841-944D-730571557232}" dt="2020-01-02T13:09:27.458" v="1257" actId="1036"/>
          <ac:cxnSpMkLst>
            <pc:docMk/>
            <pc:sldMk cId="467983327" sldId="265"/>
            <ac:cxnSpMk id="505" creationId="{80C549E9-9741-7E4D-9627-958137287B2B}"/>
          </ac:cxnSpMkLst>
        </pc:cxnChg>
        <pc:cxnChg chg="add del">
          <ac:chgData name="Pablo Ruiz Ruiz" userId="43f712b8e634f19b" providerId="LiveId" clId="{5721CB73-5361-E841-944D-730571557232}" dt="2020-01-02T12:40:25.266" v="1065"/>
          <ac:cxnSpMkLst>
            <pc:docMk/>
            <pc:sldMk cId="467983327" sldId="265"/>
            <ac:cxnSpMk id="507" creationId="{264BC217-AB43-D04A-909D-87F04089EB8F}"/>
          </ac:cxnSpMkLst>
        </pc:cxnChg>
        <pc:cxnChg chg="add del">
          <ac:chgData name="Pablo Ruiz Ruiz" userId="43f712b8e634f19b" providerId="LiveId" clId="{5721CB73-5361-E841-944D-730571557232}" dt="2020-01-02T12:40:25.266" v="1065"/>
          <ac:cxnSpMkLst>
            <pc:docMk/>
            <pc:sldMk cId="467983327" sldId="265"/>
            <ac:cxnSpMk id="508" creationId="{A912C4DA-DB6F-DD48-8B68-6F0C15F0D4EE}"/>
          </ac:cxnSpMkLst>
        </pc:cxnChg>
        <pc:cxnChg chg="add mod">
          <ac:chgData name="Pablo Ruiz Ruiz" userId="43f712b8e634f19b" providerId="LiveId" clId="{5721CB73-5361-E841-944D-730571557232}" dt="2020-01-02T13:09:27.458" v="1257" actId="1036"/>
          <ac:cxnSpMkLst>
            <pc:docMk/>
            <pc:sldMk cId="467983327" sldId="265"/>
            <ac:cxnSpMk id="510" creationId="{87154D93-B0D1-CA49-BE9C-3153CCDDA4F2}"/>
          </ac:cxnSpMkLst>
        </pc:cxnChg>
        <pc:cxnChg chg="add mod">
          <ac:chgData name="Pablo Ruiz Ruiz" userId="43f712b8e634f19b" providerId="LiveId" clId="{5721CB73-5361-E841-944D-730571557232}" dt="2020-01-02T13:09:27.458" v="1257" actId="1036"/>
          <ac:cxnSpMkLst>
            <pc:docMk/>
            <pc:sldMk cId="467983327" sldId="265"/>
            <ac:cxnSpMk id="511" creationId="{8CD0F62F-39C3-624A-A3A1-6BF7CC17591D}"/>
          </ac:cxnSpMkLst>
        </pc:cxnChg>
        <pc:cxnChg chg="add mod">
          <ac:chgData name="Pablo Ruiz Ruiz" userId="43f712b8e634f19b" providerId="LiveId" clId="{5721CB73-5361-E841-944D-730571557232}" dt="2020-01-02T13:09:27.458" v="1257" actId="1036"/>
          <ac:cxnSpMkLst>
            <pc:docMk/>
            <pc:sldMk cId="467983327" sldId="265"/>
            <ac:cxnSpMk id="519" creationId="{9F689D56-ECD1-5347-98CB-914E486DEC11}"/>
          </ac:cxnSpMkLst>
        </pc:cxnChg>
        <pc:cxnChg chg="add mod">
          <ac:chgData name="Pablo Ruiz Ruiz" userId="43f712b8e634f19b" providerId="LiveId" clId="{5721CB73-5361-E841-944D-730571557232}" dt="2020-01-02T13:09:27.458" v="1257" actId="1036"/>
          <ac:cxnSpMkLst>
            <pc:docMk/>
            <pc:sldMk cId="467983327" sldId="265"/>
            <ac:cxnSpMk id="520" creationId="{98D26E30-9FD3-0842-9D61-DCEE4FEFE775}"/>
          </ac:cxnSpMkLst>
        </pc:cxnChg>
      </pc:sldChg>
      <pc:sldChg chg="add">
        <pc:chgData name="Pablo Ruiz Ruiz" userId="43f712b8e634f19b" providerId="LiveId" clId="{5721CB73-5361-E841-944D-730571557232}" dt="2020-01-02T12:55:55.553" v="1222"/>
        <pc:sldMkLst>
          <pc:docMk/>
          <pc:sldMk cId="3055734576" sldId="266"/>
        </pc:sldMkLst>
      </pc:sldChg>
      <pc:sldChg chg="add del">
        <pc:chgData name="Pablo Ruiz Ruiz" userId="43f712b8e634f19b" providerId="LiveId" clId="{5721CB73-5361-E841-944D-730571557232}" dt="2020-02-07T16:51:30.272" v="3103" actId="2696"/>
        <pc:sldMkLst>
          <pc:docMk/>
          <pc:sldMk cId="2673458391" sldId="267"/>
        </pc:sldMkLst>
      </pc:sldChg>
      <pc:sldChg chg="add del">
        <pc:chgData name="Pablo Ruiz Ruiz" userId="43f712b8e634f19b" providerId="LiveId" clId="{5721CB73-5361-E841-944D-730571557232}" dt="2020-02-07T16:51:30.281" v="3104" actId="2696"/>
        <pc:sldMkLst>
          <pc:docMk/>
          <pc:sldMk cId="2470276022" sldId="268"/>
        </pc:sldMkLst>
      </pc:sldChg>
      <pc:sldChg chg="add del">
        <pc:chgData name="Pablo Ruiz Ruiz" userId="43f712b8e634f19b" providerId="LiveId" clId="{5721CB73-5361-E841-944D-730571557232}" dt="2020-02-07T16:51:31.670" v="3105" actId="2696"/>
        <pc:sldMkLst>
          <pc:docMk/>
          <pc:sldMk cId="1793488537" sldId="269"/>
        </pc:sldMkLst>
      </pc:sldChg>
      <pc:sldChg chg="addSp delSp modSp add ord">
        <pc:chgData name="Pablo Ruiz Ruiz" userId="43f712b8e634f19b" providerId="LiveId" clId="{5721CB73-5361-E841-944D-730571557232}" dt="2020-02-07T16:51:20.274" v="3102" actId="20577"/>
        <pc:sldMkLst>
          <pc:docMk/>
          <pc:sldMk cId="4231846368" sldId="270"/>
        </pc:sldMkLst>
        <pc:spChg chg="del">
          <ac:chgData name="Pablo Ruiz Ruiz" userId="43f712b8e634f19b" providerId="LiveId" clId="{5721CB73-5361-E841-944D-730571557232}" dt="2020-01-03T17:47:38.337" v="2370" actId="478"/>
          <ac:spMkLst>
            <pc:docMk/>
            <pc:sldMk cId="4231846368" sldId="270"/>
            <ac:spMk id="2" creationId="{00000000-0000-0000-0000-000000000000}"/>
          </ac:spMkLst>
        </pc:spChg>
        <pc:spChg chg="add del mod">
          <ac:chgData name="Pablo Ruiz Ruiz" userId="43f712b8e634f19b" providerId="LiveId" clId="{5721CB73-5361-E841-944D-730571557232}" dt="2020-01-03T17:35:09.410" v="2012"/>
          <ac:spMkLst>
            <pc:docMk/>
            <pc:sldMk cId="4231846368" sldId="270"/>
            <ac:spMk id="3" creationId="{75454D3A-7936-4F4E-BE33-C88C9B410E87}"/>
          </ac:spMkLst>
        </pc:spChg>
        <pc:spChg chg="add del mod">
          <ac:chgData name="Pablo Ruiz Ruiz" userId="43f712b8e634f19b" providerId="LiveId" clId="{5721CB73-5361-E841-944D-730571557232}" dt="2020-01-03T17:46:20.942" v="2348" actId="478"/>
          <ac:spMkLst>
            <pc:docMk/>
            <pc:sldMk cId="4231846368" sldId="270"/>
            <ac:spMk id="4" creationId="{1035C519-DEDA-2644-8E73-09065E722895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5" creationId="{00000000-0000-0000-0000-000000000000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6" creationId="{00000000-0000-0000-0000-000000000000}"/>
          </ac:spMkLst>
        </pc:spChg>
        <pc:spChg chg="add del mod">
          <ac:chgData name="Pablo Ruiz Ruiz" userId="43f712b8e634f19b" providerId="LiveId" clId="{5721CB73-5361-E841-944D-730571557232}" dt="2020-01-03T17:38:22.125" v="2064"/>
          <ac:spMkLst>
            <pc:docMk/>
            <pc:sldMk cId="4231846368" sldId="270"/>
            <ac:spMk id="9" creationId="{407C7DEB-0943-6640-BDD2-2AC6B9E77237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10" creationId="{00000000-0000-0000-0000-000000000000}"/>
          </ac:spMkLst>
        </pc:spChg>
        <pc:spChg chg="add del mod">
          <ac:chgData name="Pablo Ruiz Ruiz" userId="43f712b8e634f19b" providerId="LiveId" clId="{5721CB73-5361-E841-944D-730571557232}" dt="2020-01-03T17:47:24.929" v="2365" actId="478"/>
          <ac:spMkLst>
            <pc:docMk/>
            <pc:sldMk cId="4231846368" sldId="270"/>
            <ac:spMk id="16" creationId="{9B4FA1D8-DDBE-614C-8C5C-D1B92451293A}"/>
          </ac:spMkLst>
        </pc:spChg>
        <pc:spChg chg="add del">
          <ac:chgData name="Pablo Ruiz Ruiz" userId="43f712b8e634f19b" providerId="LiveId" clId="{5721CB73-5361-E841-944D-730571557232}" dt="2020-01-03T18:01:34.422" v="2670"/>
          <ac:spMkLst>
            <pc:docMk/>
            <pc:sldMk cId="4231846368" sldId="270"/>
            <ac:spMk id="19" creationId="{53BA43E5-AEDB-9A42-A8FC-8366B4E02DBD}"/>
          </ac:spMkLst>
        </pc:spChg>
        <pc:spChg chg="add del mod">
          <ac:chgData name="Pablo Ruiz Ruiz" userId="43f712b8e634f19b" providerId="LiveId" clId="{5721CB73-5361-E841-944D-730571557232}" dt="2020-01-08T17:26:55.547" v="2873" actId="478"/>
          <ac:spMkLst>
            <pc:docMk/>
            <pc:sldMk cId="4231846368" sldId="270"/>
            <ac:spMk id="22" creationId="{5C0690ED-CA53-2D46-9BA3-D554260CDB63}"/>
          </ac:spMkLst>
        </pc:spChg>
        <pc:spChg chg="add del mod">
          <ac:chgData name="Pablo Ruiz Ruiz" userId="43f712b8e634f19b" providerId="LiveId" clId="{5721CB73-5361-E841-944D-730571557232}" dt="2020-01-08T17:26:53.081" v="2872"/>
          <ac:spMkLst>
            <pc:docMk/>
            <pc:sldMk cId="4231846368" sldId="270"/>
            <ac:spMk id="26" creationId="{CCBFB3A3-4D1C-E745-8E5C-75D5DA14807C}"/>
          </ac:spMkLst>
        </pc:spChg>
        <pc:spChg chg="mod">
          <ac:chgData name="Pablo Ruiz Ruiz" userId="43f712b8e634f19b" providerId="LiveId" clId="{5721CB73-5361-E841-944D-730571557232}" dt="2020-01-03T18:10:22.084" v="2809" actId="1076"/>
          <ac:spMkLst>
            <pc:docMk/>
            <pc:sldMk cId="4231846368" sldId="270"/>
            <ac:spMk id="42" creationId="{00000000-0000-0000-0000-000000000000}"/>
          </ac:spMkLst>
        </pc:spChg>
        <pc:spChg chg="del">
          <ac:chgData name="Pablo Ruiz Ruiz" userId="43f712b8e634f19b" providerId="LiveId" clId="{5721CB73-5361-E841-944D-730571557232}" dt="2020-01-03T17:47:38.337" v="2370" actId="478"/>
          <ac:spMkLst>
            <pc:docMk/>
            <pc:sldMk cId="4231846368" sldId="270"/>
            <ac:spMk id="44" creationId="{00000000-0000-0000-0000-000000000000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46" creationId="{00000000-0000-0000-0000-000000000000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49" creationId="{00000000-0000-0000-0000-000000000000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51" creationId="{00000000-0000-0000-0000-000000000000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55" creationId="{00000000-0000-0000-0000-000000000000}"/>
          </ac:spMkLst>
        </pc:spChg>
        <pc:spChg chg="del">
          <ac:chgData name="Pablo Ruiz Ruiz" userId="43f712b8e634f19b" providerId="LiveId" clId="{5721CB73-5361-E841-944D-730571557232}" dt="2020-01-03T17:26:59.341" v="1854" actId="478"/>
          <ac:spMkLst>
            <pc:docMk/>
            <pc:sldMk cId="4231846368" sldId="270"/>
            <ac:spMk id="57" creationId="{00000000-0000-0000-0000-000000000000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59" creationId="{00000000-0000-0000-0000-000000000000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71" creationId="{00000000-0000-0000-0000-000000000000}"/>
          </ac:spMkLst>
        </pc:spChg>
        <pc:spChg chg="add del mod">
          <ac:chgData name="Pablo Ruiz Ruiz" userId="43f712b8e634f19b" providerId="LiveId" clId="{5721CB73-5361-E841-944D-730571557232}" dt="2020-01-03T17:46:20.942" v="2348" actId="478"/>
          <ac:spMkLst>
            <pc:docMk/>
            <pc:sldMk cId="4231846368" sldId="270"/>
            <ac:spMk id="77" creationId="{6E436A72-4BC0-CC4C-B178-0517CA254063}"/>
          </ac:spMkLst>
        </pc:spChg>
        <pc:spChg chg="add mod">
          <ac:chgData name="Pablo Ruiz Ruiz" userId="43f712b8e634f19b" providerId="LiveId" clId="{5721CB73-5361-E841-944D-730571557232}" dt="2020-01-08T17:30:49.031" v="2961" actId="1036"/>
          <ac:spMkLst>
            <pc:docMk/>
            <pc:sldMk cId="4231846368" sldId="270"/>
            <ac:spMk id="79" creationId="{A6A53AB6-698B-C74D-B145-762F10DFED73}"/>
          </ac:spMkLst>
        </pc:spChg>
        <pc:spChg chg="add del mod">
          <ac:chgData name="Pablo Ruiz Ruiz" userId="43f712b8e634f19b" providerId="LiveId" clId="{5721CB73-5361-E841-944D-730571557232}" dt="2020-01-03T17:46:20.942" v="2348" actId="478"/>
          <ac:spMkLst>
            <pc:docMk/>
            <pc:sldMk cId="4231846368" sldId="270"/>
            <ac:spMk id="80" creationId="{5F99201A-E063-F64E-8F8F-CC41251A6CCB}"/>
          </ac:spMkLst>
        </pc:spChg>
        <pc:spChg chg="del">
          <ac:chgData name="Pablo Ruiz Ruiz" userId="43f712b8e634f19b" providerId="LiveId" clId="{5721CB73-5361-E841-944D-730571557232}" dt="2020-01-03T17:47:28.287" v="2366" actId="478"/>
          <ac:spMkLst>
            <pc:docMk/>
            <pc:sldMk cId="4231846368" sldId="270"/>
            <ac:spMk id="82" creationId="{00000000-0000-0000-0000-000000000000}"/>
          </ac:spMkLst>
        </pc:spChg>
        <pc:spChg chg="add del">
          <ac:chgData name="Pablo Ruiz Ruiz" userId="43f712b8e634f19b" providerId="LiveId" clId="{5721CB73-5361-E841-944D-730571557232}" dt="2020-01-03T17:43:15.838" v="2212"/>
          <ac:spMkLst>
            <pc:docMk/>
            <pc:sldMk cId="4231846368" sldId="270"/>
            <ac:spMk id="84" creationId="{8ED8BAFB-81C1-8048-AFDE-52DB11695D33}"/>
          </ac:spMkLst>
        </pc:spChg>
        <pc:spChg chg="add mod">
          <ac:chgData name="Pablo Ruiz Ruiz" userId="43f712b8e634f19b" providerId="LiveId" clId="{5721CB73-5361-E841-944D-730571557232}" dt="2020-01-08T17:30:53.182" v="2962" actId="1076"/>
          <ac:spMkLst>
            <pc:docMk/>
            <pc:sldMk cId="4231846368" sldId="270"/>
            <ac:spMk id="86" creationId="{1B4C1C6A-DACE-0A4A-93D1-2BAA850DD2DA}"/>
          </ac:spMkLst>
        </pc:spChg>
        <pc:spChg chg="add mod">
          <ac:chgData name="Pablo Ruiz Ruiz" userId="43f712b8e634f19b" providerId="LiveId" clId="{5721CB73-5361-E841-944D-730571557232}" dt="2020-01-08T17:29:16.417" v="2936" actId="1076"/>
          <ac:spMkLst>
            <pc:docMk/>
            <pc:sldMk cId="4231846368" sldId="270"/>
            <ac:spMk id="88" creationId="{70A93553-9308-0940-A1F6-3EDE1EED43F6}"/>
          </ac:spMkLst>
        </pc:spChg>
        <pc:spChg chg="add mod">
          <ac:chgData name="Pablo Ruiz Ruiz" userId="43f712b8e634f19b" providerId="LiveId" clId="{5721CB73-5361-E841-944D-730571557232}" dt="2020-01-08T17:29:16.417" v="2936" actId="1076"/>
          <ac:spMkLst>
            <pc:docMk/>
            <pc:sldMk cId="4231846368" sldId="270"/>
            <ac:spMk id="92" creationId="{8990A9E9-AD72-C545-9E3A-4A2011238A5B}"/>
          </ac:spMkLst>
        </pc:spChg>
        <pc:spChg chg="add mod">
          <ac:chgData name="Pablo Ruiz Ruiz" userId="43f712b8e634f19b" providerId="LiveId" clId="{5721CB73-5361-E841-944D-730571557232}" dt="2020-01-08T17:29:51.845" v="2941"/>
          <ac:spMkLst>
            <pc:docMk/>
            <pc:sldMk cId="4231846368" sldId="270"/>
            <ac:spMk id="98" creationId="{034BBFBC-AC2C-A146-B9D6-B6686AC9D5F0}"/>
          </ac:spMkLst>
        </pc:spChg>
        <pc:spChg chg="add mod">
          <ac:chgData name="Pablo Ruiz Ruiz" userId="43f712b8e634f19b" providerId="LiveId" clId="{5721CB73-5361-E841-944D-730571557232}" dt="2020-01-08T17:29:16.417" v="2936" actId="1076"/>
          <ac:spMkLst>
            <pc:docMk/>
            <pc:sldMk cId="4231846368" sldId="270"/>
            <ac:spMk id="100" creationId="{2E50850D-832C-9649-9384-998D7E75A1AC}"/>
          </ac:spMkLst>
        </pc:spChg>
        <pc:spChg chg="add mod">
          <ac:chgData name="Pablo Ruiz Ruiz" userId="43f712b8e634f19b" providerId="LiveId" clId="{5721CB73-5361-E841-944D-730571557232}" dt="2020-01-08T17:29:16.417" v="2936" actId="1076"/>
          <ac:spMkLst>
            <pc:docMk/>
            <pc:sldMk cId="4231846368" sldId="270"/>
            <ac:spMk id="102" creationId="{15745333-4F27-1346-BAC4-CCA767C9A0F3}"/>
          </ac:spMkLst>
        </pc:spChg>
        <pc:grpChg chg="del">
          <ac:chgData name="Pablo Ruiz Ruiz" userId="43f712b8e634f19b" providerId="LiveId" clId="{5721CB73-5361-E841-944D-730571557232}" dt="2020-01-03T17:27:01.906" v="1855" actId="478"/>
          <ac:grpSpMkLst>
            <pc:docMk/>
            <pc:sldMk cId="4231846368" sldId="270"/>
            <ac:grpSpMk id="74" creationId="{00000000-0000-0000-0000-000000000000}"/>
          </ac:grpSpMkLst>
        </pc:grpChg>
        <pc:graphicFrameChg chg="add del mod modGraphic">
          <ac:chgData name="Pablo Ruiz Ruiz" userId="43f712b8e634f19b" providerId="LiveId" clId="{5721CB73-5361-E841-944D-730571557232}" dt="2020-02-07T16:51:20.274" v="3102" actId="20577"/>
          <ac:graphicFrameMkLst>
            <pc:docMk/>
            <pc:sldMk cId="4231846368" sldId="270"/>
            <ac:graphicFrameMk id="13" creationId="{5DED0BA2-3FD5-5C4B-A8AF-06853A92973C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43" creationId="{00000000-0000-0000-0000-000000000000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45" creationId="{00000000-0000-0000-0000-000000000000}"/>
          </ac:graphicFrameMkLst>
        </pc:graphicFrameChg>
        <pc:graphicFrameChg chg="del">
          <ac:chgData name="Pablo Ruiz Ruiz" userId="43f712b8e634f19b" providerId="LiveId" clId="{5721CB73-5361-E841-944D-730571557232}" dt="2020-01-03T17:47:35.815" v="2369" actId="478"/>
          <ac:graphicFrameMkLst>
            <pc:docMk/>
            <pc:sldMk cId="4231846368" sldId="270"/>
            <ac:graphicFrameMk id="48" creationId="{00000000-0000-0000-0000-000000000000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50" creationId="{00000000-0000-0000-0000-000000000000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53" creationId="{00000000-0000-0000-0000-000000000000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54" creationId="{00000000-0000-0000-0000-000000000000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56" creationId="{00000000-0000-0000-0000-000000000000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61" creationId="{00000000-0000-0000-0000-000000000000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63" creationId="{00000000-0000-0000-0000-000000000000}"/>
          </ac:graphicFrameMkLst>
        </pc:graphicFrameChg>
        <pc:graphicFrameChg chg="add del mod">
          <ac:chgData name="Pablo Ruiz Ruiz" userId="43f712b8e634f19b" providerId="LiveId" clId="{5721CB73-5361-E841-944D-730571557232}" dt="2020-01-03T17:38:11.413" v="2061" actId="478"/>
          <ac:graphicFrameMkLst>
            <pc:docMk/>
            <pc:sldMk cId="4231846368" sldId="270"/>
            <ac:graphicFrameMk id="73" creationId="{F94341A8-B24C-1B4B-9B32-70C619C5BC09}"/>
          </ac:graphicFrameMkLst>
        </pc:graphicFrameChg>
        <pc:graphicFrameChg chg="mod modGraphic">
          <ac:chgData name="Pablo Ruiz Ruiz" userId="43f712b8e634f19b" providerId="LiveId" clId="{5721CB73-5361-E841-944D-730571557232}" dt="2020-01-03T18:10:22.084" v="2809" actId="1076"/>
          <ac:graphicFrameMkLst>
            <pc:docMk/>
            <pc:sldMk cId="4231846368" sldId="270"/>
            <ac:graphicFrameMk id="75" creationId="{00000000-0000-0000-0000-000000000000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76" creationId="{00000000-0000-0000-0000-000000000000}"/>
          </ac:graphicFrameMkLst>
        </pc:graphicFrameChg>
        <pc:graphicFrameChg chg="add mod modGraphic">
          <ac:chgData name="Pablo Ruiz Ruiz" userId="43f712b8e634f19b" providerId="LiveId" clId="{5721CB73-5361-E841-944D-730571557232}" dt="2020-01-08T17:30:49.031" v="2961" actId="1036"/>
          <ac:graphicFrameMkLst>
            <pc:docMk/>
            <pc:sldMk cId="4231846368" sldId="270"/>
            <ac:graphicFrameMk id="78" creationId="{908BBFB4-9081-B44C-A040-0C515EA31D27}"/>
          </ac:graphicFrameMkLst>
        </pc:graphicFrameChg>
        <pc:graphicFrameChg chg="del">
          <ac:chgData name="Pablo Ruiz Ruiz" userId="43f712b8e634f19b" providerId="LiveId" clId="{5721CB73-5361-E841-944D-730571557232}" dt="2020-01-03T17:47:28.287" v="2366" actId="478"/>
          <ac:graphicFrameMkLst>
            <pc:docMk/>
            <pc:sldMk cId="4231846368" sldId="270"/>
            <ac:graphicFrameMk id="81" creationId="{00000000-0000-0000-0000-000000000000}"/>
          </ac:graphicFrameMkLst>
        </pc:graphicFrameChg>
        <pc:graphicFrameChg chg="del modGraphic">
          <ac:chgData name="Pablo Ruiz Ruiz" userId="43f712b8e634f19b" providerId="LiveId" clId="{5721CB73-5361-E841-944D-730571557232}" dt="2020-01-03T17:47:34.387" v="2368" actId="478"/>
          <ac:graphicFrameMkLst>
            <pc:docMk/>
            <pc:sldMk cId="4231846368" sldId="270"/>
            <ac:graphicFrameMk id="83" creationId="{00000000-0000-0000-0000-000000000000}"/>
          </ac:graphicFrameMkLst>
        </pc:graphicFrameChg>
        <pc:graphicFrameChg chg="add mod modGraphic">
          <ac:chgData name="Pablo Ruiz Ruiz" userId="43f712b8e634f19b" providerId="LiveId" clId="{5721CB73-5361-E841-944D-730571557232}" dt="2020-01-08T17:30:53.182" v="2962" actId="1076"/>
          <ac:graphicFrameMkLst>
            <pc:docMk/>
            <pc:sldMk cId="4231846368" sldId="270"/>
            <ac:graphicFrameMk id="85" creationId="{E589A908-F340-ED4B-922D-EC0B58B37235}"/>
          </ac:graphicFrameMkLst>
        </pc:graphicFrameChg>
        <pc:graphicFrameChg chg="add mod modGraphic">
          <ac:chgData name="Pablo Ruiz Ruiz" userId="43f712b8e634f19b" providerId="LiveId" clId="{5721CB73-5361-E841-944D-730571557232}" dt="2020-01-08T17:29:16.417" v="2936" actId="1076"/>
          <ac:graphicFrameMkLst>
            <pc:docMk/>
            <pc:sldMk cId="4231846368" sldId="270"/>
            <ac:graphicFrameMk id="87" creationId="{D9F59415-6720-D64B-9BEB-6F995538ACF7}"/>
          </ac:graphicFrameMkLst>
        </pc:graphicFrameChg>
        <pc:graphicFrameChg chg="add del mod">
          <ac:chgData name="Pablo Ruiz Ruiz" userId="43f712b8e634f19b" providerId="LiveId" clId="{5721CB73-5361-E841-944D-730571557232}" dt="2020-01-03T18:01:53.020" v="2674"/>
          <ac:graphicFrameMkLst>
            <pc:docMk/>
            <pc:sldMk cId="4231846368" sldId="270"/>
            <ac:graphicFrameMk id="89" creationId="{FEEFE988-4573-9043-92DA-BAA36D68F63E}"/>
          </ac:graphicFrameMkLst>
        </pc:graphicFrameChg>
        <pc:graphicFrameChg chg="add del mod modGraphic">
          <ac:chgData name="Pablo Ruiz Ruiz" userId="43f712b8e634f19b" providerId="LiveId" clId="{5721CB73-5361-E841-944D-730571557232}" dt="2020-01-03T18:00:46.162" v="2629" actId="478"/>
          <ac:graphicFrameMkLst>
            <pc:docMk/>
            <pc:sldMk cId="4231846368" sldId="270"/>
            <ac:graphicFrameMk id="90" creationId="{6B01E072-5C7F-F44B-8A25-344E28BBC5BF}"/>
          </ac:graphicFrameMkLst>
        </pc:graphicFrameChg>
        <pc:graphicFrameChg chg="add mod modGraphic">
          <ac:chgData name="Pablo Ruiz Ruiz" userId="43f712b8e634f19b" providerId="LiveId" clId="{5721CB73-5361-E841-944D-730571557232}" dt="2020-01-08T17:29:16.417" v="2936" actId="1076"/>
          <ac:graphicFrameMkLst>
            <pc:docMk/>
            <pc:sldMk cId="4231846368" sldId="270"/>
            <ac:graphicFrameMk id="91" creationId="{D7EFB8BC-6DB2-7740-9AE9-2E18BAE58481}"/>
          </ac:graphicFrameMkLst>
        </pc:graphicFrameChg>
        <pc:graphicFrameChg chg="add del mod">
          <ac:chgData name="Pablo Ruiz Ruiz" userId="43f712b8e634f19b" providerId="LiveId" clId="{5721CB73-5361-E841-944D-730571557232}" dt="2020-01-03T18:01:53.020" v="2674"/>
          <ac:graphicFrameMkLst>
            <pc:docMk/>
            <pc:sldMk cId="4231846368" sldId="270"/>
            <ac:graphicFrameMk id="93" creationId="{3F2AC025-E21B-8F40-B496-F47F74B179DF}"/>
          </ac:graphicFrameMkLst>
        </pc:graphicFrameChg>
        <pc:graphicFrameChg chg="add del mod">
          <ac:chgData name="Pablo Ruiz Ruiz" userId="43f712b8e634f19b" providerId="LiveId" clId="{5721CB73-5361-E841-944D-730571557232}" dt="2020-01-03T18:01:53.020" v="2674"/>
          <ac:graphicFrameMkLst>
            <pc:docMk/>
            <pc:sldMk cId="4231846368" sldId="270"/>
            <ac:graphicFrameMk id="94" creationId="{1A83B09F-AD1B-A744-B468-706D985AB3C7}"/>
          </ac:graphicFrameMkLst>
        </pc:graphicFrameChg>
        <pc:graphicFrameChg chg="add del mod">
          <ac:chgData name="Pablo Ruiz Ruiz" userId="43f712b8e634f19b" providerId="LiveId" clId="{5721CB73-5361-E841-944D-730571557232}" dt="2020-01-03T18:01:53.020" v="2674"/>
          <ac:graphicFrameMkLst>
            <pc:docMk/>
            <pc:sldMk cId="4231846368" sldId="270"/>
            <ac:graphicFrameMk id="95" creationId="{477859A3-F368-A548-BB6A-1182C57355AC}"/>
          </ac:graphicFrameMkLst>
        </pc:graphicFrameChg>
        <pc:graphicFrameChg chg="add del mod">
          <ac:chgData name="Pablo Ruiz Ruiz" userId="43f712b8e634f19b" providerId="LiveId" clId="{5721CB73-5361-E841-944D-730571557232}" dt="2020-01-03T18:01:53.020" v="2674"/>
          <ac:graphicFrameMkLst>
            <pc:docMk/>
            <pc:sldMk cId="4231846368" sldId="270"/>
            <ac:graphicFrameMk id="96" creationId="{9D245D39-FB90-4342-B2B4-CAF213FFAE36}"/>
          </ac:graphicFrameMkLst>
        </pc:graphicFrameChg>
        <pc:graphicFrameChg chg="add mod modGraphic">
          <ac:chgData name="Pablo Ruiz Ruiz" userId="43f712b8e634f19b" providerId="LiveId" clId="{5721CB73-5361-E841-944D-730571557232}" dt="2020-01-08T17:30:20.485" v="2946" actId="20577"/>
          <ac:graphicFrameMkLst>
            <pc:docMk/>
            <pc:sldMk cId="4231846368" sldId="270"/>
            <ac:graphicFrameMk id="97" creationId="{25946318-14E0-2349-A165-9B35BC471DEB}"/>
          </ac:graphicFrameMkLst>
        </pc:graphicFrameChg>
        <pc:graphicFrameChg chg="add mod">
          <ac:chgData name="Pablo Ruiz Ruiz" userId="43f712b8e634f19b" providerId="LiveId" clId="{5721CB73-5361-E841-944D-730571557232}" dt="2020-01-08T17:30:26.628" v="2951" actId="20577"/>
          <ac:graphicFrameMkLst>
            <pc:docMk/>
            <pc:sldMk cId="4231846368" sldId="270"/>
            <ac:graphicFrameMk id="99" creationId="{9963E496-FCE4-4747-82EC-DA5D0F34FB2E}"/>
          </ac:graphicFrameMkLst>
        </pc:graphicFrameChg>
        <pc:graphicFrameChg chg="add mod">
          <ac:chgData name="Pablo Ruiz Ruiz" userId="43f712b8e634f19b" providerId="LiveId" clId="{5721CB73-5361-E841-944D-730571557232}" dt="2020-01-08T17:30:35.953" v="2955" actId="20577"/>
          <ac:graphicFrameMkLst>
            <pc:docMk/>
            <pc:sldMk cId="4231846368" sldId="270"/>
            <ac:graphicFrameMk id="101" creationId="{0CEED740-9E41-3A46-979A-62EA46B7418C}"/>
          </ac:graphicFrameMkLst>
        </pc:graphicFrame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20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21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23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24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25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47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52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60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62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64" creationId="{00000000-0000-0000-0000-000000000000}"/>
          </ac:cxnSpMkLst>
        </pc:cxnChg>
        <pc:cxnChg chg="mod">
          <ac:chgData name="Pablo Ruiz Ruiz" userId="43f712b8e634f19b" providerId="LiveId" clId="{5721CB73-5361-E841-944D-730571557232}" dt="2020-01-03T17:27:01.906" v="1855" actId="478"/>
          <ac:cxnSpMkLst>
            <pc:docMk/>
            <pc:sldMk cId="4231846368" sldId="270"/>
            <ac:cxnSpMk id="72" creationId="{00000000-0000-0000-0000-000000000000}"/>
          </ac:cxnSpMkLst>
        </pc:cxnChg>
      </pc:sldChg>
      <pc:sldChg chg="addSp delSp modSp add ord">
        <pc:chgData name="Pablo Ruiz Ruiz" userId="43f712b8e634f19b" providerId="LiveId" clId="{5721CB73-5361-E841-944D-730571557232}" dt="2020-02-07T16:50:19.634" v="3076"/>
        <pc:sldMkLst>
          <pc:docMk/>
          <pc:sldMk cId="1554158751" sldId="271"/>
        </pc:sldMkLst>
        <pc:spChg chg="add mod">
          <ac:chgData name="Pablo Ruiz Ruiz" userId="43f712b8e634f19b" providerId="LiveId" clId="{5721CB73-5361-E841-944D-730571557232}" dt="2020-02-07T16:48:26.669" v="3058" actId="1076"/>
          <ac:spMkLst>
            <pc:docMk/>
            <pc:sldMk cId="1554158751" sldId="271"/>
            <ac:spMk id="7" creationId="{35E7A5EB-4DAA-624C-A8FB-87F076234109}"/>
          </ac:spMkLst>
        </pc:spChg>
        <pc:spChg chg="add del mod">
          <ac:chgData name="Pablo Ruiz Ruiz" userId="43f712b8e634f19b" providerId="LiveId" clId="{5721CB73-5361-E841-944D-730571557232}" dt="2020-01-03T18:07:25.108" v="2733" actId="478"/>
          <ac:spMkLst>
            <pc:docMk/>
            <pc:sldMk cId="1554158751" sldId="271"/>
            <ac:spMk id="12" creationId="{4332ACC1-31F8-BA44-B770-8061480ACF0D}"/>
          </ac:spMkLst>
        </pc:spChg>
        <pc:spChg chg="add del mod">
          <ac:chgData name="Pablo Ruiz Ruiz" userId="43f712b8e634f19b" providerId="LiveId" clId="{5721CB73-5361-E841-944D-730571557232}" dt="2020-01-03T18:08:37.120" v="2769"/>
          <ac:spMkLst>
            <pc:docMk/>
            <pc:sldMk cId="1554158751" sldId="271"/>
            <ac:spMk id="13" creationId="{189CFB04-2931-5243-94BF-59164E0F72AE}"/>
          </ac:spMkLst>
        </pc:spChg>
        <pc:spChg chg="add mod">
          <ac:chgData name="Pablo Ruiz Ruiz" userId="43f712b8e634f19b" providerId="LiveId" clId="{5721CB73-5361-E841-944D-730571557232}" dt="2020-02-07T16:48:26.669" v="3058" actId="1076"/>
          <ac:spMkLst>
            <pc:docMk/>
            <pc:sldMk cId="1554158751" sldId="271"/>
            <ac:spMk id="14" creationId="{D56F0E32-D8E9-E649-8AF3-D786C75A85B5}"/>
          </ac:spMkLst>
        </pc:spChg>
        <pc:spChg chg="add mod">
          <ac:chgData name="Pablo Ruiz Ruiz" userId="43f712b8e634f19b" providerId="LiveId" clId="{5721CB73-5361-E841-944D-730571557232}" dt="2020-02-07T16:48:26.669" v="3058" actId="1076"/>
          <ac:spMkLst>
            <pc:docMk/>
            <pc:sldMk cId="1554158751" sldId="271"/>
            <ac:spMk id="15" creationId="{23B37F09-712F-8B4F-A26E-8E3E2AF17022}"/>
          </ac:spMkLst>
        </pc:spChg>
        <pc:spChg chg="add mod">
          <ac:chgData name="Pablo Ruiz Ruiz" userId="43f712b8e634f19b" providerId="LiveId" clId="{5721CB73-5361-E841-944D-730571557232}" dt="2020-02-07T16:48:26.669" v="3058" actId="1076"/>
          <ac:spMkLst>
            <pc:docMk/>
            <pc:sldMk cId="1554158751" sldId="271"/>
            <ac:spMk id="17" creationId="{2ED6AD26-ADDC-3344-AF75-BA76C910AC08}"/>
          </ac:spMkLst>
        </pc:spChg>
        <pc:graphicFrameChg chg="add del mod">
          <ac:chgData name="Pablo Ruiz Ruiz" userId="43f712b8e634f19b" providerId="LiveId" clId="{5721CB73-5361-E841-944D-730571557232}" dt="2020-01-03T18:07:40.457" v="2737" actId="478"/>
          <ac:graphicFrameMkLst>
            <pc:docMk/>
            <pc:sldMk cId="1554158751" sldId="271"/>
            <ac:graphicFrameMk id="2" creationId="{DB8C9318-476C-A443-811E-22AE0B844139}"/>
          </ac:graphicFrameMkLst>
        </pc:graphicFrameChg>
        <pc:graphicFrameChg chg="add del mod">
          <ac:chgData name="Pablo Ruiz Ruiz" userId="43f712b8e634f19b" providerId="LiveId" clId="{5721CB73-5361-E841-944D-730571557232}" dt="2020-01-03T18:07:40.457" v="2737" actId="478"/>
          <ac:graphicFrameMkLst>
            <pc:docMk/>
            <pc:sldMk cId="1554158751" sldId="271"/>
            <ac:graphicFrameMk id="3" creationId="{69027F6B-413C-1842-A2FE-6B660A8A659E}"/>
          </ac:graphicFrameMkLst>
        </pc:graphicFrameChg>
        <pc:graphicFrameChg chg="add del mod">
          <ac:chgData name="Pablo Ruiz Ruiz" userId="43f712b8e634f19b" providerId="LiveId" clId="{5721CB73-5361-E841-944D-730571557232}" dt="2020-01-03T18:07:40.457" v="2737" actId="478"/>
          <ac:graphicFrameMkLst>
            <pc:docMk/>
            <pc:sldMk cId="1554158751" sldId="271"/>
            <ac:graphicFrameMk id="4" creationId="{83BF0C01-5A95-884A-8522-B6C6A51180A6}"/>
          </ac:graphicFrameMkLst>
        </pc:graphicFrameChg>
        <pc:graphicFrameChg chg="add del mod modGraphic">
          <ac:chgData name="Pablo Ruiz Ruiz" userId="43f712b8e634f19b" providerId="LiveId" clId="{5721CB73-5361-E841-944D-730571557232}" dt="2020-01-03T18:07:40.457" v="2737" actId="478"/>
          <ac:graphicFrameMkLst>
            <pc:docMk/>
            <pc:sldMk cId="1554158751" sldId="271"/>
            <ac:graphicFrameMk id="5" creationId="{C7CCB084-5647-2447-82DF-C750B1B9A671}"/>
          </ac:graphicFrameMkLst>
        </pc:graphicFrameChg>
        <pc:graphicFrameChg chg="add mod modGraphic">
          <ac:chgData name="Pablo Ruiz Ruiz" userId="43f712b8e634f19b" providerId="LiveId" clId="{5721CB73-5361-E841-944D-730571557232}" dt="2020-02-07T16:48:26.669" v="3058" actId="1076"/>
          <ac:graphicFrameMkLst>
            <pc:docMk/>
            <pc:sldMk cId="1554158751" sldId="271"/>
            <ac:graphicFrameMk id="6" creationId="{E7B4DD13-EC01-C24F-A11C-57AD252D7B59}"/>
          </ac:graphicFrameMkLst>
        </pc:graphicFrameChg>
        <pc:graphicFrameChg chg="add mod">
          <ac:chgData name="Pablo Ruiz Ruiz" userId="43f712b8e634f19b" providerId="LiveId" clId="{5721CB73-5361-E841-944D-730571557232}" dt="2020-02-07T16:48:26.669" v="3058" actId="1076"/>
          <ac:graphicFrameMkLst>
            <pc:docMk/>
            <pc:sldMk cId="1554158751" sldId="271"/>
            <ac:graphicFrameMk id="8" creationId="{261B6B95-6D28-F14E-A835-833B4574079D}"/>
          </ac:graphicFrameMkLst>
        </pc:graphicFrameChg>
        <pc:graphicFrameChg chg="add mod">
          <ac:chgData name="Pablo Ruiz Ruiz" userId="43f712b8e634f19b" providerId="LiveId" clId="{5721CB73-5361-E841-944D-730571557232}" dt="2020-02-07T16:48:26.669" v="3058" actId="1076"/>
          <ac:graphicFrameMkLst>
            <pc:docMk/>
            <pc:sldMk cId="1554158751" sldId="271"/>
            <ac:graphicFrameMk id="9" creationId="{051B415F-35F2-5741-A7ED-C8B3AF514120}"/>
          </ac:graphicFrameMkLst>
        </pc:graphicFrameChg>
        <pc:graphicFrameChg chg="add del mod">
          <ac:chgData name="Pablo Ruiz Ruiz" userId="43f712b8e634f19b" providerId="LiveId" clId="{5721CB73-5361-E841-944D-730571557232}" dt="2020-01-03T18:10:50.661" v="2816" actId="478"/>
          <ac:graphicFrameMkLst>
            <pc:docMk/>
            <pc:sldMk cId="1554158751" sldId="271"/>
            <ac:graphicFrameMk id="10" creationId="{B4C3CD34-1DD6-464B-B588-1859ABEB4E11}"/>
          </ac:graphicFrameMkLst>
        </pc:graphicFrameChg>
        <pc:graphicFrameChg chg="add mod">
          <ac:chgData name="Pablo Ruiz Ruiz" userId="43f712b8e634f19b" providerId="LiveId" clId="{5721CB73-5361-E841-944D-730571557232}" dt="2020-02-07T16:48:26.669" v="3058" actId="1076"/>
          <ac:graphicFrameMkLst>
            <pc:docMk/>
            <pc:sldMk cId="1554158751" sldId="271"/>
            <ac:graphicFrameMk id="11" creationId="{1417D4F2-2AB7-744A-BE94-3E6C45C7C981}"/>
          </ac:graphicFrameMkLst>
        </pc:graphicFrameChg>
        <pc:graphicFrameChg chg="add mod">
          <ac:chgData name="Pablo Ruiz Ruiz" userId="43f712b8e634f19b" providerId="LiveId" clId="{5721CB73-5361-E841-944D-730571557232}" dt="2020-02-07T16:48:26.669" v="3058" actId="1076"/>
          <ac:graphicFrameMkLst>
            <pc:docMk/>
            <pc:sldMk cId="1554158751" sldId="271"/>
            <ac:graphicFrameMk id="16" creationId="{DDF495C2-D778-4F41-953D-D74B96937804}"/>
          </ac:graphicFrameMkLst>
        </pc:graphicFrameChg>
      </pc:sldChg>
      <pc:sldChg chg="addSp delSp modSp add">
        <pc:chgData name="Pablo Ruiz Ruiz" userId="43f712b8e634f19b" providerId="LiveId" clId="{5721CB73-5361-E841-944D-730571557232}" dt="2020-02-07T16:58:14.320" v="3225" actId="478"/>
        <pc:sldMkLst>
          <pc:docMk/>
          <pc:sldMk cId="2151897931" sldId="272"/>
        </pc:sldMkLst>
        <pc:spChg chg="del">
          <ac:chgData name="Pablo Ruiz Ruiz" userId="43f712b8e634f19b" providerId="LiveId" clId="{5721CB73-5361-E841-944D-730571557232}" dt="2020-02-07T16:53:52.166" v="3119" actId="478"/>
          <ac:spMkLst>
            <pc:docMk/>
            <pc:sldMk cId="2151897931" sldId="272"/>
            <ac:spMk id="4" creationId="{00000000-0000-0000-0000-000000000000}"/>
          </ac:spMkLst>
        </pc:spChg>
        <pc:spChg chg="del">
          <ac:chgData name="Pablo Ruiz Ruiz" userId="43f712b8e634f19b" providerId="LiveId" clId="{5721CB73-5361-E841-944D-730571557232}" dt="2020-02-07T16:53:52.166" v="3119" actId="478"/>
          <ac:spMkLst>
            <pc:docMk/>
            <pc:sldMk cId="2151897931" sldId="272"/>
            <ac:spMk id="12" creationId="{00000000-0000-0000-0000-000000000000}"/>
          </ac:spMkLst>
        </pc:spChg>
        <pc:spChg chg="del">
          <ac:chgData name="Pablo Ruiz Ruiz" userId="43f712b8e634f19b" providerId="LiveId" clId="{5721CB73-5361-E841-944D-730571557232}" dt="2020-02-07T16:54:01.364" v="3121" actId="478"/>
          <ac:spMkLst>
            <pc:docMk/>
            <pc:sldMk cId="2151897931" sldId="272"/>
            <ac:spMk id="13" creationId="{00000000-0000-0000-0000-000000000000}"/>
          </ac:spMkLst>
        </pc:spChg>
        <pc:spChg chg="del">
          <ac:chgData name="Pablo Ruiz Ruiz" userId="43f712b8e634f19b" providerId="LiveId" clId="{5721CB73-5361-E841-944D-730571557232}" dt="2020-02-07T16:53:52.166" v="3119" actId="478"/>
          <ac:spMkLst>
            <pc:docMk/>
            <pc:sldMk cId="2151897931" sldId="272"/>
            <ac:spMk id="14" creationId="{00000000-0000-0000-0000-000000000000}"/>
          </ac:spMkLst>
        </pc:spChg>
        <pc:spChg chg="del">
          <ac:chgData name="Pablo Ruiz Ruiz" userId="43f712b8e634f19b" providerId="LiveId" clId="{5721CB73-5361-E841-944D-730571557232}" dt="2020-02-07T16:53:52.166" v="3119" actId="478"/>
          <ac:spMkLst>
            <pc:docMk/>
            <pc:sldMk cId="2151897931" sldId="272"/>
            <ac:spMk id="22" creationId="{00000000-0000-0000-0000-000000000000}"/>
          </ac:spMkLst>
        </pc:spChg>
        <pc:spChg chg="del">
          <ac:chgData name="Pablo Ruiz Ruiz" userId="43f712b8e634f19b" providerId="LiveId" clId="{5721CB73-5361-E841-944D-730571557232}" dt="2020-02-07T16:53:52.166" v="3119" actId="478"/>
          <ac:spMkLst>
            <pc:docMk/>
            <pc:sldMk cId="2151897931" sldId="272"/>
            <ac:spMk id="28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29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33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4:15.396" v="3130"/>
          <ac:spMkLst>
            <pc:docMk/>
            <pc:sldMk cId="2151897931" sldId="272"/>
            <ac:spMk id="34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35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6.787" v="3181" actId="478"/>
          <ac:spMkLst>
            <pc:docMk/>
            <pc:sldMk cId="2151897931" sldId="272"/>
            <ac:spMk id="37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4:29.901" v="3136" actId="478"/>
          <ac:spMkLst>
            <pc:docMk/>
            <pc:sldMk cId="2151897931" sldId="272"/>
            <ac:spMk id="39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50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53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54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6.787" v="3181" actId="478"/>
          <ac:spMkLst>
            <pc:docMk/>
            <pc:sldMk cId="2151897931" sldId="272"/>
            <ac:spMk id="56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58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61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62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6.787" v="3181" actId="478"/>
          <ac:spMkLst>
            <pc:docMk/>
            <pc:sldMk cId="2151897931" sldId="272"/>
            <ac:spMk id="64" creationId="{00000000-0000-0000-0000-000000000000}"/>
          </ac:spMkLst>
        </pc:spChg>
        <pc:spChg chg="add del mod">
          <ac:chgData name="Pablo Ruiz Ruiz" userId="43f712b8e634f19b" providerId="LiveId" clId="{5721CB73-5361-E841-944D-730571557232}" dt="2020-02-07T16:58:09.022" v="3223"/>
          <ac:spMkLst>
            <pc:docMk/>
            <pc:sldMk cId="2151897931" sldId="272"/>
            <ac:spMk id="66" creationId="{56664BA7-EB8C-1441-B261-B5EED82C0B74}"/>
          </ac:spMkLst>
        </pc:spChg>
        <pc:spChg chg="add del mod">
          <ac:chgData name="Pablo Ruiz Ruiz" userId="43f712b8e634f19b" providerId="LiveId" clId="{5721CB73-5361-E841-944D-730571557232}" dt="2020-02-07T16:58:14.320" v="3225" actId="478"/>
          <ac:spMkLst>
            <pc:docMk/>
            <pc:sldMk cId="2151897931" sldId="272"/>
            <ac:spMk id="68" creationId="{3C33C2B9-B687-0541-9399-AB97BD3AAC97}"/>
          </ac:spMkLst>
        </pc:spChg>
        <pc:spChg chg="del">
          <ac:chgData name="Pablo Ruiz Ruiz" userId="43f712b8e634f19b" providerId="LiveId" clId="{5721CB73-5361-E841-944D-730571557232}" dt="2020-02-07T16:53:52.166" v="3119" actId="478"/>
          <ac:spMkLst>
            <pc:docMk/>
            <pc:sldMk cId="2151897931" sldId="272"/>
            <ac:spMk id="74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4:56.962" v="3173" actId="478"/>
          <ac:spMkLst>
            <pc:docMk/>
            <pc:sldMk cId="2151897931" sldId="272"/>
            <ac:spMk id="75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79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81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4:38.231" v="3140" actId="478"/>
          <ac:spMkLst>
            <pc:docMk/>
            <pc:sldMk cId="2151897931" sldId="272"/>
            <ac:spMk id="95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5:25.395" v="3180" actId="478"/>
          <ac:spMkLst>
            <pc:docMk/>
            <pc:sldMk cId="2151897931" sldId="272"/>
            <ac:spMk id="96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4:56.962" v="3173" actId="478"/>
          <ac:spMkLst>
            <pc:docMk/>
            <pc:sldMk cId="2151897931" sldId="272"/>
            <ac:spMk id="101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4:56.962" v="3173" actId="478"/>
          <ac:spMkLst>
            <pc:docMk/>
            <pc:sldMk cId="2151897931" sldId="272"/>
            <ac:spMk id="102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4:56.962" v="3173" actId="478"/>
          <ac:spMkLst>
            <pc:docMk/>
            <pc:sldMk cId="2151897931" sldId="272"/>
            <ac:spMk id="103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4:56.962" v="3173" actId="478"/>
          <ac:spMkLst>
            <pc:docMk/>
            <pc:sldMk cId="2151897931" sldId="272"/>
            <ac:spMk id="104" creationId="{00000000-0000-0000-0000-000000000000}"/>
          </ac:spMkLst>
        </pc:spChg>
        <pc:spChg chg="del mod">
          <ac:chgData name="Pablo Ruiz Ruiz" userId="43f712b8e634f19b" providerId="LiveId" clId="{5721CB73-5361-E841-944D-730571557232}" dt="2020-02-07T16:54:58.173" v="3174" actId="478"/>
          <ac:spMkLst>
            <pc:docMk/>
            <pc:sldMk cId="2151897931" sldId="272"/>
            <ac:spMk id="113" creationId="{00000000-0000-0000-0000-000000000000}"/>
          </ac:spMkLst>
        </pc:spChg>
        <pc:spChg chg="add del mod">
          <ac:chgData name="Pablo Ruiz Ruiz" userId="43f712b8e634f19b" providerId="LiveId" clId="{5721CB73-5361-E841-944D-730571557232}" dt="2020-02-07T16:58:09.022" v="3223"/>
          <ac:spMkLst>
            <pc:docMk/>
            <pc:sldMk cId="2151897931" sldId="272"/>
            <ac:spMk id="295" creationId="{12D259FE-307D-C64D-A32F-D01E92AA9F88}"/>
          </ac:spMkLst>
        </pc:spChg>
        <pc:spChg chg="add del mod">
          <ac:chgData name="Pablo Ruiz Ruiz" userId="43f712b8e634f19b" providerId="LiveId" clId="{5721CB73-5361-E841-944D-730571557232}" dt="2020-02-07T16:58:09.022" v="3223"/>
          <ac:spMkLst>
            <pc:docMk/>
            <pc:sldMk cId="2151897931" sldId="272"/>
            <ac:spMk id="296" creationId="{CD06A49A-6186-FF44-A4A2-04DEE05E01FE}"/>
          </ac:spMkLst>
        </pc:spChg>
        <pc:spChg chg="add del mod">
          <ac:chgData name="Pablo Ruiz Ruiz" userId="43f712b8e634f19b" providerId="LiveId" clId="{5721CB73-5361-E841-944D-730571557232}" dt="2020-02-07T16:58:09.022" v="3223"/>
          <ac:spMkLst>
            <pc:docMk/>
            <pc:sldMk cId="2151897931" sldId="272"/>
            <ac:spMk id="297" creationId="{4D7B1121-6B70-A04F-8C49-7977ADE9DF71}"/>
          </ac:spMkLst>
        </pc:spChg>
        <pc:spChg chg="add del mod">
          <ac:chgData name="Pablo Ruiz Ruiz" userId="43f712b8e634f19b" providerId="LiveId" clId="{5721CB73-5361-E841-944D-730571557232}" dt="2020-02-07T16:58:09.022" v="3223"/>
          <ac:spMkLst>
            <pc:docMk/>
            <pc:sldMk cId="2151897931" sldId="272"/>
            <ac:spMk id="298" creationId="{A9D81005-67B8-7D44-9AF6-87AA13DCC12F}"/>
          </ac:spMkLst>
        </pc:spChg>
        <pc:spChg chg="add del mod">
          <ac:chgData name="Pablo Ruiz Ruiz" userId="43f712b8e634f19b" providerId="LiveId" clId="{5721CB73-5361-E841-944D-730571557232}" dt="2020-02-07T16:58:09.022" v="3223"/>
          <ac:spMkLst>
            <pc:docMk/>
            <pc:sldMk cId="2151897931" sldId="272"/>
            <ac:spMk id="299" creationId="{82E09B98-F8F5-5F4B-8AEA-D596434B40BD}"/>
          </ac:spMkLst>
        </pc:spChg>
        <pc:spChg chg="add del mod">
          <ac:chgData name="Pablo Ruiz Ruiz" userId="43f712b8e634f19b" providerId="LiveId" clId="{5721CB73-5361-E841-944D-730571557232}" dt="2020-02-07T16:58:09.022" v="3223"/>
          <ac:spMkLst>
            <pc:docMk/>
            <pc:sldMk cId="2151897931" sldId="272"/>
            <ac:spMk id="300" creationId="{C3012ECC-C2F3-9C4F-8AD8-FA9D3A5A5D69}"/>
          </ac:spMkLst>
        </pc:spChg>
        <pc:spChg chg="add del mod">
          <ac:chgData name="Pablo Ruiz Ruiz" userId="43f712b8e634f19b" providerId="LiveId" clId="{5721CB73-5361-E841-944D-730571557232}" dt="2020-02-07T16:58:09.022" v="3223"/>
          <ac:spMkLst>
            <pc:docMk/>
            <pc:sldMk cId="2151897931" sldId="272"/>
            <ac:spMk id="307" creationId="{31CFDFA9-7DBC-324F-9089-73F46AF34C17}"/>
          </ac:spMkLst>
        </pc:spChg>
        <pc:cxnChg chg="del mod">
          <ac:chgData name="Pablo Ruiz Ruiz" userId="43f712b8e634f19b" providerId="LiveId" clId="{5721CB73-5361-E841-944D-730571557232}" dt="2020-02-07T16:53:52.166" v="3119" actId="478"/>
          <ac:cxnSpMkLst>
            <pc:docMk/>
            <pc:sldMk cId="2151897931" sldId="272"/>
            <ac:cxnSpMk id="6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3:52.166" v="3119" actId="478"/>
          <ac:cxnSpMkLst>
            <pc:docMk/>
            <pc:sldMk cId="2151897931" sldId="272"/>
            <ac:cxnSpMk id="8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3:52.166" v="3119" actId="478"/>
          <ac:cxnSpMkLst>
            <pc:docMk/>
            <pc:sldMk cId="2151897931" sldId="272"/>
            <ac:cxnSpMk id="10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3:52.166" v="3119" actId="478"/>
          <ac:cxnSpMkLst>
            <pc:docMk/>
            <pc:sldMk cId="2151897931" sldId="272"/>
            <ac:cxnSpMk id="18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3:52.166" v="3119" actId="478"/>
          <ac:cxnSpMkLst>
            <pc:docMk/>
            <pc:sldMk cId="2151897931" sldId="272"/>
            <ac:cxnSpMk id="27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30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13.514" v="3179" actId="478"/>
          <ac:cxnSpMkLst>
            <pc:docMk/>
            <pc:sldMk cId="2151897931" sldId="272"/>
            <ac:cxnSpMk id="31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36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6.787" v="3181" actId="478"/>
          <ac:cxnSpMkLst>
            <pc:docMk/>
            <pc:sldMk cId="2151897931" sldId="272"/>
            <ac:cxnSpMk id="38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4:32.247" v="3137" actId="478"/>
          <ac:cxnSpMkLst>
            <pc:docMk/>
            <pc:sldMk cId="2151897931" sldId="272"/>
            <ac:cxnSpMk id="41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43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51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52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55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6.787" v="3181" actId="478"/>
          <ac:cxnSpMkLst>
            <pc:docMk/>
            <pc:sldMk cId="2151897931" sldId="272"/>
            <ac:cxnSpMk id="57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59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60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63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6.787" v="3181" actId="478"/>
          <ac:cxnSpMkLst>
            <pc:docMk/>
            <pc:sldMk cId="2151897931" sldId="272"/>
            <ac:cxnSpMk id="65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67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69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84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5:25.395" v="3180" actId="478"/>
          <ac:cxnSpMkLst>
            <pc:docMk/>
            <pc:sldMk cId="2151897931" sldId="272"/>
            <ac:cxnSpMk id="86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4:56.962" v="3173" actId="478"/>
          <ac:cxnSpMkLst>
            <pc:docMk/>
            <pc:sldMk cId="2151897931" sldId="272"/>
            <ac:cxnSpMk id="106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4:56.962" v="3173" actId="478"/>
          <ac:cxnSpMkLst>
            <pc:docMk/>
            <pc:sldMk cId="2151897931" sldId="272"/>
            <ac:cxnSpMk id="109" creationId="{00000000-0000-0000-0000-000000000000}"/>
          </ac:cxnSpMkLst>
        </pc:cxnChg>
        <pc:cxnChg chg="del mod">
          <ac:chgData name="Pablo Ruiz Ruiz" userId="43f712b8e634f19b" providerId="LiveId" clId="{5721CB73-5361-E841-944D-730571557232}" dt="2020-02-07T16:54:58.173" v="3174" actId="478"/>
          <ac:cxnSpMkLst>
            <pc:docMk/>
            <pc:sldMk cId="2151897931" sldId="272"/>
            <ac:cxnSpMk id="112" creationId="{00000000-0000-0000-0000-000000000000}"/>
          </ac:cxnSpMkLst>
        </pc:cxnChg>
        <pc:cxnChg chg="add del mod">
          <ac:chgData name="Pablo Ruiz Ruiz" userId="43f712b8e634f19b" providerId="LiveId" clId="{5721CB73-5361-E841-944D-730571557232}" dt="2020-02-07T16:58:09.022" v="3223"/>
          <ac:cxnSpMkLst>
            <pc:docMk/>
            <pc:sldMk cId="2151897931" sldId="272"/>
            <ac:cxnSpMk id="302" creationId="{9868966E-9BA2-EF4E-909F-F2BCDA9A43A4}"/>
          </ac:cxnSpMkLst>
        </pc:cxnChg>
        <pc:cxnChg chg="add del mod">
          <ac:chgData name="Pablo Ruiz Ruiz" userId="43f712b8e634f19b" providerId="LiveId" clId="{5721CB73-5361-E841-944D-730571557232}" dt="2020-02-07T16:58:09.022" v="3223"/>
          <ac:cxnSpMkLst>
            <pc:docMk/>
            <pc:sldMk cId="2151897931" sldId="272"/>
            <ac:cxnSpMk id="304" creationId="{72264554-DE47-1F43-B6F6-28960C834AD2}"/>
          </ac:cxnSpMkLst>
        </pc:cxnChg>
        <pc:cxnChg chg="add del mod">
          <ac:chgData name="Pablo Ruiz Ruiz" userId="43f712b8e634f19b" providerId="LiveId" clId="{5721CB73-5361-E841-944D-730571557232}" dt="2020-02-07T16:58:09.022" v="3223"/>
          <ac:cxnSpMkLst>
            <pc:docMk/>
            <pc:sldMk cId="2151897931" sldId="272"/>
            <ac:cxnSpMk id="306" creationId="{0DA65E9A-3727-B24B-96CE-5DCA1A93DF28}"/>
          </ac:cxnSpMkLst>
        </pc:cxnChg>
      </pc:sldChg>
      <pc:sldChg chg="addSp delSp add del ord">
        <pc:chgData name="Pablo Ruiz Ruiz" userId="43f712b8e634f19b" providerId="LiveId" clId="{5721CB73-5361-E841-944D-730571557232}" dt="2020-02-07T16:51:34.174" v="3106" actId="2696"/>
        <pc:sldMkLst>
          <pc:docMk/>
          <pc:sldMk cId="2664132371" sldId="272"/>
        </pc:sldMkLst>
        <pc:spChg chg="del">
          <ac:chgData name="Pablo Ruiz Ruiz" userId="43f712b8e634f19b" providerId="LiveId" clId="{5721CB73-5361-E841-944D-730571557232}" dt="2020-02-05T18:41:22.328" v="2965" actId="478"/>
          <ac:spMkLst>
            <pc:docMk/>
            <pc:sldMk cId="2664132371" sldId="272"/>
            <ac:spMk id="2" creationId="{C0F28D6F-6210-0641-8BB8-7CE3DB756799}"/>
          </ac:spMkLst>
        </pc:spChg>
        <pc:spChg chg="del">
          <ac:chgData name="Pablo Ruiz Ruiz" userId="43f712b8e634f19b" providerId="LiveId" clId="{5721CB73-5361-E841-944D-730571557232}" dt="2020-02-05T18:41:22.328" v="2965" actId="478"/>
          <ac:spMkLst>
            <pc:docMk/>
            <pc:sldMk cId="2664132371" sldId="272"/>
            <ac:spMk id="3" creationId="{FC6B4F87-FA00-214C-AFBB-A99CD334A7D4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64" creationId="{C5B83813-CDF1-3244-81EA-7CFDBB9BD34A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68" creationId="{528A222B-E26E-5C4D-8786-00E67545E542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71" creationId="{C535825E-BA10-C14F-A23A-12721EE33330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75" creationId="{077D8097-1188-7C4A-B65E-2CB94C9CD2E9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76" creationId="{D2DFD451-87DB-F749-B473-12CAE485E19B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77" creationId="{703BDADB-E255-4048-9B5F-B18CAC2E1D97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79" creationId="{CD577F75-C3C4-2F4A-8B63-A14935B6DCF6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80" creationId="{2FAE8FCC-2096-4446-A073-A49A09140688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81" creationId="{16A8DF38-A4AD-CA42-AE44-2554270523DA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82" creationId="{27FE8381-2455-2841-A1BE-E6FAA7E015D6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86" creationId="{1C93BEC2-EF97-2D4D-839A-4C044C830A7A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90" creationId="{1BF699B0-FA2E-1848-8647-A5DAB9F2129D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91" creationId="{D081A039-B8CD-BD42-A135-E01DFE8C265F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93" creationId="{CFB608D9-D660-F64B-92AC-826E5AFAD0C2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94" creationId="{EF6E0906-6F00-9F4D-83B7-A596406E9E2D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95" creationId="{795980A9-B58B-3448-89FF-17F9D3E9110A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03" creationId="{84E2CD40-D373-3F4F-924B-E9DE78F0AB08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05" creationId="{AE8DF1C5-AF57-F341-A662-DBF426F40FF5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06" creationId="{FA7C83AB-3B50-5645-B79D-7142E53D69AE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11" creationId="{DB2C07EE-CC62-5D4E-9CE2-BEB334A1EEA9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12" creationId="{383DBE2A-2A94-2340-8FD7-EF3BED4BBFB6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18" creationId="{EA667A68-C0E7-5948-B153-A9267D5EB438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22" creationId="{8E08FFB5-2482-5A42-AFB6-ECBBC148DA66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25" creationId="{6F7FB7BE-64E6-C746-B21A-A7A8ED7B9356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29" creationId="{23BC5A2B-DD9E-6248-AA42-21F8A82D4F93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30" creationId="{78E2579A-AC3B-0B4C-9A72-6F66F73DFDA5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31" creationId="{61AC891B-E0A8-2A45-9C36-08C08E127EF5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33" creationId="{9251CCEF-9B98-4D41-8704-0D2136C20D2B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34" creationId="{E4FA408A-AF44-6544-8C83-EEEA9516CE37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35" creationId="{9B58C955-6FEF-214D-BA26-6E1814DB9538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36" creationId="{8BCADE46-B969-7845-866D-F29C4019792A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40" creationId="{CA112177-8A22-9649-B8D2-6C3CC4A3FFAA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44" creationId="{B1BF1BAC-7893-C540-A0AF-079ED2E126EE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45" creationId="{5DB956EF-5745-A843-BBC3-3C185968CEF6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47" creationId="{24A73DBD-405E-0444-974A-9AF5D37DDD2B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48" creationId="{CAAFAB3D-949F-A240-904F-A3FFC1182BB9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49" creationId="{DC514548-4708-1A45-A624-B373DD00F3E0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57" creationId="{8AE4A4CC-808B-D449-8A8E-68C531344E1E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59" creationId="{109DA1D6-FC2E-6E4F-B9D4-445CD5BFAC45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60" creationId="{4A803962-0027-B74B-BD63-B26FA2981B5D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65" creationId="{4F10E7B8-8496-3544-8C31-94D7EBEB0403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80" creationId="{87C7D2F1-EA06-3147-9D2A-67A81ABFFD0A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81" creationId="{9224E1BA-6BD6-9B41-9AEF-7C8C99A9510F}"/>
          </ac:spMkLst>
        </pc:spChg>
        <pc:spChg chg="add">
          <ac:chgData name="Pablo Ruiz Ruiz" userId="43f712b8e634f19b" providerId="LiveId" clId="{5721CB73-5361-E841-944D-730571557232}" dt="2020-02-05T18:41:24.018" v="2966"/>
          <ac:spMkLst>
            <pc:docMk/>
            <pc:sldMk cId="2664132371" sldId="272"/>
            <ac:spMk id="187" creationId="{723C6CF8-DCA1-6847-878B-DE138EB19EF0}"/>
          </ac:spMkLst>
        </pc:spChg>
        <pc:grpChg chg="add">
          <ac:chgData name="Pablo Ruiz Ruiz" userId="43f712b8e634f19b" providerId="LiveId" clId="{5721CB73-5361-E841-944D-730571557232}" dt="2020-02-05T18:41:24.018" v="2966"/>
          <ac:grpSpMkLst>
            <pc:docMk/>
            <pc:sldMk cId="2664132371" sldId="272"/>
            <ac:grpSpMk id="4" creationId="{E8495582-6168-6C43-8F09-06811DC15771}"/>
          </ac:grpSpMkLst>
        </pc:grp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0" creationId="{953AC610-071F-4E4E-BFF8-0BD0A5EDBCB1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1" creationId="{350EA75A-BE6B-1E4F-8799-70EEB51A7A37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2" creationId="{7AFB71EC-B8AE-F444-B15C-EC99008114D0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3" creationId="{5F289F02-72B1-F647-876F-65D72459CCF0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4" creationId="{7ECCE718-484B-C243-A49B-F4BF8695CF18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5" creationId="{CF3DC6E3-1F8F-A046-BB40-378B26F5CADA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6" creationId="{A1839216-03FF-FC4A-A84F-095EBDEC3463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7" creationId="{3CC04E89-0771-0C4D-8D69-63EBA70C825F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8" creationId="{EDB5C2D8-7D36-B940-9DD6-B8FC18F8C437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79" creationId="{2D871D60-C7AC-8B4F-B69A-30D8AB420B58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82" creationId="{B95B2D11-44EB-1E41-8CD9-D5E398AFD122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83" creationId="{E0BAA4A3-7E48-5448-B6F2-CDD02D227FD4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84" creationId="{1EFA99FA-BE44-C34C-B6D0-78F0BCE1C094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88" creationId="{BC6823B1-C349-CD46-9405-F6A421CA538E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89" creationId="{029A0116-C736-1047-89E1-9150D68D61C3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90" creationId="{6EFC2026-4EF8-624D-AC32-33C211764012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91" creationId="{760064F3-645C-6049-A4B6-B9A71E2D748E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92" creationId="{D10659DE-E96A-6545-B6FD-FB1B6916FAB9}"/>
          </ac:graphicFrameMkLst>
        </pc:graphicFrameChg>
        <pc:graphicFrameChg chg="add">
          <ac:chgData name="Pablo Ruiz Ruiz" userId="43f712b8e634f19b" providerId="LiveId" clId="{5721CB73-5361-E841-944D-730571557232}" dt="2020-02-05T18:41:24.018" v="2966"/>
          <ac:graphicFrameMkLst>
            <pc:docMk/>
            <pc:sldMk cId="2664132371" sldId="272"/>
            <ac:graphicFrameMk id="193" creationId="{E824A7C8-6543-7A45-8717-44261E5E28ED}"/>
          </ac:graphicFrameMkLst>
        </pc:graphicFrame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61" creationId="{601BB335-576D-354F-9C69-2601EEC4C874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62" creationId="{B125093F-6039-9142-8122-DEF188D4B5E8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63" creationId="{A679690F-A681-D442-B170-0083B9763DDD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65" creationId="{A7EF8B93-FC0C-544B-B603-B4D5A43D4A5B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66" creationId="{6CDFC359-587A-484A-B568-059B58BBFD4C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67" creationId="{A5788CB3-676D-2442-B913-0351F264668A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69" creationId="{E2F267F9-D392-364D-BAF2-5BEAA6C9888B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70" creationId="{8A63C350-5A7D-2942-B5EE-14264A1E728C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72" creationId="{3BB0EDBD-1DCF-1F47-9E91-DB554EEB68B2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73" creationId="{BC2D7F57-1A60-1140-8B26-CE598F6BE9A5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74" creationId="{C7880512-0A1A-4A46-93B2-6B0C25134784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78" creationId="{406C3AD6-E3E9-9242-92D5-CC8EC4AF2C95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83" creationId="{F93A9323-C67F-8C41-B845-68FFA9F52A74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84" creationId="{268AA170-2E4A-1D49-948F-5DD11F261E43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85" creationId="{03C5F3FD-4430-ED49-9509-BCDF633E9906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87" creationId="{D583AC2D-68A5-9F4D-8C56-04E6952D8064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88" creationId="{674381A9-6BCE-9044-A9D0-4659A6F102A6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89" creationId="{92FF2BB7-2996-334E-BB0C-4C793F5F63CF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92" creationId="{69A90F38-F11E-0A47-BDC4-75042429A17B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96" creationId="{52BE7047-68CC-DB49-9FB5-CA544A97AA2D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97" creationId="{89534CCB-18FE-0342-8ABA-8F9E8F729D7A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98" creationId="{90F20463-63D7-AC48-910E-76969ED8D750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99" creationId="{7FB06A71-988E-A84D-B366-3DDB4FFB556E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00" creationId="{303086EA-492A-B94F-AB76-24A1AF24A645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01" creationId="{CC65A214-E79D-424A-8ADD-640196567FC4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02" creationId="{D95AD360-6C05-9740-9257-62626E14FC80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04" creationId="{0D61592D-7DBA-9645-9569-6A29BFCABE0B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07" creationId="{EF5960EB-853C-E142-8AB4-C2D7F9EB5002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08" creationId="{9134046F-A13D-5641-8FAF-4A9018A96EB8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09" creationId="{451446DE-1317-BD47-A28D-F5669630C72F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10" creationId="{6513C673-5E42-5F46-9B10-ED531F69FF98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13" creationId="{F153B1DF-1895-0E48-8563-EE9974238186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14" creationId="{40BD1B7B-FB88-A34D-935A-25CD0D7E5885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15" creationId="{D7E6E548-6F0B-1847-8A78-05BA8F376D3E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16" creationId="{C9383E2B-B554-C845-AE2A-D59DD6A86344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17" creationId="{9B8E3317-BF41-5646-986E-019B1077073D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19" creationId="{BAAAAAD7-6924-B747-9B7A-F571FEAD237D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20" creationId="{1A72CDFE-F222-1F4A-9F31-958CB78D4B81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21" creationId="{8BEC214E-0AEE-A640-AF6F-DD42F98A4851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23" creationId="{62E3561D-B938-FE4C-987C-AA583288A2ED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24" creationId="{CD95A641-A27B-954D-8E42-AFA4C23E605D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26" creationId="{21FE0BB0-2CB7-D348-9BF9-102D0C009BD0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27" creationId="{E5B78E29-C50D-5147-A708-B9422310AC75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28" creationId="{A67B5911-8608-404E-809A-A423ADCF3D18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32" creationId="{315702FA-17B6-2C44-80A0-38EDD39DA32C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37" creationId="{A116AA9C-17C3-534C-8607-505B7B2BA4E8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38" creationId="{DE4B9602-155B-9F46-BE40-0EEE9C84F03F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39" creationId="{45CFCAF5-F55B-B347-9752-945647B1FF31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41" creationId="{2C9ABDBC-D235-9E45-A80C-D14AB3FEC674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42" creationId="{81079104-B145-F445-8839-38F68CF88A62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43" creationId="{17BA3319-B872-5F4A-880A-6301D81543AE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46" creationId="{D6CECF68-181A-B244-B4E3-DA3718F46821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50" creationId="{C5822A6D-F609-5141-A18E-A35F0AB79664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51" creationId="{B9961666-C30F-3B4E-A148-E478521070BC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52" creationId="{E69F1A34-AD44-B64C-A6FE-63B8272AE673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53" creationId="{3E747797-C5D9-6C43-8234-E38D1FF17967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54" creationId="{880002C9-2258-E34D-B23D-B09CF233F731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55" creationId="{50AB7D2E-11B7-D141-AD3F-A2D09F6B6A57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56" creationId="{A2F02EC1-57FE-5344-AF29-4791BF2D9550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58" creationId="{38B73662-305C-8448-85D4-9B9FF61891A3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61" creationId="{1E7FC65E-F4BF-D64F-9588-9841964F90BE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62" creationId="{7BF97BDB-C61C-FC4A-B339-DF96F43CB786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63" creationId="{4D8FA9F2-9A2D-474A-9868-E62D49488CA6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64" creationId="{6C9BE893-5CD3-A645-BF50-DFA4EC73632B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66" creationId="{BC61E7BF-A6A7-4949-A941-CE1DEF97845C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67" creationId="{73E67FBA-2728-F648-8CFF-FD30BB540E2C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68" creationId="{3638BD86-F4D4-0C44-BAC7-084466A46F98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69" creationId="{3133B7B4-D60A-3847-902D-5648F51CFF10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85" creationId="{3ABC58AA-5D69-2044-95CE-37093D921257}"/>
          </ac:cxnSpMkLst>
        </pc:cxnChg>
        <pc:cxnChg chg="add">
          <ac:chgData name="Pablo Ruiz Ruiz" userId="43f712b8e634f19b" providerId="LiveId" clId="{5721CB73-5361-E841-944D-730571557232}" dt="2020-02-05T18:41:24.018" v="2966"/>
          <ac:cxnSpMkLst>
            <pc:docMk/>
            <pc:sldMk cId="2664132371" sldId="272"/>
            <ac:cxnSpMk id="186" creationId="{3B7D66E5-4E0A-CB4A-BE46-5E96E108C20F}"/>
          </ac:cxnSpMkLst>
        </pc:cxnChg>
      </pc:sldChg>
      <pc:sldChg chg="addSp modSp add del ord">
        <pc:chgData name="Pablo Ruiz Ruiz" userId="43f712b8e634f19b" providerId="LiveId" clId="{5721CB73-5361-E841-944D-730571557232}" dt="2020-02-07T16:51:34.199" v="3107" actId="2696"/>
        <pc:sldMkLst>
          <pc:docMk/>
          <pc:sldMk cId="426835539" sldId="273"/>
        </pc:sldMkLst>
        <pc:spChg chg="add mod">
          <ac:chgData name="Pablo Ruiz Ruiz" userId="43f712b8e634f19b" providerId="LiveId" clId="{5721CB73-5361-E841-944D-730571557232}" dt="2020-02-07T16:45:05.415" v="3022" actId="1076"/>
          <ac:spMkLst>
            <pc:docMk/>
            <pc:sldMk cId="426835539" sldId="273"/>
            <ac:spMk id="2" creationId="{D6D4C589-7C46-8847-BD9C-DBFEC571CF92}"/>
          </ac:spMkLst>
        </pc:spChg>
      </pc:sldChg>
      <pc:sldChg chg="modSp add ord">
        <pc:chgData name="Pablo Ruiz Ruiz" userId="43f712b8e634f19b" providerId="LiveId" clId="{5721CB73-5361-E841-944D-730571557232}" dt="2020-02-07T16:50:27.680" v="3090" actId="20577"/>
        <pc:sldMkLst>
          <pc:docMk/>
          <pc:sldMk cId="2206430602" sldId="274"/>
        </pc:sldMkLst>
        <pc:spChg chg="mod">
          <ac:chgData name="Pablo Ruiz Ruiz" userId="43f712b8e634f19b" providerId="LiveId" clId="{5721CB73-5361-E841-944D-730571557232}" dt="2020-02-07T16:50:27.680" v="3090" actId="20577"/>
          <ac:spMkLst>
            <pc:docMk/>
            <pc:sldMk cId="2206430602" sldId="274"/>
            <ac:spMk id="2" creationId="{D6D4C589-7C46-8847-BD9C-DBFEC571CF92}"/>
          </ac:spMkLst>
        </pc:spChg>
      </pc:sldChg>
      <pc:sldChg chg="add">
        <pc:chgData name="Pablo Ruiz Ruiz" userId="43f712b8e634f19b" providerId="LiveId" clId="{5721CB73-5361-E841-944D-730571557232}" dt="2020-02-07T16:48:40.231" v="3059"/>
        <pc:sldMkLst>
          <pc:docMk/>
          <pc:sldMk cId="3965037118" sldId="275"/>
        </pc:sldMkLst>
      </pc:sldChg>
      <pc:sldChg chg="modSp add">
        <pc:chgData name="Pablo Ruiz Ruiz" userId="43f712b8e634f19b" providerId="LiveId" clId="{5721CB73-5361-E841-944D-730571557232}" dt="2020-02-07T16:51:46.551" v="3108" actId="1076"/>
        <pc:sldMkLst>
          <pc:docMk/>
          <pc:sldMk cId="382262689" sldId="276"/>
        </pc:sldMkLst>
        <pc:spChg chg="mod">
          <ac:chgData name="Pablo Ruiz Ruiz" userId="43f712b8e634f19b" providerId="LiveId" clId="{5721CB73-5361-E841-944D-730571557232}" dt="2020-02-07T16:51:46.551" v="3108" actId="1076"/>
          <ac:spMkLst>
            <pc:docMk/>
            <pc:sldMk cId="382262689" sldId="276"/>
            <ac:spMk id="42" creationId="{00000000-0000-0000-0000-000000000000}"/>
          </ac:spMkLst>
        </pc:spChg>
        <pc:spChg chg="mod">
          <ac:chgData name="Pablo Ruiz Ruiz" userId="43f712b8e634f19b" providerId="LiveId" clId="{5721CB73-5361-E841-944D-730571557232}" dt="2020-02-07T16:51:46.551" v="3108" actId="1076"/>
          <ac:spMkLst>
            <pc:docMk/>
            <pc:sldMk cId="382262689" sldId="276"/>
            <ac:spMk id="79" creationId="{A6A53AB6-698B-C74D-B145-762F10DFED73}"/>
          </ac:spMkLst>
        </pc:spChg>
        <pc:spChg chg="mod">
          <ac:chgData name="Pablo Ruiz Ruiz" userId="43f712b8e634f19b" providerId="LiveId" clId="{5721CB73-5361-E841-944D-730571557232}" dt="2020-02-07T16:51:46.551" v="3108" actId="1076"/>
          <ac:spMkLst>
            <pc:docMk/>
            <pc:sldMk cId="382262689" sldId="276"/>
            <ac:spMk id="86" creationId="{1B4C1C6A-DACE-0A4A-93D1-2BAA850DD2DA}"/>
          </ac:spMkLst>
        </pc:spChg>
        <pc:spChg chg="mod">
          <ac:chgData name="Pablo Ruiz Ruiz" userId="43f712b8e634f19b" providerId="LiveId" clId="{5721CB73-5361-E841-944D-730571557232}" dt="2020-02-07T16:51:46.551" v="3108" actId="1076"/>
          <ac:spMkLst>
            <pc:docMk/>
            <pc:sldMk cId="382262689" sldId="276"/>
            <ac:spMk id="88" creationId="{70A93553-9308-0940-A1F6-3EDE1EED43F6}"/>
          </ac:spMkLst>
        </pc:spChg>
        <pc:spChg chg="mod">
          <ac:chgData name="Pablo Ruiz Ruiz" userId="43f712b8e634f19b" providerId="LiveId" clId="{5721CB73-5361-E841-944D-730571557232}" dt="2020-02-07T16:51:46.551" v="3108" actId="1076"/>
          <ac:spMkLst>
            <pc:docMk/>
            <pc:sldMk cId="382262689" sldId="276"/>
            <ac:spMk id="92" creationId="{8990A9E9-AD72-C545-9E3A-4A2011238A5B}"/>
          </ac:spMkLst>
        </pc:spChg>
        <pc:spChg chg="mod">
          <ac:chgData name="Pablo Ruiz Ruiz" userId="43f712b8e634f19b" providerId="LiveId" clId="{5721CB73-5361-E841-944D-730571557232}" dt="2020-02-07T16:51:46.551" v="3108" actId="1076"/>
          <ac:spMkLst>
            <pc:docMk/>
            <pc:sldMk cId="382262689" sldId="276"/>
            <ac:spMk id="98" creationId="{034BBFBC-AC2C-A146-B9D6-B6686AC9D5F0}"/>
          </ac:spMkLst>
        </pc:spChg>
        <pc:spChg chg="mod">
          <ac:chgData name="Pablo Ruiz Ruiz" userId="43f712b8e634f19b" providerId="LiveId" clId="{5721CB73-5361-E841-944D-730571557232}" dt="2020-02-07T16:51:46.551" v="3108" actId="1076"/>
          <ac:spMkLst>
            <pc:docMk/>
            <pc:sldMk cId="382262689" sldId="276"/>
            <ac:spMk id="100" creationId="{2E50850D-832C-9649-9384-998D7E75A1AC}"/>
          </ac:spMkLst>
        </pc:spChg>
        <pc:spChg chg="mod">
          <ac:chgData name="Pablo Ruiz Ruiz" userId="43f712b8e634f19b" providerId="LiveId" clId="{5721CB73-5361-E841-944D-730571557232}" dt="2020-02-07T16:51:46.551" v="3108" actId="1076"/>
          <ac:spMkLst>
            <pc:docMk/>
            <pc:sldMk cId="382262689" sldId="276"/>
            <ac:spMk id="102" creationId="{15745333-4F27-1346-BAC4-CCA767C9A0F3}"/>
          </ac:spMkLst>
        </pc:spChg>
        <pc:graphicFrameChg chg="mod">
          <ac:chgData name="Pablo Ruiz Ruiz" userId="43f712b8e634f19b" providerId="LiveId" clId="{5721CB73-5361-E841-944D-730571557232}" dt="2020-02-07T16:51:46.551" v="3108" actId="1076"/>
          <ac:graphicFrameMkLst>
            <pc:docMk/>
            <pc:sldMk cId="382262689" sldId="276"/>
            <ac:graphicFrameMk id="13" creationId="{5DED0BA2-3FD5-5C4B-A8AF-06853A92973C}"/>
          </ac:graphicFrameMkLst>
        </pc:graphicFrameChg>
        <pc:graphicFrameChg chg="mod">
          <ac:chgData name="Pablo Ruiz Ruiz" userId="43f712b8e634f19b" providerId="LiveId" clId="{5721CB73-5361-E841-944D-730571557232}" dt="2020-02-07T16:51:46.551" v="3108" actId="1076"/>
          <ac:graphicFrameMkLst>
            <pc:docMk/>
            <pc:sldMk cId="382262689" sldId="276"/>
            <ac:graphicFrameMk id="75" creationId="{00000000-0000-0000-0000-000000000000}"/>
          </ac:graphicFrameMkLst>
        </pc:graphicFrameChg>
        <pc:graphicFrameChg chg="mod">
          <ac:chgData name="Pablo Ruiz Ruiz" userId="43f712b8e634f19b" providerId="LiveId" clId="{5721CB73-5361-E841-944D-730571557232}" dt="2020-02-07T16:51:46.551" v="3108" actId="1076"/>
          <ac:graphicFrameMkLst>
            <pc:docMk/>
            <pc:sldMk cId="382262689" sldId="276"/>
            <ac:graphicFrameMk id="78" creationId="{908BBFB4-9081-B44C-A040-0C515EA31D27}"/>
          </ac:graphicFrameMkLst>
        </pc:graphicFrameChg>
        <pc:graphicFrameChg chg="mod">
          <ac:chgData name="Pablo Ruiz Ruiz" userId="43f712b8e634f19b" providerId="LiveId" clId="{5721CB73-5361-E841-944D-730571557232}" dt="2020-02-07T16:51:46.551" v="3108" actId="1076"/>
          <ac:graphicFrameMkLst>
            <pc:docMk/>
            <pc:sldMk cId="382262689" sldId="276"/>
            <ac:graphicFrameMk id="85" creationId="{E589A908-F340-ED4B-922D-EC0B58B37235}"/>
          </ac:graphicFrameMkLst>
        </pc:graphicFrameChg>
        <pc:graphicFrameChg chg="mod">
          <ac:chgData name="Pablo Ruiz Ruiz" userId="43f712b8e634f19b" providerId="LiveId" clId="{5721CB73-5361-E841-944D-730571557232}" dt="2020-02-07T16:51:46.551" v="3108" actId="1076"/>
          <ac:graphicFrameMkLst>
            <pc:docMk/>
            <pc:sldMk cId="382262689" sldId="276"/>
            <ac:graphicFrameMk id="87" creationId="{D9F59415-6720-D64B-9BEB-6F995538ACF7}"/>
          </ac:graphicFrameMkLst>
        </pc:graphicFrameChg>
        <pc:graphicFrameChg chg="mod">
          <ac:chgData name="Pablo Ruiz Ruiz" userId="43f712b8e634f19b" providerId="LiveId" clId="{5721CB73-5361-E841-944D-730571557232}" dt="2020-02-07T16:51:46.551" v="3108" actId="1076"/>
          <ac:graphicFrameMkLst>
            <pc:docMk/>
            <pc:sldMk cId="382262689" sldId="276"/>
            <ac:graphicFrameMk id="91" creationId="{D7EFB8BC-6DB2-7740-9AE9-2E18BAE58481}"/>
          </ac:graphicFrameMkLst>
        </pc:graphicFrameChg>
        <pc:graphicFrameChg chg="mod">
          <ac:chgData name="Pablo Ruiz Ruiz" userId="43f712b8e634f19b" providerId="LiveId" clId="{5721CB73-5361-E841-944D-730571557232}" dt="2020-02-07T16:51:46.551" v="3108" actId="1076"/>
          <ac:graphicFrameMkLst>
            <pc:docMk/>
            <pc:sldMk cId="382262689" sldId="276"/>
            <ac:graphicFrameMk id="97" creationId="{25946318-14E0-2349-A165-9B35BC471DEB}"/>
          </ac:graphicFrameMkLst>
        </pc:graphicFrameChg>
        <pc:graphicFrameChg chg="mod">
          <ac:chgData name="Pablo Ruiz Ruiz" userId="43f712b8e634f19b" providerId="LiveId" clId="{5721CB73-5361-E841-944D-730571557232}" dt="2020-02-07T16:51:46.551" v="3108" actId="1076"/>
          <ac:graphicFrameMkLst>
            <pc:docMk/>
            <pc:sldMk cId="382262689" sldId="276"/>
            <ac:graphicFrameMk id="99" creationId="{9963E496-FCE4-4747-82EC-DA5D0F34FB2E}"/>
          </ac:graphicFrameMkLst>
        </pc:graphicFrameChg>
        <pc:graphicFrameChg chg="mod">
          <ac:chgData name="Pablo Ruiz Ruiz" userId="43f712b8e634f19b" providerId="LiveId" clId="{5721CB73-5361-E841-944D-730571557232}" dt="2020-02-07T16:51:46.551" v="3108" actId="1076"/>
          <ac:graphicFrameMkLst>
            <pc:docMk/>
            <pc:sldMk cId="382262689" sldId="276"/>
            <ac:graphicFrameMk id="101" creationId="{0CEED740-9E41-3A46-979A-62EA46B7418C}"/>
          </ac:graphicFrameMkLst>
        </pc:graphicFrameChg>
      </pc:sldChg>
      <pc:sldChg chg="addSp delSp modSp add del ord">
        <pc:chgData name="Pablo Ruiz Ruiz" userId="43f712b8e634f19b" providerId="LiveId" clId="{5721CB73-5361-E841-944D-730571557232}" dt="2020-02-07T17:10:41.860" v="3454" actId="2696"/>
        <pc:sldMkLst>
          <pc:docMk/>
          <pc:sldMk cId="2757782537" sldId="277"/>
        </pc:sldMkLst>
        <pc:spChg chg="mod">
          <ac:chgData name="Pablo Ruiz Ruiz" userId="43f712b8e634f19b" providerId="LiveId" clId="{5721CB73-5361-E841-944D-730571557232}" dt="2020-02-07T17:04:48.454" v="3362" actId="20577"/>
          <ac:spMkLst>
            <pc:docMk/>
            <pc:sldMk cId="2757782537" sldId="277"/>
            <ac:spMk id="2" creationId="{7159FE9B-F6BE-2247-9EA0-FDD20FE9D5A8}"/>
          </ac:spMkLst>
        </pc:spChg>
        <pc:spChg chg="del">
          <ac:chgData name="Pablo Ruiz Ruiz" userId="43f712b8e634f19b" providerId="LiveId" clId="{5721CB73-5361-E841-944D-730571557232}" dt="2020-02-07T16:53:00.205" v="3117" actId="478"/>
          <ac:spMkLst>
            <pc:docMk/>
            <pc:sldMk cId="2757782537" sldId="277"/>
            <ac:spMk id="3" creationId="{4852CCE4-6EEC-5C4A-BBBB-0A861703F573}"/>
          </ac:spMkLst>
        </pc:spChg>
        <pc:spChg chg="add mod">
          <ac:chgData name="Pablo Ruiz Ruiz" userId="43f712b8e634f19b" providerId="LiveId" clId="{5721CB73-5361-E841-944D-730571557232}" dt="2020-02-07T16:59:10.515" v="3236" actId="1076"/>
          <ac:spMkLst>
            <pc:docMk/>
            <pc:sldMk cId="2757782537" sldId="277"/>
            <ac:spMk id="4" creationId="{706C0E03-349D-CD4E-BD90-02BC084EEC35}"/>
          </ac:spMkLst>
        </pc:spChg>
        <pc:spChg chg="add">
          <ac:chgData name="Pablo Ruiz Ruiz" userId="43f712b8e634f19b" providerId="LiveId" clId="{5721CB73-5361-E841-944D-730571557232}" dt="2020-02-07T16:58:10.105" v="3224"/>
          <ac:spMkLst>
            <pc:docMk/>
            <pc:sldMk cId="2757782537" sldId="277"/>
            <ac:spMk id="5" creationId="{721AC16F-393D-DD4A-B1A8-1418B026CD2D}"/>
          </ac:spMkLst>
        </pc:spChg>
        <pc:spChg chg="add">
          <ac:chgData name="Pablo Ruiz Ruiz" userId="43f712b8e634f19b" providerId="LiveId" clId="{5721CB73-5361-E841-944D-730571557232}" dt="2020-02-07T16:58:10.105" v="3224"/>
          <ac:spMkLst>
            <pc:docMk/>
            <pc:sldMk cId="2757782537" sldId="277"/>
            <ac:spMk id="6" creationId="{6E4C52CF-360B-A24F-80F2-695C7D699AF3}"/>
          </ac:spMkLst>
        </pc:spChg>
        <pc:spChg chg="add mod">
          <ac:chgData name="Pablo Ruiz Ruiz" userId="43f712b8e634f19b" providerId="LiveId" clId="{5721CB73-5361-E841-944D-730571557232}" dt="2020-02-07T16:59:05.888" v="3235" actId="1076"/>
          <ac:spMkLst>
            <pc:docMk/>
            <pc:sldMk cId="2757782537" sldId="277"/>
            <ac:spMk id="7" creationId="{FFCF1273-2BDF-4343-9AC7-2FE843605A97}"/>
          </ac:spMkLst>
        </pc:spChg>
        <pc:spChg chg="add">
          <ac:chgData name="Pablo Ruiz Ruiz" userId="43f712b8e634f19b" providerId="LiveId" clId="{5721CB73-5361-E841-944D-730571557232}" dt="2020-02-07T16:58:10.105" v="3224"/>
          <ac:spMkLst>
            <pc:docMk/>
            <pc:sldMk cId="2757782537" sldId="277"/>
            <ac:spMk id="8" creationId="{F3672985-8D72-1F46-A23A-2D6D6A11A9E5}"/>
          </ac:spMkLst>
        </pc:spChg>
        <pc:spChg chg="add">
          <ac:chgData name="Pablo Ruiz Ruiz" userId="43f712b8e634f19b" providerId="LiveId" clId="{5721CB73-5361-E841-944D-730571557232}" dt="2020-02-07T16:58:10.105" v="3224"/>
          <ac:spMkLst>
            <pc:docMk/>
            <pc:sldMk cId="2757782537" sldId="277"/>
            <ac:spMk id="9" creationId="{71499556-BC04-9C41-8150-0B49C95424B0}"/>
          </ac:spMkLst>
        </pc:spChg>
        <pc:spChg chg="add">
          <ac:chgData name="Pablo Ruiz Ruiz" userId="43f712b8e634f19b" providerId="LiveId" clId="{5721CB73-5361-E841-944D-730571557232}" dt="2020-02-07T16:58:10.105" v="3224"/>
          <ac:spMkLst>
            <pc:docMk/>
            <pc:sldMk cId="2757782537" sldId="277"/>
            <ac:spMk id="10" creationId="{2641F659-DC32-A740-AC7B-CB9E66155C09}"/>
          </ac:spMkLst>
        </pc:spChg>
        <pc:spChg chg="add mod">
          <ac:chgData name="Pablo Ruiz Ruiz" userId="43f712b8e634f19b" providerId="LiveId" clId="{5721CB73-5361-E841-944D-730571557232}" dt="2020-02-07T16:58:23.602" v="3227" actId="208"/>
          <ac:spMkLst>
            <pc:docMk/>
            <pc:sldMk cId="2757782537" sldId="277"/>
            <ac:spMk id="14" creationId="{3F6B919E-E94D-0542-B1AA-3BC52BB8ECD5}"/>
          </ac:spMkLst>
        </pc:spChg>
        <pc:spChg chg="add mod">
          <ac:chgData name="Pablo Ruiz Ruiz" userId="43f712b8e634f19b" providerId="LiveId" clId="{5721CB73-5361-E841-944D-730571557232}" dt="2020-02-07T16:58:34.326" v="3229" actId="1076"/>
          <ac:spMkLst>
            <pc:docMk/>
            <pc:sldMk cId="2757782537" sldId="277"/>
            <ac:spMk id="15" creationId="{7B10CED1-A1E3-284F-954F-EDF3B839FC57}"/>
          </ac:spMkLst>
        </pc:spChg>
        <pc:spChg chg="add del mod">
          <ac:chgData name="Pablo Ruiz Ruiz" userId="43f712b8e634f19b" providerId="LiveId" clId="{5721CB73-5361-E841-944D-730571557232}" dt="2020-02-07T17:00:13.711" v="3245" actId="478"/>
          <ac:spMkLst>
            <pc:docMk/>
            <pc:sldMk cId="2757782537" sldId="277"/>
            <ac:spMk id="31" creationId="{F21324CF-3090-784A-9AD9-6B967E9C6A88}"/>
          </ac:spMkLst>
        </pc:spChg>
        <pc:spChg chg="add del mod">
          <ac:chgData name="Pablo Ruiz Ruiz" userId="43f712b8e634f19b" providerId="LiveId" clId="{5721CB73-5361-E841-944D-730571557232}" dt="2020-02-07T16:59:32.515" v="3242" actId="478"/>
          <ac:spMkLst>
            <pc:docMk/>
            <pc:sldMk cId="2757782537" sldId="277"/>
            <ac:spMk id="32" creationId="{8D0334F5-3B69-7941-ADFE-356D29B90DD8}"/>
          </ac:spMkLst>
        </pc:spChg>
        <pc:spChg chg="add del mod">
          <ac:chgData name="Pablo Ruiz Ruiz" userId="43f712b8e634f19b" providerId="LiveId" clId="{5721CB73-5361-E841-944D-730571557232}" dt="2020-02-07T16:59:32.515" v="3242" actId="478"/>
          <ac:spMkLst>
            <pc:docMk/>
            <pc:sldMk cId="2757782537" sldId="277"/>
            <ac:spMk id="33" creationId="{567FA2E4-965D-1B4A-AAF4-F7BF1600FFCC}"/>
          </ac:spMkLst>
        </pc:spChg>
        <pc:spChg chg="add mod">
          <ac:chgData name="Pablo Ruiz Ruiz" userId="43f712b8e634f19b" providerId="LiveId" clId="{5721CB73-5361-E841-944D-730571557232}" dt="2020-02-07T17:01:07.431" v="3268" actId="20577"/>
          <ac:spMkLst>
            <pc:docMk/>
            <pc:sldMk cId="2757782537" sldId="277"/>
            <ac:spMk id="40" creationId="{0517C018-4873-F448-B7B1-53C645CCBFBB}"/>
          </ac:spMkLst>
        </pc:spChg>
        <pc:spChg chg="add mod">
          <ac:chgData name="Pablo Ruiz Ruiz" userId="43f712b8e634f19b" providerId="LiveId" clId="{5721CB73-5361-E841-944D-730571557232}" dt="2020-02-07T17:01:22.135" v="3275" actId="20577"/>
          <ac:spMkLst>
            <pc:docMk/>
            <pc:sldMk cId="2757782537" sldId="277"/>
            <ac:spMk id="41" creationId="{DF82ABC7-7A6F-C546-86DA-71EDD232D0B8}"/>
          </ac:spMkLst>
        </pc:spChg>
        <pc:spChg chg="add mod">
          <ac:chgData name="Pablo Ruiz Ruiz" userId="43f712b8e634f19b" providerId="LiveId" clId="{5721CB73-5361-E841-944D-730571557232}" dt="2020-02-07T17:01:59.943" v="3283" actId="1076"/>
          <ac:spMkLst>
            <pc:docMk/>
            <pc:sldMk cId="2757782537" sldId="277"/>
            <ac:spMk id="49" creationId="{83CB3364-8737-0543-8C2D-59DA1141A96D}"/>
          </ac:spMkLst>
        </pc:spChg>
        <pc:spChg chg="add mod">
          <ac:chgData name="Pablo Ruiz Ruiz" userId="43f712b8e634f19b" providerId="LiveId" clId="{5721CB73-5361-E841-944D-730571557232}" dt="2020-02-07T17:02:10.965" v="3288" actId="20577"/>
          <ac:spMkLst>
            <pc:docMk/>
            <pc:sldMk cId="2757782537" sldId="277"/>
            <ac:spMk id="50" creationId="{BE39850D-E9EC-5344-9413-FEE156372E85}"/>
          </ac:spMkLst>
        </pc:spChg>
        <pc:spChg chg="add mod">
          <ac:chgData name="Pablo Ruiz Ruiz" userId="43f712b8e634f19b" providerId="LiveId" clId="{5721CB73-5361-E841-944D-730571557232}" dt="2020-02-07T17:02:20.567" v="3292" actId="20577"/>
          <ac:spMkLst>
            <pc:docMk/>
            <pc:sldMk cId="2757782537" sldId="277"/>
            <ac:spMk id="51" creationId="{F4C9AEFC-40F2-8345-9BC1-9AC662D33347}"/>
          </ac:spMkLst>
        </pc:spChg>
        <pc:spChg chg="add mod">
          <ac:chgData name="Pablo Ruiz Ruiz" userId="43f712b8e634f19b" providerId="LiveId" clId="{5721CB73-5361-E841-944D-730571557232}" dt="2020-02-07T17:02:48.610" v="3309" actId="1037"/>
          <ac:spMkLst>
            <pc:docMk/>
            <pc:sldMk cId="2757782537" sldId="277"/>
            <ac:spMk id="52" creationId="{8FDD5752-521E-8F42-9661-1506CDA1E279}"/>
          </ac:spMkLst>
        </pc:spChg>
        <pc:spChg chg="add mod">
          <ac:chgData name="Pablo Ruiz Ruiz" userId="43f712b8e634f19b" providerId="LiveId" clId="{5721CB73-5361-E841-944D-730571557232}" dt="2020-02-07T17:02:48.610" v="3309" actId="1037"/>
          <ac:spMkLst>
            <pc:docMk/>
            <pc:sldMk cId="2757782537" sldId="277"/>
            <ac:spMk id="53" creationId="{45EFBDF5-FC06-4645-875A-4BFE7FF5E3DE}"/>
          </ac:spMkLst>
        </pc:spChg>
        <pc:spChg chg="add mod">
          <ac:chgData name="Pablo Ruiz Ruiz" userId="43f712b8e634f19b" providerId="LiveId" clId="{5721CB73-5361-E841-944D-730571557232}" dt="2020-02-07T17:02:48.610" v="3309" actId="1037"/>
          <ac:spMkLst>
            <pc:docMk/>
            <pc:sldMk cId="2757782537" sldId="277"/>
            <ac:spMk id="54" creationId="{6D3FE19E-4A23-974D-B9EE-2513915EBFAB}"/>
          </ac:spMkLst>
        </pc:spChg>
        <pc:spChg chg="add mod">
          <ac:chgData name="Pablo Ruiz Ruiz" userId="43f712b8e634f19b" providerId="LiveId" clId="{5721CB73-5361-E841-944D-730571557232}" dt="2020-02-07T17:03:27.013" v="3312" actId="1076"/>
          <ac:spMkLst>
            <pc:docMk/>
            <pc:sldMk cId="2757782537" sldId="277"/>
            <ac:spMk id="57" creationId="{6A724D9A-D81A-994E-952C-6D42AAD83814}"/>
          </ac:spMkLst>
        </pc:spChg>
        <pc:spChg chg="add del">
          <ac:chgData name="Pablo Ruiz Ruiz" userId="43f712b8e634f19b" providerId="LiveId" clId="{5721CB73-5361-E841-944D-730571557232}" dt="2020-02-07T17:03:28.205" v="3314"/>
          <ac:spMkLst>
            <pc:docMk/>
            <pc:sldMk cId="2757782537" sldId="277"/>
            <ac:spMk id="58" creationId="{7C4C6D0A-4997-4C44-8040-1A5397892B75}"/>
          </ac:spMkLst>
        </pc:spChg>
        <pc:spChg chg="add mod">
          <ac:chgData name="Pablo Ruiz Ruiz" userId="43f712b8e634f19b" providerId="LiveId" clId="{5721CB73-5361-E841-944D-730571557232}" dt="2020-02-07T17:03:36.691" v="3316" actId="1076"/>
          <ac:spMkLst>
            <pc:docMk/>
            <pc:sldMk cId="2757782537" sldId="277"/>
            <ac:spMk id="59" creationId="{B4948E3C-9630-334A-836E-E637D4A4E5E4}"/>
          </ac:spMkLst>
        </pc:spChg>
        <pc:spChg chg="add mod">
          <ac:chgData name="Pablo Ruiz Ruiz" userId="43f712b8e634f19b" providerId="LiveId" clId="{5721CB73-5361-E841-944D-730571557232}" dt="2020-02-07T17:03:49.929" v="3319" actId="20577"/>
          <ac:spMkLst>
            <pc:docMk/>
            <pc:sldMk cId="2757782537" sldId="277"/>
            <ac:spMk id="60" creationId="{E426A6CA-5C04-F34C-A20E-69E1EBE84881}"/>
          </ac:spMkLst>
        </pc:spChg>
        <pc:spChg chg="add mod">
          <ac:chgData name="Pablo Ruiz Ruiz" userId="43f712b8e634f19b" providerId="LiveId" clId="{5721CB73-5361-E841-944D-730571557232}" dt="2020-02-07T17:04:10.682" v="3322" actId="1076"/>
          <ac:spMkLst>
            <pc:docMk/>
            <pc:sldMk cId="2757782537" sldId="277"/>
            <ac:spMk id="61" creationId="{33C60415-75AD-1E4A-819A-A0354D02969F}"/>
          </ac:spMkLst>
        </pc:spChg>
        <pc:cxnChg chg="add">
          <ac:chgData name="Pablo Ruiz Ruiz" userId="43f712b8e634f19b" providerId="LiveId" clId="{5721CB73-5361-E841-944D-730571557232}" dt="2020-02-07T16:58:10.105" v="3224"/>
          <ac:cxnSpMkLst>
            <pc:docMk/>
            <pc:sldMk cId="2757782537" sldId="277"/>
            <ac:cxnSpMk id="11" creationId="{2AE7D32F-6578-1C4A-92A3-CE395DB5B0BA}"/>
          </ac:cxnSpMkLst>
        </pc:cxnChg>
        <pc:cxnChg chg="add">
          <ac:chgData name="Pablo Ruiz Ruiz" userId="43f712b8e634f19b" providerId="LiveId" clId="{5721CB73-5361-E841-944D-730571557232}" dt="2020-02-07T16:58:10.105" v="3224"/>
          <ac:cxnSpMkLst>
            <pc:docMk/>
            <pc:sldMk cId="2757782537" sldId="277"/>
            <ac:cxnSpMk id="12" creationId="{E10BAFDA-B66A-2C4A-B26F-F3DDB1E97401}"/>
          </ac:cxnSpMkLst>
        </pc:cxnChg>
        <pc:cxnChg chg="add mod">
          <ac:chgData name="Pablo Ruiz Ruiz" userId="43f712b8e634f19b" providerId="LiveId" clId="{5721CB73-5361-E841-944D-730571557232}" dt="2020-02-07T16:59:05.888" v="3235" actId="1076"/>
          <ac:cxnSpMkLst>
            <pc:docMk/>
            <pc:sldMk cId="2757782537" sldId="277"/>
            <ac:cxnSpMk id="13" creationId="{60A9D46A-271F-E949-B843-8CBEB0338141}"/>
          </ac:cxnSpMkLst>
        </pc:cxnChg>
        <pc:cxnChg chg="add mod">
          <ac:chgData name="Pablo Ruiz Ruiz" userId="43f712b8e634f19b" providerId="LiveId" clId="{5721CB73-5361-E841-944D-730571557232}" dt="2020-02-07T16:58:40.285" v="3230" actId="11529"/>
          <ac:cxnSpMkLst>
            <pc:docMk/>
            <pc:sldMk cId="2757782537" sldId="277"/>
            <ac:cxnSpMk id="17" creationId="{A47F158D-151C-8946-973F-E56192E7CBB1}"/>
          </ac:cxnSpMkLst>
        </pc:cxnChg>
        <pc:cxnChg chg="add mod">
          <ac:chgData name="Pablo Ruiz Ruiz" userId="43f712b8e634f19b" providerId="LiveId" clId="{5721CB73-5361-E841-944D-730571557232}" dt="2020-02-07T16:58:45.024" v="3231" actId="11529"/>
          <ac:cxnSpMkLst>
            <pc:docMk/>
            <pc:sldMk cId="2757782537" sldId="277"/>
            <ac:cxnSpMk id="19" creationId="{C5C2D3A2-68C4-2F4D-89AA-82FC5CCE9026}"/>
          </ac:cxnSpMkLst>
        </pc:cxnChg>
        <pc:cxnChg chg="add mod">
          <ac:chgData name="Pablo Ruiz Ruiz" userId="43f712b8e634f19b" providerId="LiveId" clId="{5721CB73-5361-E841-944D-730571557232}" dt="2020-02-07T16:58:49.119" v="3232" actId="11529"/>
          <ac:cxnSpMkLst>
            <pc:docMk/>
            <pc:sldMk cId="2757782537" sldId="277"/>
            <ac:cxnSpMk id="21" creationId="{A553A99B-EC9A-D845-9455-B1686B384677}"/>
          </ac:cxnSpMkLst>
        </pc:cxnChg>
        <pc:cxnChg chg="add mod">
          <ac:chgData name="Pablo Ruiz Ruiz" userId="43f712b8e634f19b" providerId="LiveId" clId="{5721CB73-5361-E841-944D-730571557232}" dt="2020-02-07T16:59:05.888" v="3235" actId="1076"/>
          <ac:cxnSpMkLst>
            <pc:docMk/>
            <pc:sldMk cId="2757782537" sldId="277"/>
            <ac:cxnSpMk id="23" creationId="{0FD64F7A-043E-874C-A8BB-8E9952D0A3B3}"/>
          </ac:cxnSpMkLst>
        </pc:cxnChg>
        <pc:cxnChg chg="add mod">
          <ac:chgData name="Pablo Ruiz Ruiz" userId="43f712b8e634f19b" providerId="LiveId" clId="{5721CB73-5361-E841-944D-730571557232}" dt="2020-02-07T16:59:18.626" v="3239" actId="14100"/>
          <ac:cxnSpMkLst>
            <pc:docMk/>
            <pc:sldMk cId="2757782537" sldId="277"/>
            <ac:cxnSpMk id="29" creationId="{A9CAF43B-006A-DB47-B051-2702039E9B54}"/>
          </ac:cxnSpMkLst>
        </pc:cxnChg>
        <pc:cxnChg chg="add mod">
          <ac:chgData name="Pablo Ruiz Ruiz" userId="43f712b8e634f19b" providerId="LiveId" clId="{5721CB73-5361-E841-944D-730571557232}" dt="2020-02-07T17:00:53.040" v="3264" actId="14100"/>
          <ac:cxnSpMkLst>
            <pc:docMk/>
            <pc:sldMk cId="2757782537" sldId="277"/>
            <ac:cxnSpMk id="35" creationId="{6300EC30-9042-EF4F-B218-7038CB904C51}"/>
          </ac:cxnSpMkLst>
        </pc:cxnChg>
        <pc:cxnChg chg="add mod">
          <ac:chgData name="Pablo Ruiz Ruiz" userId="43f712b8e634f19b" providerId="LiveId" clId="{5721CB73-5361-E841-944D-730571557232}" dt="2020-02-07T17:00:53.040" v="3264" actId="14100"/>
          <ac:cxnSpMkLst>
            <pc:docMk/>
            <pc:sldMk cId="2757782537" sldId="277"/>
            <ac:cxnSpMk id="37" creationId="{45D5AA32-2C65-9043-A232-A7B43D5A8BF9}"/>
          </ac:cxnSpMkLst>
        </pc:cxnChg>
        <pc:cxnChg chg="add mod">
          <ac:chgData name="Pablo Ruiz Ruiz" userId="43f712b8e634f19b" providerId="LiveId" clId="{5721CB73-5361-E841-944D-730571557232}" dt="2020-02-07T17:00:53.040" v="3264" actId="14100"/>
          <ac:cxnSpMkLst>
            <pc:docMk/>
            <pc:sldMk cId="2757782537" sldId="277"/>
            <ac:cxnSpMk id="39" creationId="{FAA12AA5-D7C7-E74A-8439-9B0F114FD276}"/>
          </ac:cxnSpMkLst>
        </pc:cxnChg>
        <pc:cxnChg chg="add mod">
          <ac:chgData name="Pablo Ruiz Ruiz" userId="43f712b8e634f19b" providerId="LiveId" clId="{5721CB73-5361-E841-944D-730571557232}" dt="2020-02-07T17:01:31" v="3276" actId="11529"/>
          <ac:cxnSpMkLst>
            <pc:docMk/>
            <pc:sldMk cId="2757782537" sldId="277"/>
            <ac:cxnSpMk id="43" creationId="{F162322C-AB97-C945-B1ED-882954D65B83}"/>
          </ac:cxnSpMkLst>
        </pc:cxnChg>
        <pc:cxnChg chg="add mod">
          <ac:chgData name="Pablo Ruiz Ruiz" userId="43f712b8e634f19b" providerId="LiveId" clId="{5721CB73-5361-E841-944D-730571557232}" dt="2020-02-07T17:01:36.214" v="3277" actId="11529"/>
          <ac:cxnSpMkLst>
            <pc:docMk/>
            <pc:sldMk cId="2757782537" sldId="277"/>
            <ac:cxnSpMk id="45" creationId="{53BC8014-30BE-A447-BE36-D0C0F5E3C36E}"/>
          </ac:cxnSpMkLst>
        </pc:cxnChg>
        <pc:cxnChg chg="add mod">
          <ac:chgData name="Pablo Ruiz Ruiz" userId="43f712b8e634f19b" providerId="LiveId" clId="{5721CB73-5361-E841-944D-730571557232}" dt="2020-02-07T17:01:46.830" v="3279" actId="14100"/>
          <ac:cxnSpMkLst>
            <pc:docMk/>
            <pc:sldMk cId="2757782537" sldId="277"/>
            <ac:cxnSpMk id="47" creationId="{74225AAE-8950-CC4E-A31E-58E53A0FF309}"/>
          </ac:cxnSpMkLst>
        </pc:cxnChg>
        <pc:cxnChg chg="add mod">
          <ac:chgData name="Pablo Ruiz Ruiz" userId="43f712b8e634f19b" providerId="LiveId" clId="{5721CB73-5361-E841-944D-730571557232}" dt="2020-02-07T17:03:03.528" v="3310" actId="11529"/>
          <ac:cxnSpMkLst>
            <pc:docMk/>
            <pc:sldMk cId="2757782537" sldId="277"/>
            <ac:cxnSpMk id="56" creationId="{38A16324-7A35-0044-9B57-E0C809431DF8}"/>
          </ac:cxnSpMkLst>
        </pc:cxnChg>
      </pc:sldChg>
      <pc:sldChg chg="add">
        <pc:chgData name="Pablo Ruiz Ruiz" userId="43f712b8e634f19b" providerId="LiveId" clId="{5721CB73-5361-E841-944D-730571557232}" dt="2020-02-07T17:04:21.385" v="3323"/>
        <pc:sldMkLst>
          <pc:docMk/>
          <pc:sldMk cId="1040870870" sldId="278"/>
        </pc:sldMkLst>
      </pc:sldChg>
      <pc:sldChg chg="addSp delSp modSp add ord">
        <pc:chgData name="Pablo Ruiz Ruiz" userId="43f712b8e634f19b" providerId="LiveId" clId="{5721CB73-5361-E841-944D-730571557232}" dt="2020-02-08T11:29:04.069" v="3823" actId="1076"/>
        <pc:sldMkLst>
          <pc:docMk/>
          <pc:sldMk cId="2784720074" sldId="279"/>
        </pc:sldMkLst>
        <pc:spChg chg="mod">
          <ac:chgData name="Pablo Ruiz Ruiz" userId="43f712b8e634f19b" providerId="LiveId" clId="{5721CB73-5361-E841-944D-730571557232}" dt="2020-02-08T11:21:33.048" v="3637"/>
          <ac:spMkLst>
            <pc:docMk/>
            <pc:sldMk cId="2784720074" sldId="279"/>
            <ac:spMk id="2" creationId="{7159FE9B-F6BE-2247-9EA0-FDD20FE9D5A8}"/>
          </ac:spMkLst>
        </pc:spChg>
        <pc:spChg chg="add del mod">
          <ac:chgData name="Pablo Ruiz Ruiz" userId="43f712b8e634f19b" providerId="LiveId" clId="{5721CB73-5361-E841-944D-730571557232}" dt="2020-02-07T17:09:06.946" v="3403"/>
          <ac:spMkLst>
            <pc:docMk/>
            <pc:sldMk cId="2784720074" sldId="279"/>
            <ac:spMk id="3" creationId="{EE3EFB0F-11B9-0447-87B8-FA3BF575B31A}"/>
          </ac:spMkLst>
        </pc:spChg>
        <pc:spChg chg="mod">
          <ac:chgData name="Pablo Ruiz Ruiz" userId="43f712b8e634f19b" providerId="LiveId" clId="{5721CB73-5361-E841-944D-730571557232}" dt="2020-02-08T11:22:00.446" v="3639" actId="207"/>
          <ac:spMkLst>
            <pc:docMk/>
            <pc:sldMk cId="2784720074" sldId="279"/>
            <ac:spMk id="4" creationId="{706C0E03-349D-CD4E-BD90-02BC084EEC35}"/>
          </ac:spMkLst>
        </pc:spChg>
        <pc:spChg chg="mod">
          <ac:chgData name="Pablo Ruiz Ruiz" userId="43f712b8e634f19b" providerId="LiveId" clId="{5721CB73-5361-E841-944D-730571557232}" dt="2020-02-07T17:09:02.208" v="3400" actId="1038"/>
          <ac:spMkLst>
            <pc:docMk/>
            <pc:sldMk cId="2784720074" sldId="279"/>
            <ac:spMk id="6" creationId="{6E4C52CF-360B-A24F-80F2-695C7D699AF3}"/>
          </ac:spMkLst>
        </pc:spChg>
        <pc:spChg chg="mod">
          <ac:chgData name="Pablo Ruiz Ruiz" userId="43f712b8e634f19b" providerId="LiveId" clId="{5721CB73-5361-E841-944D-730571557232}" dt="2020-02-08T11:18:54.799" v="3553" actId="1076"/>
          <ac:spMkLst>
            <pc:docMk/>
            <pc:sldMk cId="2784720074" sldId="279"/>
            <ac:spMk id="7" creationId="{FFCF1273-2BDF-4343-9AC7-2FE843605A97}"/>
          </ac:spMkLst>
        </pc:spChg>
        <pc:spChg chg="mod">
          <ac:chgData name="Pablo Ruiz Ruiz" userId="43f712b8e634f19b" providerId="LiveId" clId="{5721CB73-5361-E841-944D-730571557232}" dt="2020-02-07T17:09:02.208" v="3400" actId="1038"/>
          <ac:spMkLst>
            <pc:docMk/>
            <pc:sldMk cId="2784720074" sldId="279"/>
            <ac:spMk id="9" creationId="{71499556-BC04-9C41-8150-0B49C95424B0}"/>
          </ac:spMkLst>
        </pc:spChg>
        <pc:spChg chg="mod">
          <ac:chgData name="Pablo Ruiz Ruiz" userId="43f712b8e634f19b" providerId="LiveId" clId="{5721CB73-5361-E841-944D-730571557232}" dt="2020-02-07T17:09:09.078" v="3413" actId="1038"/>
          <ac:spMkLst>
            <pc:docMk/>
            <pc:sldMk cId="2784720074" sldId="279"/>
            <ac:spMk id="10" creationId="{2641F659-DC32-A740-AC7B-CB9E66155C09}"/>
          </ac:spMkLst>
        </pc:spChg>
        <pc:spChg chg="mod">
          <ac:chgData name="Pablo Ruiz Ruiz" userId="43f712b8e634f19b" providerId="LiveId" clId="{5721CB73-5361-E841-944D-730571557232}" dt="2020-02-08T11:26:46.910" v="3738" actId="207"/>
          <ac:spMkLst>
            <pc:docMk/>
            <pc:sldMk cId="2784720074" sldId="279"/>
            <ac:spMk id="14" creationId="{3F6B919E-E94D-0542-B1AA-3BC52BB8ECD5}"/>
          </ac:spMkLst>
        </pc:spChg>
        <pc:spChg chg="mod">
          <ac:chgData name="Pablo Ruiz Ruiz" userId="43f712b8e634f19b" providerId="LiveId" clId="{5721CB73-5361-E841-944D-730571557232}" dt="2020-02-08T11:26:46.910" v="3738" actId="207"/>
          <ac:spMkLst>
            <pc:docMk/>
            <pc:sldMk cId="2784720074" sldId="279"/>
            <ac:spMk id="15" creationId="{7B10CED1-A1E3-284F-954F-EDF3B839FC57}"/>
          </ac:spMkLst>
        </pc:spChg>
        <pc:spChg chg="add del">
          <ac:chgData name="Pablo Ruiz Ruiz" userId="43f712b8e634f19b" providerId="LiveId" clId="{5721CB73-5361-E841-944D-730571557232}" dt="2020-02-07T17:09:43.994" v="3426" actId="478"/>
          <ac:spMkLst>
            <pc:docMk/>
            <pc:sldMk cId="2784720074" sldId="279"/>
            <ac:spMk id="16" creationId="{63EEFE26-D63B-FD4F-8D57-94AC9046270A}"/>
          </ac:spMkLst>
        </pc:spChg>
        <pc:spChg chg="add del">
          <ac:chgData name="Pablo Ruiz Ruiz" userId="43f712b8e634f19b" providerId="LiveId" clId="{5721CB73-5361-E841-944D-730571557232}" dt="2020-02-07T17:08:34.142" v="3376" actId="478"/>
          <ac:spMkLst>
            <pc:docMk/>
            <pc:sldMk cId="2784720074" sldId="279"/>
            <ac:spMk id="40" creationId="{0517C018-4873-F448-B7B1-53C645CCBFBB}"/>
          </ac:spMkLst>
        </pc:spChg>
        <pc:spChg chg="add del">
          <ac:chgData name="Pablo Ruiz Ruiz" userId="43f712b8e634f19b" providerId="LiveId" clId="{5721CB73-5361-E841-944D-730571557232}" dt="2020-02-07T17:08:36.040" v="3377" actId="478"/>
          <ac:spMkLst>
            <pc:docMk/>
            <pc:sldMk cId="2784720074" sldId="279"/>
            <ac:spMk id="41" creationId="{DF82ABC7-7A6F-C546-86DA-71EDD232D0B8}"/>
          </ac:spMkLst>
        </pc:spChg>
        <pc:spChg chg="add del mod">
          <ac:chgData name="Pablo Ruiz Ruiz" userId="43f712b8e634f19b" providerId="LiveId" clId="{5721CB73-5361-E841-944D-730571557232}" dt="2020-02-07T17:12:50.058" v="3503" actId="478"/>
          <ac:spMkLst>
            <pc:docMk/>
            <pc:sldMk cId="2784720074" sldId="279"/>
            <ac:spMk id="42" creationId="{C6544549-181E-5549-813D-1A40854A0A6B}"/>
          </ac:spMkLst>
        </pc:spChg>
        <pc:spChg chg="add del mod">
          <ac:chgData name="Pablo Ruiz Ruiz" userId="43f712b8e634f19b" providerId="LiveId" clId="{5721CB73-5361-E841-944D-730571557232}" dt="2020-02-07T17:12:58.502" v="3507" actId="478"/>
          <ac:spMkLst>
            <pc:docMk/>
            <pc:sldMk cId="2784720074" sldId="279"/>
            <ac:spMk id="44" creationId="{E5E96414-0522-0A48-A473-7B1E240D3C72}"/>
          </ac:spMkLst>
        </pc:spChg>
        <pc:spChg chg="add del mod">
          <ac:chgData name="Pablo Ruiz Ruiz" userId="43f712b8e634f19b" providerId="LiveId" clId="{5721CB73-5361-E841-944D-730571557232}" dt="2020-02-07T17:13:08.901" v="3511" actId="478"/>
          <ac:spMkLst>
            <pc:docMk/>
            <pc:sldMk cId="2784720074" sldId="279"/>
            <ac:spMk id="46" creationId="{CCD895EA-9502-864E-A2D0-0A00AD352F88}"/>
          </ac:spMkLst>
        </pc:spChg>
        <pc:spChg chg="add mod">
          <ac:chgData name="Pablo Ruiz Ruiz" userId="43f712b8e634f19b" providerId="LiveId" clId="{5721CB73-5361-E841-944D-730571557232}" dt="2020-02-08T11:22:00.446" v="3639" actId="207"/>
          <ac:spMkLst>
            <pc:docMk/>
            <pc:sldMk cId="2784720074" sldId="279"/>
            <ac:spMk id="48" creationId="{26479C7F-EC3E-D043-9590-F76F347BDA9F}"/>
          </ac:spMkLst>
        </pc:spChg>
        <pc:spChg chg="mod">
          <ac:chgData name="Pablo Ruiz Ruiz" userId="43f712b8e634f19b" providerId="LiveId" clId="{5721CB73-5361-E841-944D-730571557232}" dt="2020-02-07T17:09:02.208" v="3400" actId="1038"/>
          <ac:spMkLst>
            <pc:docMk/>
            <pc:sldMk cId="2784720074" sldId="279"/>
            <ac:spMk id="50" creationId="{BE39850D-E9EC-5344-9413-FEE156372E85}"/>
          </ac:spMkLst>
        </pc:spChg>
        <pc:spChg chg="mod">
          <ac:chgData name="Pablo Ruiz Ruiz" userId="43f712b8e634f19b" providerId="LiveId" clId="{5721CB73-5361-E841-944D-730571557232}" dt="2020-02-07T17:09:09.078" v="3413" actId="1038"/>
          <ac:spMkLst>
            <pc:docMk/>
            <pc:sldMk cId="2784720074" sldId="279"/>
            <ac:spMk id="51" creationId="{F4C9AEFC-40F2-8345-9BC1-9AC662D33347}"/>
          </ac:spMkLst>
        </pc:spChg>
        <pc:spChg chg="mod">
          <ac:chgData name="Pablo Ruiz Ruiz" userId="43f712b8e634f19b" providerId="LiveId" clId="{5721CB73-5361-E841-944D-730571557232}" dt="2020-02-07T17:09:02.208" v="3400" actId="1038"/>
          <ac:spMkLst>
            <pc:docMk/>
            <pc:sldMk cId="2784720074" sldId="279"/>
            <ac:spMk id="53" creationId="{45EFBDF5-FC06-4645-875A-4BFE7FF5E3DE}"/>
          </ac:spMkLst>
        </pc:spChg>
        <pc:spChg chg="mod">
          <ac:chgData name="Pablo Ruiz Ruiz" userId="43f712b8e634f19b" providerId="LiveId" clId="{5721CB73-5361-E841-944D-730571557232}" dt="2020-02-07T17:09:09.078" v="3413" actId="1038"/>
          <ac:spMkLst>
            <pc:docMk/>
            <pc:sldMk cId="2784720074" sldId="279"/>
            <ac:spMk id="54" creationId="{6D3FE19E-4A23-974D-B9EE-2513915EBFAB}"/>
          </ac:spMkLst>
        </pc:spChg>
        <pc:spChg chg="add mod">
          <ac:chgData name="Pablo Ruiz Ruiz" userId="43f712b8e634f19b" providerId="LiveId" clId="{5721CB73-5361-E841-944D-730571557232}" dt="2020-02-08T11:22:00.446" v="3639" actId="207"/>
          <ac:spMkLst>
            <pc:docMk/>
            <pc:sldMk cId="2784720074" sldId="279"/>
            <ac:spMk id="55" creationId="{A1086D2F-AE13-6842-8B6E-6D0017265A76}"/>
          </ac:spMkLst>
        </pc:spChg>
        <pc:spChg chg="del">
          <ac:chgData name="Pablo Ruiz Ruiz" userId="43f712b8e634f19b" providerId="LiveId" clId="{5721CB73-5361-E841-944D-730571557232}" dt="2020-02-07T17:13:28.013" v="3516" actId="478"/>
          <ac:spMkLst>
            <pc:docMk/>
            <pc:sldMk cId="2784720074" sldId="279"/>
            <ac:spMk id="57" creationId="{6A724D9A-D81A-994E-952C-6D42AAD83814}"/>
          </ac:spMkLst>
        </pc:spChg>
        <pc:spChg chg="add mod">
          <ac:chgData name="Pablo Ruiz Ruiz" userId="43f712b8e634f19b" providerId="LiveId" clId="{5721CB73-5361-E841-944D-730571557232}" dt="2020-02-08T11:22:00.446" v="3639" actId="207"/>
          <ac:spMkLst>
            <pc:docMk/>
            <pc:sldMk cId="2784720074" sldId="279"/>
            <ac:spMk id="58" creationId="{552512B4-482A-C94D-B602-29A3ECA91FBA}"/>
          </ac:spMkLst>
        </pc:spChg>
        <pc:spChg chg="del mod">
          <ac:chgData name="Pablo Ruiz Ruiz" userId="43f712b8e634f19b" providerId="LiveId" clId="{5721CB73-5361-E841-944D-730571557232}" dt="2020-02-07T17:13:35.493" v="3519" actId="478"/>
          <ac:spMkLst>
            <pc:docMk/>
            <pc:sldMk cId="2784720074" sldId="279"/>
            <ac:spMk id="59" creationId="{B4948E3C-9630-334A-836E-E637D4A4E5E4}"/>
          </ac:spMkLst>
        </pc:spChg>
        <pc:spChg chg="del mod">
          <ac:chgData name="Pablo Ruiz Ruiz" userId="43f712b8e634f19b" providerId="LiveId" clId="{5721CB73-5361-E841-944D-730571557232}" dt="2020-02-07T17:13:42.747" v="3522" actId="478"/>
          <ac:spMkLst>
            <pc:docMk/>
            <pc:sldMk cId="2784720074" sldId="279"/>
            <ac:spMk id="60" creationId="{E426A6CA-5C04-F34C-A20E-69E1EBE84881}"/>
          </ac:spMkLst>
        </pc:spChg>
        <pc:spChg chg="add del mod">
          <ac:chgData name="Pablo Ruiz Ruiz" userId="43f712b8e634f19b" providerId="LiveId" clId="{5721CB73-5361-E841-944D-730571557232}" dt="2020-02-07T17:09:49.428" v="3428" actId="478"/>
          <ac:spMkLst>
            <pc:docMk/>
            <pc:sldMk cId="2784720074" sldId="279"/>
            <ac:spMk id="61" creationId="{33C60415-75AD-1E4A-819A-A0354D02969F}"/>
          </ac:spMkLst>
        </pc:spChg>
        <pc:spChg chg="add mod">
          <ac:chgData name="Pablo Ruiz Ruiz" userId="43f712b8e634f19b" providerId="LiveId" clId="{5721CB73-5361-E841-944D-730571557232}" dt="2020-02-08T11:25:25.009" v="3718" actId="1076"/>
          <ac:spMkLst>
            <pc:docMk/>
            <pc:sldMk cId="2784720074" sldId="279"/>
            <ac:spMk id="62" creationId="{E27CAEAC-4348-F242-B674-F5021E79974A}"/>
          </ac:spMkLst>
        </pc:spChg>
        <pc:spChg chg="add mod">
          <ac:chgData name="Pablo Ruiz Ruiz" userId="43f712b8e634f19b" providerId="LiveId" clId="{5721CB73-5361-E841-944D-730571557232}" dt="2020-02-08T11:27:14.518" v="3749" actId="1037"/>
          <ac:spMkLst>
            <pc:docMk/>
            <pc:sldMk cId="2784720074" sldId="279"/>
            <ac:spMk id="63" creationId="{3F3BC80B-6891-2141-AECC-D5209CABB15C}"/>
          </ac:spMkLst>
        </pc:spChg>
        <pc:spChg chg="add mod">
          <ac:chgData name="Pablo Ruiz Ruiz" userId="43f712b8e634f19b" providerId="LiveId" clId="{5721CB73-5361-E841-944D-730571557232}" dt="2020-02-08T11:27:29.946" v="3766" actId="1037"/>
          <ac:spMkLst>
            <pc:docMk/>
            <pc:sldMk cId="2784720074" sldId="279"/>
            <ac:spMk id="64" creationId="{03FECE1D-EEB8-814E-8237-F0C5B5BE873C}"/>
          </ac:spMkLst>
        </pc:spChg>
        <pc:spChg chg="add del mod">
          <ac:chgData name="Pablo Ruiz Ruiz" userId="43f712b8e634f19b" providerId="LiveId" clId="{5721CB73-5361-E841-944D-730571557232}" dt="2020-02-08T11:21:24.199" v="3634"/>
          <ac:spMkLst>
            <pc:docMk/>
            <pc:sldMk cId="2784720074" sldId="279"/>
            <ac:spMk id="80" creationId="{569D92BE-19AD-5540-9E9B-7B9B38E8CF7A}"/>
          </ac:spMkLst>
        </pc:spChg>
        <pc:spChg chg="add mod">
          <ac:chgData name="Pablo Ruiz Ruiz" userId="43f712b8e634f19b" providerId="LiveId" clId="{5721CB73-5361-E841-944D-730571557232}" dt="2020-02-08T11:27:34.470" v="3772" actId="1038"/>
          <ac:spMkLst>
            <pc:docMk/>
            <pc:sldMk cId="2784720074" sldId="279"/>
            <ac:spMk id="81" creationId="{4C57B03D-7170-AC46-981A-33C882D0E7F4}"/>
          </ac:spMkLst>
        </pc:spChg>
        <pc:spChg chg="add mod">
          <ac:chgData name="Pablo Ruiz Ruiz" userId="43f712b8e634f19b" providerId="LiveId" clId="{5721CB73-5361-E841-944D-730571557232}" dt="2020-02-08T11:27:17.975" v="3753" actId="1038"/>
          <ac:spMkLst>
            <pc:docMk/>
            <pc:sldMk cId="2784720074" sldId="279"/>
            <ac:spMk id="82" creationId="{56716427-4B8A-8A47-BD6C-2F9C76D54A60}"/>
          </ac:spMkLst>
        </pc:spChg>
        <pc:spChg chg="add mod">
          <ac:chgData name="Pablo Ruiz Ruiz" userId="43f712b8e634f19b" providerId="LiveId" clId="{5721CB73-5361-E841-944D-730571557232}" dt="2020-02-08T11:25:56.052" v="3725" actId="20577"/>
          <ac:spMkLst>
            <pc:docMk/>
            <pc:sldMk cId="2784720074" sldId="279"/>
            <ac:spMk id="83" creationId="{5E8AEB67-B12E-D94C-AEDE-E08734DEDEF3}"/>
          </ac:spMkLst>
        </pc:spChg>
        <pc:spChg chg="add mod">
          <ac:chgData name="Pablo Ruiz Ruiz" userId="43f712b8e634f19b" providerId="LiveId" clId="{5721CB73-5361-E841-944D-730571557232}" dt="2020-02-08T11:26:22.885" v="3732" actId="1037"/>
          <ac:spMkLst>
            <pc:docMk/>
            <pc:sldMk cId="2784720074" sldId="279"/>
            <ac:spMk id="84" creationId="{422D2B30-0CD7-6F4B-A398-A1FB3060AD88}"/>
          </ac:spMkLst>
        </pc:spChg>
        <pc:spChg chg="add mod">
          <ac:chgData name="Pablo Ruiz Ruiz" userId="43f712b8e634f19b" providerId="LiveId" clId="{5721CB73-5361-E841-944D-730571557232}" dt="2020-02-08T11:26:22.885" v="3732" actId="1037"/>
          <ac:spMkLst>
            <pc:docMk/>
            <pc:sldMk cId="2784720074" sldId="279"/>
            <ac:spMk id="85" creationId="{1C988FF8-D4E1-A742-A5C2-CADA5CACF99E}"/>
          </ac:spMkLst>
        </pc:spChg>
        <pc:spChg chg="add mod">
          <ac:chgData name="Pablo Ruiz Ruiz" userId="43f712b8e634f19b" providerId="LiveId" clId="{5721CB73-5361-E841-944D-730571557232}" dt="2020-02-08T11:26:22.885" v="3732" actId="1037"/>
          <ac:spMkLst>
            <pc:docMk/>
            <pc:sldMk cId="2784720074" sldId="279"/>
            <ac:spMk id="86" creationId="{52AD425D-CBC5-B846-8936-547104CC932D}"/>
          </ac:spMkLst>
        </pc:spChg>
        <pc:spChg chg="add mod">
          <ac:chgData name="Pablo Ruiz Ruiz" userId="43f712b8e634f19b" providerId="LiveId" clId="{5721CB73-5361-E841-944D-730571557232}" dt="2020-02-08T11:27:03.652" v="3742" actId="207"/>
          <ac:spMkLst>
            <pc:docMk/>
            <pc:sldMk cId="2784720074" sldId="279"/>
            <ac:spMk id="88" creationId="{86867A72-B0D5-FD49-8E4C-673EBD238777}"/>
          </ac:spMkLst>
        </pc:spChg>
        <pc:spChg chg="add mod">
          <ac:chgData name="Pablo Ruiz Ruiz" userId="43f712b8e634f19b" providerId="LiveId" clId="{5721CB73-5361-E841-944D-730571557232}" dt="2020-02-08T11:27:10.668" v="3744" actId="1076"/>
          <ac:spMkLst>
            <pc:docMk/>
            <pc:sldMk cId="2784720074" sldId="279"/>
            <ac:spMk id="89" creationId="{991FAF53-064A-3A4A-BBEE-23697527882A}"/>
          </ac:spMkLst>
        </pc:spChg>
        <pc:spChg chg="add mod">
          <ac:chgData name="Pablo Ruiz Ruiz" userId="43f712b8e634f19b" providerId="LiveId" clId="{5721CB73-5361-E841-944D-730571557232}" dt="2020-02-08T11:27:28.120" v="3761" actId="1076"/>
          <ac:spMkLst>
            <pc:docMk/>
            <pc:sldMk cId="2784720074" sldId="279"/>
            <ac:spMk id="90" creationId="{4929E4CB-19BE-3442-920A-AA010B815373}"/>
          </ac:spMkLst>
        </pc:spChg>
        <pc:spChg chg="add mod">
          <ac:chgData name="Pablo Ruiz Ruiz" userId="43f712b8e634f19b" providerId="LiveId" clId="{5721CB73-5361-E841-944D-730571557232}" dt="2020-02-08T11:27:54.988" v="3792" actId="1076"/>
          <ac:spMkLst>
            <pc:docMk/>
            <pc:sldMk cId="2784720074" sldId="279"/>
            <ac:spMk id="91" creationId="{1DE2421F-95D7-6A4A-8A10-493590FBC8D8}"/>
          </ac:spMkLst>
        </pc:spChg>
        <pc:spChg chg="add mod">
          <ac:chgData name="Pablo Ruiz Ruiz" userId="43f712b8e634f19b" providerId="LiveId" clId="{5721CB73-5361-E841-944D-730571557232}" dt="2020-02-08T11:27:57.786" v="3793" actId="1076"/>
          <ac:spMkLst>
            <pc:docMk/>
            <pc:sldMk cId="2784720074" sldId="279"/>
            <ac:spMk id="92" creationId="{D56BAB5A-3C7B-684D-B8C3-4CFBAAA3D6FB}"/>
          </ac:spMkLst>
        </pc:spChg>
        <pc:spChg chg="add mod">
          <ac:chgData name="Pablo Ruiz Ruiz" userId="43f712b8e634f19b" providerId="LiveId" clId="{5721CB73-5361-E841-944D-730571557232}" dt="2020-02-08T11:28:01.698" v="3794" actId="1076"/>
          <ac:spMkLst>
            <pc:docMk/>
            <pc:sldMk cId="2784720074" sldId="279"/>
            <ac:spMk id="93" creationId="{8281BFA9-DB63-A348-9ED0-F8F202A70B29}"/>
          </ac:spMkLst>
        </pc:spChg>
        <pc:spChg chg="add mod">
          <ac:chgData name="Pablo Ruiz Ruiz" userId="43f712b8e634f19b" providerId="LiveId" clId="{5721CB73-5361-E841-944D-730571557232}" dt="2020-02-08T11:29:04.069" v="3823" actId="1076"/>
          <ac:spMkLst>
            <pc:docMk/>
            <pc:sldMk cId="2784720074" sldId="279"/>
            <ac:spMk id="94" creationId="{2B8E79A8-9096-4240-9E52-6A3F15EC0D88}"/>
          </ac:spMkLst>
        </pc:spChg>
        <pc:spChg chg="add">
          <ac:chgData name="Pablo Ruiz Ruiz" userId="43f712b8e634f19b" providerId="LiveId" clId="{5721CB73-5361-E841-944D-730571557232}" dt="2020-02-08T11:28:56.670" v="3821"/>
          <ac:spMkLst>
            <pc:docMk/>
            <pc:sldMk cId="2784720074" sldId="279"/>
            <ac:spMk id="95" creationId="{5C5543D4-A00E-B84F-8F28-DA9713935A4A}"/>
          </ac:spMkLst>
        </pc:spChg>
        <pc:spChg chg="add">
          <ac:chgData name="Pablo Ruiz Ruiz" userId="43f712b8e634f19b" providerId="LiveId" clId="{5721CB73-5361-E841-944D-730571557232}" dt="2020-02-08T11:28:56.670" v="3821"/>
          <ac:spMkLst>
            <pc:docMk/>
            <pc:sldMk cId="2784720074" sldId="279"/>
            <ac:spMk id="96" creationId="{99E78707-0FFC-934F-B779-020F689CDBA9}"/>
          </ac:spMkLst>
        </pc:spChg>
        <pc:cxnChg chg="mod">
          <ac:chgData name="Pablo Ruiz Ruiz" userId="43f712b8e634f19b" providerId="LiveId" clId="{5721CB73-5361-E841-944D-730571557232}" dt="2020-02-07T17:09:02.208" v="3400" actId="1038"/>
          <ac:cxnSpMkLst>
            <pc:docMk/>
            <pc:sldMk cId="2784720074" sldId="279"/>
            <ac:cxnSpMk id="12" creationId="{E10BAFDA-B66A-2C4A-B26F-F3DDB1E97401}"/>
          </ac:cxnSpMkLst>
        </pc:cxnChg>
        <pc:cxnChg chg="mod">
          <ac:chgData name="Pablo Ruiz Ruiz" userId="43f712b8e634f19b" providerId="LiveId" clId="{5721CB73-5361-E841-944D-730571557232}" dt="2020-02-08T11:18:54.799" v="3553" actId="1076"/>
          <ac:cxnSpMkLst>
            <pc:docMk/>
            <pc:sldMk cId="2784720074" sldId="279"/>
            <ac:cxnSpMk id="13" creationId="{60A9D46A-271F-E949-B843-8CBEB0338141}"/>
          </ac:cxnSpMkLst>
        </pc:cxnChg>
        <pc:cxnChg chg="add del mod">
          <ac:chgData name="Pablo Ruiz Ruiz" userId="43f712b8e634f19b" providerId="LiveId" clId="{5721CB73-5361-E841-944D-730571557232}" dt="2020-02-08T11:22:00.446" v="3639" actId="207"/>
          <ac:cxnSpMkLst>
            <pc:docMk/>
            <pc:sldMk cId="2784720074" sldId="279"/>
            <ac:cxnSpMk id="17" creationId="{A47F158D-151C-8946-973F-E56192E7CBB1}"/>
          </ac:cxnSpMkLst>
        </pc:cxnChg>
        <pc:cxnChg chg="add del mod">
          <ac:chgData name="Pablo Ruiz Ruiz" userId="43f712b8e634f19b" providerId="LiveId" clId="{5721CB73-5361-E841-944D-730571557232}" dt="2020-02-08T11:22:00.446" v="3639" actId="207"/>
          <ac:cxnSpMkLst>
            <pc:docMk/>
            <pc:sldMk cId="2784720074" sldId="279"/>
            <ac:cxnSpMk id="19" creationId="{C5C2D3A2-68C4-2F4D-89AA-82FC5CCE9026}"/>
          </ac:cxnSpMkLst>
        </pc:cxnChg>
        <pc:cxnChg chg="add del mod">
          <ac:chgData name="Pablo Ruiz Ruiz" userId="43f712b8e634f19b" providerId="LiveId" clId="{5721CB73-5361-E841-944D-730571557232}" dt="2020-02-08T11:22:00.446" v="3639" actId="207"/>
          <ac:cxnSpMkLst>
            <pc:docMk/>
            <pc:sldMk cId="2784720074" sldId="279"/>
            <ac:cxnSpMk id="21" creationId="{A553A99B-EC9A-D845-9455-B1686B384677}"/>
          </ac:cxnSpMkLst>
        </pc:cxnChg>
        <pc:cxnChg chg="add del mod">
          <ac:chgData name="Pablo Ruiz Ruiz" userId="43f712b8e634f19b" providerId="LiveId" clId="{5721CB73-5361-E841-944D-730571557232}" dt="2020-02-08T11:19:02.122" v="3558" actId="478"/>
          <ac:cxnSpMkLst>
            <pc:docMk/>
            <pc:sldMk cId="2784720074" sldId="279"/>
            <ac:cxnSpMk id="22" creationId="{5728C2E3-5B16-6E43-AEF4-111091F8C825}"/>
          </ac:cxnSpMkLst>
        </pc:cxnChg>
        <pc:cxnChg chg="add del mod">
          <ac:chgData name="Pablo Ruiz Ruiz" userId="43f712b8e634f19b" providerId="LiveId" clId="{5721CB73-5361-E841-944D-730571557232}" dt="2020-02-08T11:22:00.446" v="3639" actId="207"/>
          <ac:cxnSpMkLst>
            <pc:docMk/>
            <pc:sldMk cId="2784720074" sldId="279"/>
            <ac:cxnSpMk id="23" creationId="{0FD64F7A-043E-874C-A8BB-8E9952D0A3B3}"/>
          </ac:cxnSpMkLst>
        </pc:cxnChg>
        <pc:cxnChg chg="mod">
          <ac:chgData name="Pablo Ruiz Ruiz" userId="43f712b8e634f19b" providerId="LiveId" clId="{5721CB73-5361-E841-944D-730571557232}" dt="2020-02-08T11:22:00.446" v="3639" actId="207"/>
          <ac:cxnSpMkLst>
            <pc:docMk/>
            <pc:sldMk cId="2784720074" sldId="279"/>
            <ac:cxnSpMk id="29" creationId="{A9CAF43B-006A-DB47-B051-2702039E9B54}"/>
          </ac:cxnSpMkLst>
        </pc:cxnChg>
        <pc:cxnChg chg="add del mod">
          <ac:chgData name="Pablo Ruiz Ruiz" userId="43f712b8e634f19b" providerId="LiveId" clId="{5721CB73-5361-E841-944D-730571557232}" dt="2020-02-08T11:19:28.756" v="3563" actId="478"/>
          <ac:cxnSpMkLst>
            <pc:docMk/>
            <pc:sldMk cId="2784720074" sldId="279"/>
            <ac:cxnSpMk id="31" creationId="{4A43765C-684A-7244-8C95-58661F97BB64}"/>
          </ac:cxnSpMkLst>
        </pc:cxnChg>
        <pc:cxnChg chg="mod">
          <ac:chgData name="Pablo Ruiz Ruiz" userId="43f712b8e634f19b" providerId="LiveId" clId="{5721CB73-5361-E841-944D-730571557232}" dt="2020-02-08T11:25:16.743" v="3717" actId="1035"/>
          <ac:cxnSpMkLst>
            <pc:docMk/>
            <pc:sldMk cId="2784720074" sldId="279"/>
            <ac:cxnSpMk id="35" creationId="{6300EC30-9042-EF4F-B218-7038CB904C51}"/>
          </ac:cxnSpMkLst>
        </pc:cxnChg>
        <pc:cxnChg chg="mod">
          <ac:chgData name="Pablo Ruiz Ruiz" userId="43f712b8e634f19b" providerId="LiveId" clId="{5721CB73-5361-E841-944D-730571557232}" dt="2020-02-08T11:25:16.743" v="3717" actId="1035"/>
          <ac:cxnSpMkLst>
            <pc:docMk/>
            <pc:sldMk cId="2784720074" sldId="279"/>
            <ac:cxnSpMk id="37" creationId="{45D5AA32-2C65-9043-A232-A7B43D5A8BF9}"/>
          </ac:cxnSpMkLst>
        </pc:cxnChg>
        <pc:cxnChg chg="add del mod">
          <ac:chgData name="Pablo Ruiz Ruiz" userId="43f712b8e634f19b" providerId="LiveId" clId="{5721CB73-5361-E841-944D-730571557232}" dt="2020-02-08T11:19:58.605" v="3594"/>
          <ac:cxnSpMkLst>
            <pc:docMk/>
            <pc:sldMk cId="2784720074" sldId="279"/>
            <ac:cxnSpMk id="38" creationId="{D8EBACF3-76BC-354F-9470-B9AD5FC152ED}"/>
          </ac:cxnSpMkLst>
        </pc:cxnChg>
        <pc:cxnChg chg="mod">
          <ac:chgData name="Pablo Ruiz Ruiz" userId="43f712b8e634f19b" providerId="LiveId" clId="{5721CB73-5361-E841-944D-730571557232}" dt="2020-02-08T11:25:16.743" v="3717" actId="1035"/>
          <ac:cxnSpMkLst>
            <pc:docMk/>
            <pc:sldMk cId="2784720074" sldId="279"/>
            <ac:cxnSpMk id="39" creationId="{FAA12AA5-D7C7-E74A-8439-9B0F114FD276}"/>
          </ac:cxnSpMkLst>
        </pc:cxnChg>
        <pc:cxnChg chg="mod">
          <ac:chgData name="Pablo Ruiz Ruiz" userId="43f712b8e634f19b" providerId="LiveId" clId="{5721CB73-5361-E841-944D-730571557232}" dt="2020-02-07T17:09:02.208" v="3400" actId="1038"/>
          <ac:cxnSpMkLst>
            <pc:docMk/>
            <pc:sldMk cId="2784720074" sldId="279"/>
            <ac:cxnSpMk id="45" creationId="{53BC8014-30BE-A447-BE36-D0C0F5E3C36E}"/>
          </ac:cxnSpMkLst>
        </pc:cxnChg>
        <pc:cxnChg chg="mod">
          <ac:chgData name="Pablo Ruiz Ruiz" userId="43f712b8e634f19b" providerId="LiveId" clId="{5721CB73-5361-E841-944D-730571557232}" dt="2020-02-07T17:09:09.078" v="3413" actId="1038"/>
          <ac:cxnSpMkLst>
            <pc:docMk/>
            <pc:sldMk cId="2784720074" sldId="279"/>
            <ac:cxnSpMk id="47" creationId="{74225AAE-8950-CC4E-A31E-58E53A0FF309}"/>
          </ac:cxnSpMkLst>
        </pc:cxnChg>
        <pc:cxnChg chg="add del mod">
          <ac:chgData name="Pablo Ruiz Ruiz" userId="43f712b8e634f19b" providerId="LiveId" clId="{5721CB73-5361-E841-944D-730571557232}" dt="2020-02-08T11:18:54.799" v="3553" actId="1076"/>
          <ac:cxnSpMkLst>
            <pc:docMk/>
            <pc:sldMk cId="2784720074" sldId="279"/>
            <ac:cxnSpMk id="56" creationId="{38A16324-7A35-0044-9B57-E0C809431DF8}"/>
          </ac:cxnSpMkLst>
        </pc:cxnChg>
        <pc:cxnChg chg="add del mod">
          <ac:chgData name="Pablo Ruiz Ruiz" userId="43f712b8e634f19b" providerId="LiveId" clId="{5721CB73-5361-E841-944D-730571557232}" dt="2020-02-08T11:19:57.307" v="3592" actId="11529"/>
          <ac:cxnSpMkLst>
            <pc:docMk/>
            <pc:sldMk cId="2784720074" sldId="279"/>
            <ac:cxnSpMk id="66" creationId="{7057E2A6-A7BE-9941-89BD-211300ECA1DD}"/>
          </ac:cxnSpMkLst>
        </pc:cxnChg>
        <pc:cxnChg chg="add mod">
          <ac:chgData name="Pablo Ruiz Ruiz" userId="43f712b8e634f19b" providerId="LiveId" clId="{5721CB73-5361-E841-944D-730571557232}" dt="2020-02-08T11:22:00.446" v="3639" actId="207"/>
          <ac:cxnSpMkLst>
            <pc:docMk/>
            <pc:sldMk cId="2784720074" sldId="279"/>
            <ac:cxnSpMk id="68" creationId="{FCCD70D3-4BA6-5E4F-A910-B5FFBB2571A7}"/>
          </ac:cxnSpMkLst>
        </pc:cxnChg>
        <pc:cxnChg chg="add mod">
          <ac:chgData name="Pablo Ruiz Ruiz" userId="43f712b8e634f19b" providerId="LiveId" clId="{5721CB73-5361-E841-944D-730571557232}" dt="2020-02-08T11:22:00.446" v="3639" actId="207"/>
          <ac:cxnSpMkLst>
            <pc:docMk/>
            <pc:sldMk cId="2784720074" sldId="279"/>
            <ac:cxnSpMk id="70" creationId="{DAFE3797-D47A-CD4F-A301-C8791BBF989B}"/>
          </ac:cxnSpMkLst>
        </pc:cxnChg>
        <pc:cxnChg chg="add mod">
          <ac:chgData name="Pablo Ruiz Ruiz" userId="43f712b8e634f19b" providerId="LiveId" clId="{5721CB73-5361-E841-944D-730571557232}" dt="2020-02-08T11:22:00.446" v="3639" actId="207"/>
          <ac:cxnSpMkLst>
            <pc:docMk/>
            <pc:sldMk cId="2784720074" sldId="279"/>
            <ac:cxnSpMk id="72" creationId="{BBF0607A-494D-0B49-92C4-23E73524D14C}"/>
          </ac:cxnSpMkLst>
        </pc:cxnChg>
        <pc:cxnChg chg="add mod">
          <ac:chgData name="Pablo Ruiz Ruiz" userId="43f712b8e634f19b" providerId="LiveId" clId="{5721CB73-5361-E841-944D-730571557232}" dt="2020-02-08T11:22:00.446" v="3639" actId="207"/>
          <ac:cxnSpMkLst>
            <pc:docMk/>
            <pc:sldMk cId="2784720074" sldId="279"/>
            <ac:cxnSpMk id="74" creationId="{0954BFB6-536B-F241-8F48-5E58D09F5837}"/>
          </ac:cxnSpMkLst>
        </pc:cxnChg>
        <pc:cxnChg chg="add del mod">
          <ac:chgData name="Pablo Ruiz Ruiz" userId="43f712b8e634f19b" providerId="LiveId" clId="{5721CB73-5361-E841-944D-730571557232}" dt="2020-02-08T11:20:54.339" v="3614" actId="11529"/>
          <ac:cxnSpMkLst>
            <pc:docMk/>
            <pc:sldMk cId="2784720074" sldId="279"/>
            <ac:cxnSpMk id="76" creationId="{D8EF419E-1602-BD44-8857-BF316E47DE94}"/>
          </ac:cxnSpMkLst>
        </pc:cxnChg>
        <pc:cxnChg chg="add mod">
          <ac:chgData name="Pablo Ruiz Ruiz" userId="43f712b8e634f19b" providerId="LiveId" clId="{5721CB73-5361-E841-944D-730571557232}" dt="2020-02-08T11:25:06.365" v="3711" actId="1037"/>
          <ac:cxnSpMkLst>
            <pc:docMk/>
            <pc:sldMk cId="2784720074" sldId="279"/>
            <ac:cxnSpMk id="77" creationId="{4D3A6F1D-5534-D84B-AC60-032C1C367CE0}"/>
          </ac:cxnSpMkLst>
        </pc:cxnChg>
        <pc:cxnChg chg="add mod">
          <ac:chgData name="Pablo Ruiz Ruiz" userId="43f712b8e634f19b" providerId="LiveId" clId="{5721CB73-5361-E841-944D-730571557232}" dt="2020-02-08T11:25:06.365" v="3711" actId="1037"/>
          <ac:cxnSpMkLst>
            <pc:docMk/>
            <pc:sldMk cId="2784720074" sldId="279"/>
            <ac:cxnSpMk id="78" creationId="{78EE9988-CB0F-3740-BE1D-5F73ABEEC009}"/>
          </ac:cxnSpMkLst>
        </pc:cxnChg>
        <pc:cxnChg chg="add mod">
          <ac:chgData name="Pablo Ruiz Ruiz" userId="43f712b8e634f19b" providerId="LiveId" clId="{5721CB73-5361-E841-944D-730571557232}" dt="2020-02-08T11:25:06.365" v="3711" actId="1037"/>
          <ac:cxnSpMkLst>
            <pc:docMk/>
            <pc:sldMk cId="2784720074" sldId="279"/>
            <ac:cxnSpMk id="79" creationId="{47EA6772-6054-6C42-B836-D64D2FD878D0}"/>
          </ac:cxnSpMkLst>
        </pc:cxnChg>
        <pc:cxnChg chg="add mod">
          <ac:chgData name="Pablo Ruiz Ruiz" userId="43f712b8e634f19b" providerId="LiveId" clId="{5721CB73-5361-E841-944D-730571557232}" dt="2020-02-08T11:26:30.539" v="3737" actId="1076"/>
          <ac:cxnSpMkLst>
            <pc:docMk/>
            <pc:sldMk cId="2784720074" sldId="279"/>
            <ac:cxnSpMk id="87" creationId="{C88C6B9E-4611-2947-B465-81C18155815D}"/>
          </ac:cxnSpMkLst>
        </pc:cxnChg>
      </pc:sldChg>
      <pc:sldChg chg="addSp delSp modSp add">
        <pc:chgData name="Pablo Ruiz Ruiz" userId="43f712b8e634f19b" providerId="LiveId" clId="{5721CB73-5361-E841-944D-730571557232}" dt="2020-02-08T11:28:49.280" v="3820" actId="20577"/>
        <pc:sldMkLst>
          <pc:docMk/>
          <pc:sldMk cId="1334076175" sldId="280"/>
        </pc:sldMkLst>
        <pc:spChg chg="mod">
          <ac:chgData name="Pablo Ruiz Ruiz" userId="43f712b8e634f19b" providerId="LiveId" clId="{5721CB73-5361-E841-944D-730571557232}" dt="2020-02-08T11:21:30.147" v="3636" actId="20577"/>
          <ac:spMkLst>
            <pc:docMk/>
            <pc:sldMk cId="1334076175" sldId="280"/>
            <ac:spMk id="2" creationId="{7159FE9B-F6BE-2247-9EA0-FDD20FE9D5A8}"/>
          </ac:spMkLst>
        </pc:spChg>
        <pc:spChg chg="add mod">
          <ac:chgData name="Pablo Ruiz Ruiz" userId="43f712b8e634f19b" providerId="LiveId" clId="{5721CB73-5361-E841-944D-730571557232}" dt="2020-02-08T11:28:29.841" v="3797" actId="1076"/>
          <ac:spMkLst>
            <pc:docMk/>
            <pc:sldMk cId="1334076175" sldId="280"/>
            <ac:spMk id="3" creationId="{7B255CE2-0BB5-1B40-83B6-6F205D9C3273}"/>
          </ac:spMkLst>
        </pc:spChg>
        <pc:spChg chg="add mod">
          <ac:chgData name="Pablo Ruiz Ruiz" userId="43f712b8e634f19b" providerId="LiveId" clId="{5721CB73-5361-E841-944D-730571557232}" dt="2020-02-08T11:28:36.353" v="3803" actId="1076"/>
          <ac:spMkLst>
            <pc:docMk/>
            <pc:sldMk cId="1334076175" sldId="280"/>
            <ac:spMk id="16" creationId="{DFCC57C8-855C-1C47-885D-20FF1A64D973}"/>
          </ac:spMkLst>
        </pc:spChg>
        <pc:spChg chg="add del">
          <ac:chgData name="Pablo Ruiz Ruiz" userId="43f712b8e634f19b" providerId="LiveId" clId="{5721CB73-5361-E841-944D-730571557232}" dt="2020-02-08T11:28:39.005" v="3805"/>
          <ac:spMkLst>
            <pc:docMk/>
            <pc:sldMk cId="1334076175" sldId="280"/>
            <ac:spMk id="41" creationId="{A04A5195-3975-9544-A0D7-DD0F0CB845A4}"/>
          </ac:spMkLst>
        </pc:spChg>
        <pc:spChg chg="add del">
          <ac:chgData name="Pablo Ruiz Ruiz" userId="43f712b8e634f19b" providerId="LiveId" clId="{5721CB73-5361-E841-944D-730571557232}" dt="2020-02-08T11:28:39.005" v="3805"/>
          <ac:spMkLst>
            <pc:docMk/>
            <pc:sldMk cId="1334076175" sldId="280"/>
            <ac:spMk id="42" creationId="{210B7B83-87B4-2B43-99F7-419FD7970706}"/>
          </ac:spMkLst>
        </pc:spChg>
        <pc:spChg chg="add del">
          <ac:chgData name="Pablo Ruiz Ruiz" userId="43f712b8e634f19b" providerId="LiveId" clId="{5721CB73-5361-E841-944D-730571557232}" dt="2020-02-08T11:28:39.005" v="3805"/>
          <ac:spMkLst>
            <pc:docMk/>
            <pc:sldMk cId="1334076175" sldId="280"/>
            <ac:spMk id="44" creationId="{9379C0DA-68B4-DD4A-94C4-8BF1F265584B}"/>
          </ac:spMkLst>
        </pc:spChg>
        <pc:spChg chg="add mod">
          <ac:chgData name="Pablo Ruiz Ruiz" userId="43f712b8e634f19b" providerId="LiveId" clId="{5721CB73-5361-E841-944D-730571557232}" dt="2020-02-08T11:28:49.280" v="3820" actId="20577"/>
          <ac:spMkLst>
            <pc:docMk/>
            <pc:sldMk cId="1334076175" sldId="280"/>
            <ac:spMk id="46" creationId="{409379B7-8688-1F49-AE0A-11DFA2035272}"/>
          </ac:spMkLst>
        </pc:spChg>
      </pc:sldChg>
      <pc:sldChg chg="addSp modSp add del">
        <pc:chgData name="Pablo Ruiz Ruiz" userId="43f712b8e634f19b" providerId="LiveId" clId="{5721CB73-5361-E841-944D-730571557232}" dt="2020-02-07T17:13:19.108" v="3515" actId="2696"/>
        <pc:sldMkLst>
          <pc:docMk/>
          <pc:sldMk cId="1770708180" sldId="280"/>
        </pc:sldMkLst>
        <pc:spChg chg="mod">
          <ac:chgData name="Pablo Ruiz Ruiz" userId="43f712b8e634f19b" providerId="LiveId" clId="{5721CB73-5361-E841-944D-730571557232}" dt="2020-02-07T17:10:53.657" v="3469" actId="5793"/>
          <ac:spMkLst>
            <pc:docMk/>
            <pc:sldMk cId="1770708180" sldId="280"/>
            <ac:spMk id="2" creationId="{7159FE9B-F6BE-2247-9EA0-FDD20FE9D5A8}"/>
          </ac:spMkLst>
        </pc:spChg>
        <pc:cxnChg chg="add mod">
          <ac:chgData name="Pablo Ruiz Ruiz" userId="43f712b8e634f19b" providerId="LiveId" clId="{5721CB73-5361-E841-944D-730571557232}" dt="2020-02-07T17:11:04.082" v="3470" actId="11529"/>
          <ac:cxnSpMkLst>
            <pc:docMk/>
            <pc:sldMk cId="1770708180" sldId="280"/>
            <ac:cxnSpMk id="16" creationId="{1F6258AF-651A-4D4B-B4EB-F19FA977D22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A1589-379E-054C-A798-E8C8B1442971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D286E-59B2-934F-B4A0-B3D26F49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2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7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8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A8DE-2893-D44C-BDCA-9804EDBA7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EC62-4CF7-A244-A175-D0294D42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6D84-8C26-4841-85E4-070AEAE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DD62-DC06-6A4B-AF52-CE12E808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BAFED-A048-DA45-A151-4732292D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3853-1136-814B-A530-6555778A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5289F-7B9A-794F-8748-F1D12AB7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BBE7-62CF-1442-8AA8-DA9EC0A0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08C1-3569-D34C-892A-48FE5CD1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4EB9-7A51-954B-BCAF-21F4E571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F3A1E-B1D2-D74C-9BBA-FB9FCB71A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A3B3-9A4A-574C-8E69-36F18422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B5E7-B742-E647-9137-2ACD5A89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D9EC-68CA-7142-B021-CD139046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1216-50A8-2747-9E65-A0B2213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4587-25A5-0846-8F16-E4499BBF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3995-6951-3B41-B49B-E89CA1CB6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41CB-91E3-E040-98C3-9AF8D9B9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6C33-A7A2-7842-8AEA-B6A18AB7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9574-3D5A-5647-AEB5-5DCAC57C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AD2C-3547-7544-89FE-0CC3402D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99D9-0F3F-DC45-A7C6-E8593FD6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854D-852B-AA40-9093-04C55EAF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6654-29E0-7444-ABDE-7A3CA9BD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68EED-222D-0442-BDE5-2F3E6448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12EE-9EAF-5647-9BFA-5DD60C92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3AED-C1D1-BE4B-85C2-18B3C9E6B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14E9-F37D-B341-AC79-9F38CD84C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1A8E5-E33A-3A42-B435-996F551D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1A7D-8A46-314E-873B-4E9BABCA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3929C-F011-484F-804A-0148FF34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5AA0-9683-4746-8BB2-37FFDF80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6F9C-06D6-5C47-B8FD-143E24CD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01C62-6E53-6A47-A897-53F2D13FA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E02EE-5223-7A41-94D1-52B97C29B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71782-A756-2E4B-A358-7D5F86B4D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61F5D-F57A-9C4A-A449-CBE3BC0D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D97E6-DC4E-B44A-9E3C-FCEBCFBF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D8E03-8E5F-AD43-9E9A-1090324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B9C0-458A-4E4B-A68D-1301ABD2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E79E9-CEA3-C749-A2A1-13466FE7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C08F9-96DF-EC41-BC5E-B060B931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A11D1-387A-E046-AC13-2E8B2B6A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2BC5C-5C3D-9244-B37F-5DAEFE24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995AC-CC9C-2E46-80D0-D12835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3F639-3C8A-CD46-B312-A0B86B88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B3E6-D548-6944-AA9C-63A4CD30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76ED-E957-A045-B7CA-348D0A53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0A238-2A2A-FF4F-97C3-67DAA304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D5AF-8698-D345-A0FF-6781128C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6CF10-AE9F-FD4B-A51B-76C1A1CB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57E4-74CE-3149-B6BA-669BC125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A843-5928-CC41-B27A-09B3BDF4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1C582-986A-2F44-AA07-F31A5AF26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2583-F0A1-4448-9243-66A7279A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A6E3A-FF45-6A44-8CBC-E1750D10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EDAF-0F9C-7845-B750-893EE3AB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EA341-D58D-ED4E-A8E7-E19C03ED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9204C-A4F3-5A46-93D0-C810B06A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CABFD-6CA7-A848-B64C-AF37C31B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C19F-5CF7-3D42-A01A-6C73B1904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DD45-F92F-4E49-A8A6-DE14756DF6D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16F2-7AD5-F24C-8169-A0BE3A8F2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6AD4-1F0A-2C4F-9698-024DA91FB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0.png"/><Relationship Id="rId21" Type="http://schemas.openxmlformats.org/officeDocument/2006/relationships/image" Target="../media/image200.png"/><Relationship Id="rId42" Type="http://schemas.openxmlformats.org/officeDocument/2006/relationships/image" Target="../media/image412.png"/><Relationship Id="rId47" Type="http://schemas.openxmlformats.org/officeDocument/2006/relationships/image" Target="../media/image460.png"/><Relationship Id="rId63" Type="http://schemas.openxmlformats.org/officeDocument/2006/relationships/image" Target="../media/image620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0.png"/><Relationship Id="rId11" Type="http://schemas.openxmlformats.org/officeDocument/2006/relationships/image" Target="../media/image1010.png"/><Relationship Id="rId32" Type="http://schemas.openxmlformats.org/officeDocument/2006/relationships/image" Target="../media/image312.png"/><Relationship Id="rId37" Type="http://schemas.openxmlformats.org/officeDocument/2006/relationships/image" Target="../media/image360.png"/><Relationship Id="rId53" Type="http://schemas.openxmlformats.org/officeDocument/2006/relationships/image" Target="../media/image520.png"/><Relationship Id="rId58" Type="http://schemas.openxmlformats.org/officeDocument/2006/relationships/image" Target="../media/image570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10.png"/><Relationship Id="rId90" Type="http://schemas.openxmlformats.org/officeDocument/2006/relationships/image" Target="../media/image89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340.png"/><Relationship Id="rId43" Type="http://schemas.openxmlformats.org/officeDocument/2006/relationships/image" Target="../media/image420.png"/><Relationship Id="rId48" Type="http://schemas.openxmlformats.org/officeDocument/2006/relationships/image" Target="../media/image470.png"/><Relationship Id="rId56" Type="http://schemas.openxmlformats.org/officeDocument/2006/relationships/image" Target="../media/image550.png"/><Relationship Id="rId64" Type="http://schemas.openxmlformats.org/officeDocument/2006/relationships/image" Target="../media/image630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10.png"/><Relationship Id="rId51" Type="http://schemas.openxmlformats.org/officeDocument/2006/relationships/image" Target="../media/image50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3" Type="http://schemas.openxmlformats.org/officeDocument/2006/relationships/image" Target="../media/image210.png"/><Relationship Id="rId12" Type="http://schemas.openxmlformats.org/officeDocument/2006/relationships/image" Target="../media/image1110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0.png"/><Relationship Id="rId38" Type="http://schemas.openxmlformats.org/officeDocument/2006/relationships/image" Target="../media/image370.png"/><Relationship Id="rId46" Type="http://schemas.openxmlformats.org/officeDocument/2006/relationships/image" Target="../media/image450.png"/><Relationship Id="rId59" Type="http://schemas.openxmlformats.org/officeDocument/2006/relationships/image" Target="../media/image580.png"/><Relationship Id="rId67" Type="http://schemas.openxmlformats.org/officeDocument/2006/relationships/image" Target="../media/image66.png"/><Relationship Id="rId20" Type="http://schemas.openxmlformats.org/officeDocument/2006/relationships/image" Target="../media/image190.png"/><Relationship Id="rId41" Type="http://schemas.openxmlformats.org/officeDocument/2006/relationships/image" Target="../media/image400.png"/><Relationship Id="rId54" Type="http://schemas.openxmlformats.org/officeDocument/2006/relationships/image" Target="../media/image530.png"/><Relationship Id="rId62" Type="http://schemas.openxmlformats.org/officeDocument/2006/relationships/image" Target="../media/image612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36" Type="http://schemas.openxmlformats.org/officeDocument/2006/relationships/image" Target="../media/image350.png"/><Relationship Id="rId49" Type="http://schemas.openxmlformats.org/officeDocument/2006/relationships/image" Target="../media/image480.png"/><Relationship Id="rId57" Type="http://schemas.openxmlformats.org/officeDocument/2006/relationships/image" Target="../media/image560.png"/><Relationship Id="rId10" Type="http://schemas.openxmlformats.org/officeDocument/2006/relationships/image" Target="../media/image910.png"/><Relationship Id="rId31" Type="http://schemas.openxmlformats.org/officeDocument/2006/relationships/image" Target="../media/image300.png"/><Relationship Id="rId44" Type="http://schemas.openxmlformats.org/officeDocument/2006/relationships/image" Target="../media/image430.png"/><Relationship Id="rId52" Type="http://schemas.openxmlformats.org/officeDocument/2006/relationships/image" Target="../media/image512.png"/><Relationship Id="rId60" Type="http://schemas.openxmlformats.org/officeDocument/2006/relationships/image" Target="../media/image590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3" Type="http://schemas.openxmlformats.org/officeDocument/2006/relationships/image" Target="../media/image123.png"/><Relationship Id="rId18" Type="http://schemas.openxmlformats.org/officeDocument/2006/relationships/image" Target="../media/image170.png"/><Relationship Id="rId39" Type="http://schemas.openxmlformats.org/officeDocument/2006/relationships/image" Target="../media/image380.png"/><Relationship Id="rId34" Type="http://schemas.openxmlformats.org/officeDocument/2006/relationships/image" Target="../media/image330.png"/><Relationship Id="rId50" Type="http://schemas.openxmlformats.org/officeDocument/2006/relationships/image" Target="../media/image490.png"/><Relationship Id="rId55" Type="http://schemas.openxmlformats.org/officeDocument/2006/relationships/image" Target="../media/image540.png"/><Relationship Id="rId76" Type="http://schemas.openxmlformats.org/officeDocument/2006/relationships/image" Target="../media/image75.png"/><Relationship Id="rId7" Type="http://schemas.openxmlformats.org/officeDocument/2006/relationships/image" Target="../media/image610.png"/><Relationship Id="rId71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80.png"/><Relationship Id="rId24" Type="http://schemas.openxmlformats.org/officeDocument/2006/relationships/image" Target="../media/image230.png"/><Relationship Id="rId40" Type="http://schemas.openxmlformats.org/officeDocument/2006/relationships/image" Target="../media/image390.png"/><Relationship Id="rId45" Type="http://schemas.openxmlformats.org/officeDocument/2006/relationships/image" Target="../media/image440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0.png"/><Relationship Id="rId82" Type="http://schemas.openxmlformats.org/officeDocument/2006/relationships/image" Target="../media/image81.png"/><Relationship Id="rId19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0.png"/><Relationship Id="rId21" Type="http://schemas.openxmlformats.org/officeDocument/2006/relationships/image" Target="../media/image4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8.png"/><Relationship Id="rId5" Type="http://schemas.openxmlformats.org/officeDocument/2006/relationships/image" Target="../media/image22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27.png"/><Relationship Id="rId19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13" Type="http://schemas.openxmlformats.org/officeDocument/2006/relationships/image" Target="../media/image131.png"/><Relationship Id="rId18" Type="http://schemas.openxmlformats.org/officeDocument/2006/relationships/image" Target="../media/image181.png"/><Relationship Id="rId3" Type="http://schemas.openxmlformats.org/officeDocument/2006/relationships/image" Target="../media/image311.png"/><Relationship Id="rId7" Type="http://schemas.openxmlformats.org/officeDocument/2006/relationships/image" Target="../media/image711.png"/><Relationship Id="rId12" Type="http://schemas.openxmlformats.org/officeDocument/2006/relationships/image" Target="../media/image124.png"/><Relationship Id="rId17" Type="http://schemas.openxmlformats.org/officeDocument/2006/relationships/image" Target="../media/image171.png"/><Relationship Id="rId2" Type="http://schemas.openxmlformats.org/officeDocument/2006/relationships/image" Target="../media/image212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1111.png"/><Relationship Id="rId5" Type="http://schemas.openxmlformats.org/officeDocument/2006/relationships/image" Target="../media/image511.png"/><Relationship Id="rId15" Type="http://schemas.openxmlformats.org/officeDocument/2006/relationships/image" Target="../media/image151.png"/><Relationship Id="rId10" Type="http://schemas.openxmlformats.org/officeDocument/2006/relationships/image" Target="../media/image1011.png"/><Relationship Id="rId4" Type="http://schemas.openxmlformats.org/officeDocument/2006/relationships/image" Target="../media/image411.png"/><Relationship Id="rId9" Type="http://schemas.openxmlformats.org/officeDocument/2006/relationships/image" Target="../media/image911.png"/><Relationship Id="rId1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A93AC8-5D1A-EE4E-A5BA-76EEA271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73" y="1916151"/>
            <a:ext cx="5258883" cy="2397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2A97A0-D254-364D-856B-A78C8FD9511A}"/>
              </a:ext>
            </a:extLst>
          </p:cNvPr>
          <p:cNvSpPr txBox="1"/>
          <p:nvPr/>
        </p:nvSpPr>
        <p:spPr>
          <a:xfrm>
            <a:off x="1567391" y="1169719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Producing Annotations - Schematic</a:t>
            </a:r>
          </a:p>
        </p:txBody>
      </p:sp>
    </p:spTree>
    <p:extLst>
      <p:ext uri="{BB962C8B-B14F-4D97-AF65-F5344CB8AC3E}">
        <p14:creationId xmlns:p14="http://schemas.microsoft.com/office/powerpoint/2010/main" val="25810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74">
                <a:extLst>
                  <a:ext uri="{FF2B5EF4-FFF2-40B4-BE49-F238E27FC236}">
                    <a16:creationId xmlns:a16="http://schemas.microsoft.com/office/drawing/2014/main" id="{E7B4DD13-EC01-C24F-A11C-57AD252D7B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5725156"/>
                  </p:ext>
                </p:extLst>
              </p:nvPr>
            </p:nvGraphicFramePr>
            <p:xfrm>
              <a:off x="4764480" y="676413"/>
              <a:ext cx="27432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6052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15716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74">
                <a:extLst>
                  <a:ext uri="{FF2B5EF4-FFF2-40B4-BE49-F238E27FC236}">
                    <a16:creationId xmlns:a16="http://schemas.microsoft.com/office/drawing/2014/main" id="{E7B4DD13-EC01-C24F-A11C-57AD252D7B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5725156"/>
                  </p:ext>
                </p:extLst>
              </p:nvPr>
            </p:nvGraphicFramePr>
            <p:xfrm>
              <a:off x="4764480" y="676413"/>
              <a:ext cx="27432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5" t="-4545" b="-3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6052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5" t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71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5E7A5EB-4DAA-624C-A8FB-87F076234109}"/>
              </a:ext>
            </a:extLst>
          </p:cNvPr>
          <p:cNvSpPr txBox="1"/>
          <p:nvPr/>
        </p:nvSpPr>
        <p:spPr>
          <a:xfrm>
            <a:off x="5059403" y="897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74">
                <a:extLst>
                  <a:ext uri="{FF2B5EF4-FFF2-40B4-BE49-F238E27FC236}">
                    <a16:creationId xmlns:a16="http://schemas.microsoft.com/office/drawing/2014/main" id="{261B6B95-6D28-F14E-A835-833B457407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776020"/>
                  </p:ext>
                </p:extLst>
              </p:nvPr>
            </p:nvGraphicFramePr>
            <p:xfrm>
              <a:off x="3325911" y="676413"/>
              <a:ext cx="1371600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816281027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0109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74">
                <a:extLst>
                  <a:ext uri="{FF2B5EF4-FFF2-40B4-BE49-F238E27FC236}">
                    <a16:creationId xmlns:a16="http://schemas.microsoft.com/office/drawing/2014/main" id="{261B6B95-6D28-F14E-A835-833B457407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776020"/>
                  </p:ext>
                </p:extLst>
              </p:nvPr>
            </p:nvGraphicFramePr>
            <p:xfrm>
              <a:off x="3325911" y="676413"/>
              <a:ext cx="1371600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816281027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545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455" t="-4545" r="-454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0109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545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455" t="-204545" r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a 74">
                <a:extLst>
                  <a:ext uri="{FF2B5EF4-FFF2-40B4-BE49-F238E27FC236}">
                    <a16:creationId xmlns:a16="http://schemas.microsoft.com/office/drawing/2014/main" id="{051B415F-35F2-5741-A7ED-C8B3AF51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500719"/>
                  </p:ext>
                </p:extLst>
              </p:nvPr>
            </p:nvGraphicFramePr>
            <p:xfrm>
              <a:off x="2435982" y="676413"/>
              <a:ext cx="82296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2385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a 74">
                <a:extLst>
                  <a:ext uri="{FF2B5EF4-FFF2-40B4-BE49-F238E27FC236}">
                    <a16:creationId xmlns:a16="http://schemas.microsoft.com/office/drawing/2014/main" id="{051B415F-35F2-5741-A7ED-C8B3AF51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500719"/>
                  </p:ext>
                </p:extLst>
              </p:nvPr>
            </p:nvGraphicFramePr>
            <p:xfrm>
              <a:off x="2435982" y="676413"/>
              <a:ext cx="82296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545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54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2385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200000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300000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74">
                <a:extLst>
                  <a:ext uri="{FF2B5EF4-FFF2-40B4-BE49-F238E27FC236}">
                    <a16:creationId xmlns:a16="http://schemas.microsoft.com/office/drawing/2014/main" id="{1417D4F2-2AB7-744A-BE94-3E6C45C7C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385891"/>
                  </p:ext>
                </p:extLst>
              </p:nvPr>
            </p:nvGraphicFramePr>
            <p:xfrm>
              <a:off x="6523734" y="676413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74">
                <a:extLst>
                  <a:ext uri="{FF2B5EF4-FFF2-40B4-BE49-F238E27FC236}">
                    <a16:creationId xmlns:a16="http://schemas.microsoft.com/office/drawing/2014/main" id="{1417D4F2-2AB7-744A-BE94-3E6C45C7C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385891"/>
                  </p:ext>
                </p:extLst>
              </p:nvPr>
            </p:nvGraphicFramePr>
            <p:xfrm>
              <a:off x="6523734" y="676413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454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00000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41">
                <a:extLst>
                  <a:ext uri="{FF2B5EF4-FFF2-40B4-BE49-F238E27FC236}">
                    <a16:creationId xmlns:a16="http://schemas.microsoft.com/office/drawing/2014/main" id="{D56F0E32-D8E9-E649-8AF3-D786C75A85B5}"/>
                  </a:ext>
                </a:extLst>
              </p:cNvPr>
              <p:cNvSpPr txBox="1"/>
              <p:nvPr/>
            </p:nvSpPr>
            <p:spPr>
              <a:xfrm>
                <a:off x="453836" y="651796"/>
                <a:ext cx="1986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|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4" name="CuadroTexto 41">
                <a:extLst>
                  <a:ext uri="{FF2B5EF4-FFF2-40B4-BE49-F238E27FC236}">
                    <a16:creationId xmlns:a16="http://schemas.microsoft.com/office/drawing/2014/main" id="{D56F0E32-D8E9-E649-8AF3-D786C75A8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6" y="651796"/>
                <a:ext cx="1986954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3B37F09-712F-8B4F-A26E-8E3E2AF17022}"/>
                  </a:ext>
                </a:extLst>
              </p:cNvPr>
              <p:cNvSpPr/>
              <p:nvPr/>
            </p:nvSpPr>
            <p:spPr>
              <a:xfrm>
                <a:off x="6844419" y="676413"/>
                <a:ext cx="33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3B37F09-712F-8B4F-A26E-8E3E2AF17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419" y="676413"/>
                <a:ext cx="33374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a 74">
                <a:extLst>
                  <a:ext uri="{FF2B5EF4-FFF2-40B4-BE49-F238E27FC236}">
                    <a16:creationId xmlns:a16="http://schemas.microsoft.com/office/drawing/2014/main" id="{DDF495C2-D778-4F41-953D-D74B969378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006721"/>
                  </p:ext>
                </p:extLst>
              </p:nvPr>
            </p:nvGraphicFramePr>
            <p:xfrm>
              <a:off x="5372671" y="676413"/>
              <a:ext cx="109728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9897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a 74">
                <a:extLst>
                  <a:ext uri="{FF2B5EF4-FFF2-40B4-BE49-F238E27FC236}">
                    <a16:creationId xmlns:a16="http://schemas.microsoft.com/office/drawing/2014/main" id="{DDF495C2-D778-4F41-953D-D74B969378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006721"/>
                  </p:ext>
                </p:extLst>
              </p:nvPr>
            </p:nvGraphicFramePr>
            <p:xfrm>
              <a:off x="5372671" y="676413"/>
              <a:ext cx="109728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545" t="-4545" r="-2954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000" t="-454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9897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545" t="-300000" r="-295455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000" t="-300000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41">
                <a:extLst>
                  <a:ext uri="{FF2B5EF4-FFF2-40B4-BE49-F238E27FC236}">
                    <a16:creationId xmlns:a16="http://schemas.microsoft.com/office/drawing/2014/main" id="{2ED6AD26-ADDC-3344-AF75-BA76C910AC08}"/>
                  </a:ext>
                </a:extLst>
              </p:cNvPr>
              <p:cNvSpPr txBox="1"/>
              <p:nvPr/>
            </p:nvSpPr>
            <p:spPr>
              <a:xfrm>
                <a:off x="449028" y="2353790"/>
                <a:ext cx="1986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|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7" name="CuadroTexto 41">
                <a:extLst>
                  <a:ext uri="{FF2B5EF4-FFF2-40B4-BE49-F238E27FC236}">
                    <a16:creationId xmlns:a16="http://schemas.microsoft.com/office/drawing/2014/main" id="{2ED6AD26-ADDC-3344-AF75-BA76C910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28" y="2353790"/>
                <a:ext cx="1986954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98BA428-FFAC-2C43-8E19-1BE83DB77B99}"/>
              </a:ext>
            </a:extLst>
          </p:cNvPr>
          <p:cNvCxnSpPr>
            <a:stCxn id="96" idx="0"/>
            <a:endCxn id="391" idx="2"/>
          </p:cNvCxnSpPr>
          <p:nvPr/>
        </p:nvCxnSpPr>
        <p:spPr>
          <a:xfrm rot="5400000" flipH="1" flipV="1">
            <a:off x="8457052" y="3865192"/>
            <a:ext cx="983475" cy="3029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C23017D3-89A6-8841-B39B-D4DF79BCD338}"/>
              </a:ext>
            </a:extLst>
          </p:cNvPr>
          <p:cNvGrpSpPr/>
          <p:nvPr/>
        </p:nvGrpSpPr>
        <p:grpSpPr>
          <a:xfrm>
            <a:off x="3497172" y="2332337"/>
            <a:ext cx="8594929" cy="2634556"/>
            <a:chOff x="2798064" y="2027009"/>
            <a:chExt cx="8594929" cy="2634556"/>
          </a:xfrm>
        </p:grpSpPr>
        <p:sp>
          <p:nvSpPr>
            <p:cNvPr id="389" name="Rounded Rectangle 388">
              <a:extLst>
                <a:ext uri="{FF2B5EF4-FFF2-40B4-BE49-F238E27FC236}">
                  <a16:creationId xmlns:a16="http://schemas.microsoft.com/office/drawing/2014/main" id="{4793EAC7-EC2C-9543-96E6-20308E482DBC}"/>
                </a:ext>
              </a:extLst>
            </p:cNvPr>
            <p:cNvSpPr/>
            <p:nvPr/>
          </p:nvSpPr>
          <p:spPr>
            <a:xfrm>
              <a:off x="5788039" y="2027009"/>
              <a:ext cx="2321754" cy="25558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Rounded Rectangle 389">
              <a:extLst>
                <a:ext uri="{FF2B5EF4-FFF2-40B4-BE49-F238E27FC236}">
                  <a16:creationId xmlns:a16="http://schemas.microsoft.com/office/drawing/2014/main" id="{14CC3FBC-0E6A-FD49-9B8F-BBC6DE0B4086}"/>
                </a:ext>
              </a:extLst>
            </p:cNvPr>
            <p:cNvSpPr/>
            <p:nvPr/>
          </p:nvSpPr>
          <p:spPr>
            <a:xfrm>
              <a:off x="2908759" y="2027009"/>
              <a:ext cx="2321754" cy="25558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ounded Rectangle 390">
              <a:extLst>
                <a:ext uri="{FF2B5EF4-FFF2-40B4-BE49-F238E27FC236}">
                  <a16:creationId xmlns:a16="http://schemas.microsoft.com/office/drawing/2014/main" id="{65524DBC-DE00-A846-8C98-6DD14A15369A}"/>
                </a:ext>
              </a:extLst>
            </p:cNvPr>
            <p:cNvSpPr/>
            <p:nvPr/>
          </p:nvSpPr>
          <p:spPr>
            <a:xfrm>
              <a:off x="8603535" y="2027009"/>
              <a:ext cx="2321754" cy="25558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38B54F0B-1094-D540-A320-DC054B6A35BF}"/>
                    </a:ext>
                  </a:extLst>
                </p:cNvPr>
                <p:cNvSpPr/>
                <p:nvPr/>
              </p:nvSpPr>
              <p:spPr>
                <a:xfrm>
                  <a:off x="6159696" y="3978486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38B54F0B-1094-D540-A320-DC054B6A3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696" y="3978486"/>
                  <a:ext cx="371475" cy="32657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329948D3-2A76-554C-938E-FACAC3BBDEA8}"/>
                    </a:ext>
                  </a:extLst>
                </p:cNvPr>
                <p:cNvSpPr/>
                <p:nvPr/>
              </p:nvSpPr>
              <p:spPr>
                <a:xfrm>
                  <a:off x="6852298" y="3978487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329948D3-2A76-554C-938E-FACAC3BBDE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298" y="3978487"/>
                  <a:ext cx="371475" cy="3265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13F816C5-8575-3043-8C57-8B1F5335C90E}"/>
                    </a:ext>
                  </a:extLst>
                </p:cNvPr>
                <p:cNvSpPr/>
                <p:nvPr/>
              </p:nvSpPr>
              <p:spPr>
                <a:xfrm>
                  <a:off x="7542179" y="3978486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13F816C5-8575-3043-8C57-8B1F5335C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179" y="3978486"/>
                  <a:ext cx="371475" cy="3265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7E65FC1F-2698-664D-B511-FE9C32D2832E}"/>
                    </a:ext>
                  </a:extLst>
                </p:cNvPr>
                <p:cNvSpPr/>
                <p:nvPr/>
              </p:nvSpPr>
              <p:spPr>
                <a:xfrm>
                  <a:off x="6159696" y="2917950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7E65FC1F-2698-664D-B511-FE9C32D283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696" y="2917950"/>
                  <a:ext cx="371475" cy="3265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53D6C8BB-A5E8-B348-9A98-1711D9EFD7F4}"/>
                    </a:ext>
                  </a:extLst>
                </p:cNvPr>
                <p:cNvSpPr/>
                <p:nvPr/>
              </p:nvSpPr>
              <p:spPr>
                <a:xfrm>
                  <a:off x="6852298" y="2873592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53D6C8BB-A5E8-B348-9A98-1711D9EFD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298" y="2873592"/>
                  <a:ext cx="371475" cy="3265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7F18F3CD-E11A-0E47-B8FC-1C056A63068A}"/>
                    </a:ext>
                  </a:extLst>
                </p:cNvPr>
                <p:cNvSpPr/>
                <p:nvPr/>
              </p:nvSpPr>
              <p:spPr>
                <a:xfrm>
                  <a:off x="7542179" y="2873591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7F18F3CD-E11A-0E47-B8FC-1C056A6306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179" y="2873591"/>
                  <a:ext cx="371475" cy="3265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5FAF22D2-DA7A-1448-A219-8BB6DE5F98BC}"/>
                </a:ext>
              </a:extLst>
            </p:cNvPr>
            <p:cNvSpPr/>
            <p:nvPr/>
          </p:nvSpPr>
          <p:spPr>
            <a:xfrm>
              <a:off x="6231814" y="3519926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580AC59-2D1E-2E4D-BBB6-76FC838B47E2}"/>
                </a:ext>
              </a:extLst>
            </p:cNvPr>
            <p:cNvSpPr/>
            <p:nvPr/>
          </p:nvSpPr>
          <p:spPr>
            <a:xfrm>
              <a:off x="6929858" y="3519926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CB2B240-C782-1C42-9878-90C4E9C4C9EA}"/>
                </a:ext>
              </a:extLst>
            </p:cNvPr>
            <p:cNvSpPr/>
            <p:nvPr/>
          </p:nvSpPr>
          <p:spPr>
            <a:xfrm>
              <a:off x="7623820" y="3519926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EF490C55-C42D-D242-A9CD-6CEBD4AB9631}"/>
                    </a:ext>
                  </a:extLst>
                </p:cNvPr>
                <p:cNvSpPr/>
                <p:nvPr/>
              </p:nvSpPr>
              <p:spPr>
                <a:xfrm>
                  <a:off x="5873178" y="3308065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EF490C55-C42D-D242-A9CD-6CEBD4AB9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178" y="3308065"/>
                  <a:ext cx="341887" cy="163288"/>
                </a:xfrm>
                <a:prstGeom prst="ellipse">
                  <a:avLst/>
                </a:prstGeom>
                <a:blipFill>
                  <a:blip r:embed="rId9"/>
                  <a:stretch>
                    <a:fillRect l="-7143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E0826B1A-DE9A-DE48-803E-0A884EBDC725}"/>
                    </a:ext>
                  </a:extLst>
                </p:cNvPr>
                <p:cNvSpPr/>
                <p:nvPr/>
              </p:nvSpPr>
              <p:spPr>
                <a:xfrm>
                  <a:off x="6609936" y="3304933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E0826B1A-DE9A-DE48-803E-0A884EBDC7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936" y="3304933"/>
                  <a:ext cx="341887" cy="163288"/>
                </a:xfrm>
                <a:prstGeom prst="ellipse">
                  <a:avLst/>
                </a:prstGeom>
                <a:blipFill>
                  <a:blip r:embed="rId10"/>
                  <a:stretch>
                    <a:fillRect t="-6667" b="-26667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3" name="Elbow Connector 402">
              <a:extLst>
                <a:ext uri="{FF2B5EF4-FFF2-40B4-BE49-F238E27FC236}">
                  <a16:creationId xmlns:a16="http://schemas.microsoft.com/office/drawing/2014/main" id="{426CC726-2F1E-C049-93EE-7A11A60AF700}"/>
                </a:ext>
              </a:extLst>
            </p:cNvPr>
            <p:cNvCxnSpPr>
              <a:cxnSpLocks/>
              <a:endCxn id="392" idx="2"/>
            </p:cNvCxnSpPr>
            <p:nvPr/>
          </p:nvCxnSpPr>
          <p:spPr>
            <a:xfrm rot="16200000" flipV="1">
              <a:off x="6514502" y="4135989"/>
              <a:ext cx="356508" cy="694643"/>
            </a:xfrm>
            <a:prstGeom prst="bentConnector3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Elbow Connector 403">
              <a:extLst>
                <a:ext uri="{FF2B5EF4-FFF2-40B4-BE49-F238E27FC236}">
                  <a16:creationId xmlns:a16="http://schemas.microsoft.com/office/drawing/2014/main" id="{D250510B-69E1-D443-B04D-27151AA7DAC9}"/>
                </a:ext>
              </a:extLst>
            </p:cNvPr>
            <p:cNvCxnSpPr>
              <a:cxnSpLocks/>
              <a:endCxn id="394" idx="2"/>
            </p:cNvCxnSpPr>
            <p:nvPr/>
          </p:nvCxnSpPr>
          <p:spPr>
            <a:xfrm rot="5400000" flipH="1" flipV="1">
              <a:off x="7205743" y="4139391"/>
              <a:ext cx="356508" cy="687840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Elbow Connector 404">
              <a:extLst>
                <a:ext uri="{FF2B5EF4-FFF2-40B4-BE49-F238E27FC236}">
                  <a16:creationId xmlns:a16="http://schemas.microsoft.com/office/drawing/2014/main" id="{2AEA4D1B-A209-7A4A-A7F7-74EBBC5BF91B}"/>
                </a:ext>
              </a:extLst>
            </p:cNvPr>
            <p:cNvCxnSpPr>
              <a:cxnSpLocks/>
              <a:endCxn id="393" idx="2"/>
            </p:cNvCxnSpPr>
            <p:nvPr/>
          </p:nvCxnSpPr>
          <p:spPr>
            <a:xfrm rot="16200000" flipV="1">
              <a:off x="6860804" y="4482291"/>
              <a:ext cx="356507" cy="2041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586CFA5B-18A7-5B4B-A204-BB865627733C}"/>
                </a:ext>
              </a:extLst>
            </p:cNvPr>
            <p:cNvCxnSpPr>
              <a:cxnSpLocks/>
              <a:stCxn id="395" idx="2"/>
              <a:endCxn id="398" idx="0"/>
            </p:cNvCxnSpPr>
            <p:nvPr/>
          </p:nvCxnSpPr>
          <p:spPr>
            <a:xfrm flipH="1">
              <a:off x="6339991" y="3244521"/>
              <a:ext cx="5443" cy="27540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DA78FB10-D26D-8446-AE7F-B6B3E5AEE949}"/>
                </a:ext>
              </a:extLst>
            </p:cNvPr>
            <p:cNvCxnSpPr>
              <a:cxnSpLocks/>
              <a:stCxn id="392" idx="0"/>
              <a:endCxn id="398" idx="4"/>
            </p:cNvCxnSpPr>
            <p:nvPr/>
          </p:nvCxnSpPr>
          <p:spPr>
            <a:xfrm flipH="1" flipV="1">
              <a:off x="6339991" y="3736280"/>
              <a:ext cx="5443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320D0A15-4E1F-C04C-B83D-E8D9286C3D84}"/>
                </a:ext>
              </a:extLst>
            </p:cNvPr>
            <p:cNvCxnSpPr>
              <a:cxnSpLocks/>
              <a:stCxn id="393" idx="0"/>
              <a:endCxn id="399" idx="4"/>
            </p:cNvCxnSpPr>
            <p:nvPr/>
          </p:nvCxnSpPr>
          <p:spPr>
            <a:xfrm flipH="1" flipV="1">
              <a:off x="7038035" y="3736280"/>
              <a:ext cx="1" cy="24220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4AD85FBB-7CDE-684F-A132-A766DA3E4B4A}"/>
                </a:ext>
              </a:extLst>
            </p:cNvPr>
            <p:cNvCxnSpPr>
              <a:cxnSpLocks/>
              <a:stCxn id="394" idx="0"/>
              <a:endCxn id="400" idx="4"/>
            </p:cNvCxnSpPr>
            <p:nvPr/>
          </p:nvCxnSpPr>
          <p:spPr>
            <a:xfrm flipV="1">
              <a:off x="7727917" y="3736280"/>
              <a:ext cx="4080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E9F15B2F-69EC-6042-8E50-0FDF10301962}"/>
                </a:ext>
              </a:extLst>
            </p:cNvPr>
            <p:cNvCxnSpPr>
              <a:cxnSpLocks/>
              <a:stCxn id="396" idx="2"/>
              <a:endCxn id="399" idx="0"/>
            </p:cNvCxnSpPr>
            <p:nvPr/>
          </p:nvCxnSpPr>
          <p:spPr>
            <a:xfrm flipH="1">
              <a:off x="7038035" y="3200163"/>
              <a:ext cx="1" cy="31976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9EBAF78D-DA68-AD49-B3F3-96B33350113A}"/>
                </a:ext>
              </a:extLst>
            </p:cNvPr>
            <p:cNvCxnSpPr>
              <a:cxnSpLocks/>
              <a:stCxn id="397" idx="2"/>
              <a:endCxn id="400" idx="0"/>
            </p:cNvCxnSpPr>
            <p:nvPr/>
          </p:nvCxnSpPr>
          <p:spPr>
            <a:xfrm>
              <a:off x="7727917" y="3200162"/>
              <a:ext cx="4080" cy="3197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Elbow Connector 411">
              <a:extLst>
                <a:ext uri="{FF2B5EF4-FFF2-40B4-BE49-F238E27FC236}">
                  <a16:creationId xmlns:a16="http://schemas.microsoft.com/office/drawing/2014/main" id="{622BA214-623E-3440-936E-7ADD4E8714FE}"/>
                </a:ext>
              </a:extLst>
            </p:cNvPr>
            <p:cNvCxnSpPr>
              <a:cxnSpLocks/>
              <a:endCxn id="396" idx="0"/>
            </p:cNvCxnSpPr>
            <p:nvPr/>
          </p:nvCxnSpPr>
          <p:spPr>
            <a:xfrm rot="10800000" flipV="1">
              <a:off x="7038037" y="2685946"/>
              <a:ext cx="1303137" cy="1876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Elbow Connector 412">
              <a:extLst>
                <a:ext uri="{FF2B5EF4-FFF2-40B4-BE49-F238E27FC236}">
                  <a16:creationId xmlns:a16="http://schemas.microsoft.com/office/drawing/2014/main" id="{F07AB7CB-3005-CB4E-BF36-2CB296D6826C}"/>
                </a:ext>
              </a:extLst>
            </p:cNvPr>
            <p:cNvCxnSpPr>
              <a:cxnSpLocks/>
              <a:stCxn id="398" idx="2"/>
              <a:endCxn id="401" idx="4"/>
            </p:cNvCxnSpPr>
            <p:nvPr/>
          </p:nvCxnSpPr>
          <p:spPr>
            <a:xfrm rot="10800000">
              <a:off x="6044122" y="3471353"/>
              <a:ext cx="187692" cy="1567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Elbow Connector 413">
              <a:extLst>
                <a:ext uri="{FF2B5EF4-FFF2-40B4-BE49-F238E27FC236}">
                  <a16:creationId xmlns:a16="http://schemas.microsoft.com/office/drawing/2014/main" id="{3C5124A1-E390-2747-8E3C-27C05F6F8F01}"/>
                </a:ext>
              </a:extLst>
            </p:cNvPr>
            <p:cNvCxnSpPr>
              <a:cxnSpLocks/>
              <a:stCxn id="399" idx="2"/>
              <a:endCxn id="402" idx="4"/>
            </p:cNvCxnSpPr>
            <p:nvPr/>
          </p:nvCxnSpPr>
          <p:spPr>
            <a:xfrm rot="10800000">
              <a:off x="6780880" y="3468221"/>
              <a:ext cx="148978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0E66CA8A-DCC2-0B46-A7EF-18F42B3A259A}"/>
                    </a:ext>
                  </a:extLst>
                </p:cNvPr>
                <p:cNvSpPr/>
                <p:nvPr/>
              </p:nvSpPr>
              <p:spPr>
                <a:xfrm>
                  <a:off x="6673313" y="2370133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0E66CA8A-DCC2-0B46-A7EF-18F42B3A2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313" y="2370133"/>
                  <a:ext cx="216354" cy="216354"/>
                </a:xfrm>
                <a:prstGeom prst="ellipse">
                  <a:avLst/>
                </a:prstGeom>
                <a:blipFill>
                  <a:blip r:embed="rId11"/>
                  <a:stretch>
                    <a:fillRect l="-15789" b="-5263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97CD95FA-86A6-3E46-ACE1-E28D2C3BCD35}"/>
                </a:ext>
              </a:extLst>
            </p:cNvPr>
            <p:cNvCxnSpPr>
              <a:cxnSpLocks/>
              <a:stCxn id="402" idx="0"/>
              <a:endCxn id="415" idx="4"/>
            </p:cNvCxnSpPr>
            <p:nvPr/>
          </p:nvCxnSpPr>
          <p:spPr>
            <a:xfrm flipV="1">
              <a:off x="6780880" y="2586487"/>
              <a:ext cx="610" cy="71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577A3F1C-4752-CF4F-B91D-64EA8039DFDE}"/>
                    </a:ext>
                  </a:extLst>
                </p:cNvPr>
                <p:cNvSpPr/>
                <p:nvPr/>
              </p:nvSpPr>
              <p:spPr>
                <a:xfrm>
                  <a:off x="7281933" y="3308065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577A3F1C-4752-CF4F-B91D-64EA8039D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933" y="3308065"/>
                  <a:ext cx="341887" cy="16328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Elbow Connector 417">
              <a:extLst>
                <a:ext uri="{FF2B5EF4-FFF2-40B4-BE49-F238E27FC236}">
                  <a16:creationId xmlns:a16="http://schemas.microsoft.com/office/drawing/2014/main" id="{975A01AF-6A7F-544E-93B0-2AD0979DBA72}"/>
                </a:ext>
              </a:extLst>
            </p:cNvPr>
            <p:cNvCxnSpPr>
              <a:cxnSpLocks/>
              <a:stCxn id="400" idx="2"/>
              <a:endCxn id="417" idx="4"/>
            </p:cNvCxnSpPr>
            <p:nvPr/>
          </p:nvCxnSpPr>
          <p:spPr>
            <a:xfrm rot="10800000">
              <a:off x="7452878" y="3471353"/>
              <a:ext cx="170943" cy="1567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9B53EC8A-0267-5249-B123-74842088E0FD}"/>
                    </a:ext>
                  </a:extLst>
                </p:cNvPr>
                <p:cNvSpPr/>
                <p:nvPr/>
              </p:nvSpPr>
              <p:spPr>
                <a:xfrm>
                  <a:off x="5934689" y="2181666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9B53EC8A-0267-5249-B123-74842088E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689" y="2181666"/>
                  <a:ext cx="216354" cy="216354"/>
                </a:xfrm>
                <a:prstGeom prst="ellipse">
                  <a:avLst/>
                </a:prstGeom>
                <a:blipFill>
                  <a:blip r:embed="rId13"/>
                  <a:stretch>
                    <a:fillRect l="-10526" b="-10526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0" name="Elbow Connector 419">
              <a:extLst>
                <a:ext uri="{FF2B5EF4-FFF2-40B4-BE49-F238E27FC236}">
                  <a16:creationId xmlns:a16="http://schemas.microsoft.com/office/drawing/2014/main" id="{51B3F6F9-D21A-C548-BE23-9F618DC7A6EC}"/>
                </a:ext>
              </a:extLst>
            </p:cNvPr>
            <p:cNvCxnSpPr>
              <a:cxnSpLocks/>
              <a:stCxn id="419" idx="2"/>
            </p:cNvCxnSpPr>
            <p:nvPr/>
          </p:nvCxnSpPr>
          <p:spPr>
            <a:xfrm rot="10800000" flipV="1">
              <a:off x="5338079" y="2289842"/>
              <a:ext cx="596610" cy="3961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F57FB1E5-D354-7048-B76B-A7DE63D41E6D}"/>
                    </a:ext>
                  </a:extLst>
                </p:cNvPr>
                <p:cNvSpPr/>
                <p:nvPr/>
              </p:nvSpPr>
              <p:spPr>
                <a:xfrm>
                  <a:off x="5772487" y="2802886"/>
                  <a:ext cx="355225" cy="3484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s-ES" sz="120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⃖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s-ES" sz="1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ba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F57FB1E5-D354-7048-B76B-A7DE63D41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487" y="2802886"/>
                  <a:ext cx="355225" cy="34842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2" name="Elbow Connector 421">
              <a:extLst>
                <a:ext uri="{FF2B5EF4-FFF2-40B4-BE49-F238E27FC236}">
                  <a16:creationId xmlns:a16="http://schemas.microsoft.com/office/drawing/2014/main" id="{2361DEEF-7B93-184C-A1DE-CD5A244BA370}"/>
                </a:ext>
              </a:extLst>
            </p:cNvPr>
            <p:cNvCxnSpPr>
              <a:cxnSpLocks/>
              <a:stCxn id="417" idx="0"/>
              <a:endCxn id="415" idx="6"/>
            </p:cNvCxnSpPr>
            <p:nvPr/>
          </p:nvCxnSpPr>
          <p:spPr>
            <a:xfrm rot="16200000" flipV="1">
              <a:off x="6756395" y="2611583"/>
              <a:ext cx="829755" cy="5632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Elbow Connector 422">
              <a:extLst>
                <a:ext uri="{FF2B5EF4-FFF2-40B4-BE49-F238E27FC236}">
                  <a16:creationId xmlns:a16="http://schemas.microsoft.com/office/drawing/2014/main" id="{97555616-77A9-F547-AD1D-061081A7B44E}"/>
                </a:ext>
              </a:extLst>
            </p:cNvPr>
            <p:cNvCxnSpPr>
              <a:cxnSpLocks/>
              <a:stCxn id="415" idx="2"/>
              <a:endCxn id="395" idx="0"/>
            </p:cNvCxnSpPr>
            <p:nvPr/>
          </p:nvCxnSpPr>
          <p:spPr>
            <a:xfrm rot="10800000" flipV="1">
              <a:off x="6345435" y="2478310"/>
              <a:ext cx="327879" cy="4396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326A2896-CEFE-5448-877D-8CBF09427363}"/>
                </a:ext>
              </a:extLst>
            </p:cNvPr>
            <p:cNvCxnSpPr>
              <a:stCxn id="401" idx="0"/>
              <a:endCxn id="419" idx="4"/>
            </p:cNvCxnSpPr>
            <p:nvPr/>
          </p:nvCxnSpPr>
          <p:spPr>
            <a:xfrm flipH="1" flipV="1">
              <a:off x="6042866" y="2398020"/>
              <a:ext cx="1256" cy="910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272BEFC-6356-F249-B1C9-DF236F9B7AF1}"/>
                    </a:ext>
                  </a:extLst>
                </p:cNvPr>
                <p:cNvSpPr/>
                <p:nvPr/>
              </p:nvSpPr>
              <p:spPr>
                <a:xfrm>
                  <a:off x="8163561" y="2398020"/>
                  <a:ext cx="355225" cy="3043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272BEFC-6356-F249-B1C9-DF236F9B7A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3561" y="2398020"/>
                  <a:ext cx="355225" cy="3043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A4BA3636-D025-8440-934E-1869A949EE7E}"/>
                    </a:ext>
                  </a:extLst>
                </p:cNvPr>
                <p:cNvSpPr/>
                <p:nvPr/>
              </p:nvSpPr>
              <p:spPr>
                <a:xfrm>
                  <a:off x="7183124" y="2995075"/>
                  <a:ext cx="34022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A4BA3636-D025-8440-934E-1869A949E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124" y="2995075"/>
                  <a:ext cx="340221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5E2FE215-7773-444D-904C-A4358DA216BA}"/>
                    </a:ext>
                  </a:extLst>
                </p:cNvPr>
                <p:cNvSpPr/>
                <p:nvPr/>
              </p:nvSpPr>
              <p:spPr>
                <a:xfrm>
                  <a:off x="6537166" y="2988715"/>
                  <a:ext cx="32707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5E2FE215-7773-444D-904C-A4358DA216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166" y="2988715"/>
                  <a:ext cx="327077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6B8C1732-741D-A54E-980D-FB462738E0BA}"/>
                    </a:ext>
                  </a:extLst>
                </p:cNvPr>
                <p:cNvSpPr/>
                <p:nvPr/>
              </p:nvSpPr>
              <p:spPr>
                <a:xfrm>
                  <a:off x="3280416" y="3978486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6B8C1732-741D-A54E-980D-FB462738E0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16" y="3978486"/>
                  <a:ext cx="371475" cy="32657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877EA66B-E6A7-DF46-96FB-6F0F10CEF732}"/>
                    </a:ext>
                  </a:extLst>
                </p:cNvPr>
                <p:cNvSpPr/>
                <p:nvPr/>
              </p:nvSpPr>
              <p:spPr>
                <a:xfrm>
                  <a:off x="3973018" y="3978487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877EA66B-E6A7-DF46-96FB-6F0F10CEF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018" y="3978487"/>
                  <a:ext cx="371475" cy="32657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6D1CDBF-D9F7-0C42-9E1D-E0799B0FCDEF}"/>
                    </a:ext>
                  </a:extLst>
                </p:cNvPr>
                <p:cNvSpPr/>
                <p:nvPr/>
              </p:nvSpPr>
              <p:spPr>
                <a:xfrm>
                  <a:off x="4662899" y="3978486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6D1CDBF-D9F7-0C42-9E1D-E0799B0FC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899" y="3978486"/>
                  <a:ext cx="371475" cy="32657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47902448-8961-F045-9B66-D6E499E12DCD}"/>
                    </a:ext>
                  </a:extLst>
                </p:cNvPr>
                <p:cNvSpPr/>
                <p:nvPr/>
              </p:nvSpPr>
              <p:spPr>
                <a:xfrm>
                  <a:off x="3280416" y="2917950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47902448-8961-F045-9B66-D6E499E12D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16" y="2917950"/>
                  <a:ext cx="371475" cy="32657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340E8920-7E03-EE4D-B755-105ABB8E0571}"/>
                    </a:ext>
                  </a:extLst>
                </p:cNvPr>
                <p:cNvSpPr/>
                <p:nvPr/>
              </p:nvSpPr>
              <p:spPr>
                <a:xfrm>
                  <a:off x="3973018" y="2873592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340E8920-7E03-EE4D-B755-105ABB8E0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018" y="2873592"/>
                  <a:ext cx="371475" cy="32657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FFF747E9-851A-8144-A426-EF5DFBC30199}"/>
                    </a:ext>
                  </a:extLst>
                </p:cNvPr>
                <p:cNvSpPr/>
                <p:nvPr/>
              </p:nvSpPr>
              <p:spPr>
                <a:xfrm>
                  <a:off x="4662899" y="2873591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FFF747E9-851A-8144-A426-EF5DFBC30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899" y="2873591"/>
                  <a:ext cx="371475" cy="32657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1F40727-8CC7-0B44-BD13-F7A7DEBF4BC5}"/>
                </a:ext>
              </a:extLst>
            </p:cNvPr>
            <p:cNvSpPr/>
            <p:nvPr/>
          </p:nvSpPr>
          <p:spPr>
            <a:xfrm>
              <a:off x="3352534" y="3519926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8D3FB982-7D4B-DB41-8638-D4548D33E479}"/>
                </a:ext>
              </a:extLst>
            </p:cNvPr>
            <p:cNvSpPr/>
            <p:nvPr/>
          </p:nvSpPr>
          <p:spPr>
            <a:xfrm>
              <a:off x="4050578" y="3519926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352132AD-131F-364C-B8B6-8B0C80CE73F0}"/>
                </a:ext>
              </a:extLst>
            </p:cNvPr>
            <p:cNvSpPr/>
            <p:nvPr/>
          </p:nvSpPr>
          <p:spPr>
            <a:xfrm>
              <a:off x="4744540" y="3519926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8A44A6B0-7BE5-1448-817A-1ED7A4417B27}"/>
                    </a:ext>
                  </a:extLst>
                </p:cNvPr>
                <p:cNvSpPr/>
                <p:nvPr/>
              </p:nvSpPr>
              <p:spPr>
                <a:xfrm>
                  <a:off x="2993898" y="3308065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8A44A6B0-7BE5-1448-817A-1ED7A4417B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898" y="3308065"/>
                  <a:ext cx="341887" cy="163288"/>
                </a:xfrm>
                <a:prstGeom prst="ellipse">
                  <a:avLst/>
                </a:prstGeom>
                <a:blipFill>
                  <a:blip r:embed="rId24"/>
                  <a:stretch>
                    <a:fillRect l="-6897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15F5B429-E704-D649-9546-6D4D3125C342}"/>
                    </a:ext>
                  </a:extLst>
                </p:cNvPr>
                <p:cNvSpPr/>
                <p:nvPr/>
              </p:nvSpPr>
              <p:spPr>
                <a:xfrm>
                  <a:off x="3730656" y="3304933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15F5B429-E704-D649-9546-6D4D3125C3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656" y="3304933"/>
                  <a:ext cx="341887" cy="163288"/>
                </a:xfrm>
                <a:prstGeom prst="ellipse">
                  <a:avLst/>
                </a:prstGeom>
                <a:blipFill>
                  <a:blip r:embed="rId25"/>
                  <a:stretch>
                    <a:fillRect t="-6667" b="-26667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40BCC1D1-4D28-F64D-BE28-3F79F25C2BAC}"/>
                </a:ext>
              </a:extLst>
            </p:cNvPr>
            <p:cNvCxnSpPr>
              <a:cxnSpLocks/>
              <a:endCxn id="428" idx="2"/>
            </p:cNvCxnSpPr>
            <p:nvPr/>
          </p:nvCxnSpPr>
          <p:spPr>
            <a:xfrm rot="16200000" flipV="1">
              <a:off x="3635222" y="4135989"/>
              <a:ext cx="356508" cy="694643"/>
            </a:xfrm>
            <a:prstGeom prst="bentConnector3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>
              <a:extLst>
                <a:ext uri="{FF2B5EF4-FFF2-40B4-BE49-F238E27FC236}">
                  <a16:creationId xmlns:a16="http://schemas.microsoft.com/office/drawing/2014/main" id="{D127A84A-36C9-E544-86A2-D532CB24E171}"/>
                </a:ext>
              </a:extLst>
            </p:cNvPr>
            <p:cNvCxnSpPr>
              <a:cxnSpLocks/>
              <a:endCxn id="430" idx="2"/>
            </p:cNvCxnSpPr>
            <p:nvPr/>
          </p:nvCxnSpPr>
          <p:spPr>
            <a:xfrm rot="5400000" flipH="1" flipV="1">
              <a:off x="4326463" y="4139391"/>
              <a:ext cx="356508" cy="687840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Elbow Connector 440">
              <a:extLst>
                <a:ext uri="{FF2B5EF4-FFF2-40B4-BE49-F238E27FC236}">
                  <a16:creationId xmlns:a16="http://schemas.microsoft.com/office/drawing/2014/main" id="{961CAE1A-7B82-B54A-9004-9B1C89162FD3}"/>
                </a:ext>
              </a:extLst>
            </p:cNvPr>
            <p:cNvCxnSpPr>
              <a:cxnSpLocks/>
              <a:endCxn id="429" idx="2"/>
            </p:cNvCxnSpPr>
            <p:nvPr/>
          </p:nvCxnSpPr>
          <p:spPr>
            <a:xfrm rot="16200000" flipV="1">
              <a:off x="3981524" y="4482291"/>
              <a:ext cx="356507" cy="2041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FC530D24-F87C-044D-A60F-722F840FEC87}"/>
                </a:ext>
              </a:extLst>
            </p:cNvPr>
            <p:cNvCxnSpPr>
              <a:cxnSpLocks/>
              <a:stCxn id="431" idx="2"/>
              <a:endCxn id="434" idx="0"/>
            </p:cNvCxnSpPr>
            <p:nvPr/>
          </p:nvCxnSpPr>
          <p:spPr>
            <a:xfrm flipH="1">
              <a:off x="3460711" y="3244521"/>
              <a:ext cx="5443" cy="27540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76DED17A-E243-134E-A686-4E590B62208B}"/>
                </a:ext>
              </a:extLst>
            </p:cNvPr>
            <p:cNvCxnSpPr>
              <a:cxnSpLocks/>
              <a:stCxn id="428" idx="0"/>
              <a:endCxn id="434" idx="4"/>
            </p:cNvCxnSpPr>
            <p:nvPr/>
          </p:nvCxnSpPr>
          <p:spPr>
            <a:xfrm flipH="1" flipV="1">
              <a:off x="3460711" y="3736280"/>
              <a:ext cx="5443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35E6E24C-4638-0645-A395-B140AB7B990B}"/>
                </a:ext>
              </a:extLst>
            </p:cNvPr>
            <p:cNvCxnSpPr>
              <a:cxnSpLocks/>
              <a:stCxn id="429" idx="0"/>
              <a:endCxn id="435" idx="4"/>
            </p:cNvCxnSpPr>
            <p:nvPr/>
          </p:nvCxnSpPr>
          <p:spPr>
            <a:xfrm flipH="1" flipV="1">
              <a:off x="4158755" y="3736280"/>
              <a:ext cx="1" cy="24220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8F241D4A-AA4D-744E-A9B9-1244945594D1}"/>
                </a:ext>
              </a:extLst>
            </p:cNvPr>
            <p:cNvCxnSpPr>
              <a:cxnSpLocks/>
              <a:stCxn id="430" idx="0"/>
              <a:endCxn id="436" idx="4"/>
            </p:cNvCxnSpPr>
            <p:nvPr/>
          </p:nvCxnSpPr>
          <p:spPr>
            <a:xfrm flipV="1">
              <a:off x="4848637" y="3736280"/>
              <a:ext cx="4080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9643A54F-B68D-D84F-B5BC-D41F48AD64DB}"/>
                </a:ext>
              </a:extLst>
            </p:cNvPr>
            <p:cNvCxnSpPr>
              <a:cxnSpLocks/>
              <a:stCxn id="432" idx="2"/>
              <a:endCxn id="435" idx="0"/>
            </p:cNvCxnSpPr>
            <p:nvPr/>
          </p:nvCxnSpPr>
          <p:spPr>
            <a:xfrm flipH="1">
              <a:off x="4158755" y="3200163"/>
              <a:ext cx="1" cy="31976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C16682EB-F9D5-2548-AC49-15462CF5552B}"/>
                </a:ext>
              </a:extLst>
            </p:cNvPr>
            <p:cNvCxnSpPr>
              <a:cxnSpLocks/>
              <a:stCxn id="433" idx="2"/>
              <a:endCxn id="436" idx="0"/>
            </p:cNvCxnSpPr>
            <p:nvPr/>
          </p:nvCxnSpPr>
          <p:spPr>
            <a:xfrm>
              <a:off x="4848637" y="3200162"/>
              <a:ext cx="4080" cy="3197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Elbow Connector 447">
              <a:extLst>
                <a:ext uri="{FF2B5EF4-FFF2-40B4-BE49-F238E27FC236}">
                  <a16:creationId xmlns:a16="http://schemas.microsoft.com/office/drawing/2014/main" id="{6A98FD86-AC0D-3240-8B61-D1A62F84C27D}"/>
                </a:ext>
              </a:extLst>
            </p:cNvPr>
            <p:cNvCxnSpPr>
              <a:cxnSpLocks/>
              <a:endCxn id="432" idx="0"/>
            </p:cNvCxnSpPr>
            <p:nvPr/>
          </p:nvCxnSpPr>
          <p:spPr>
            <a:xfrm rot="10800000" flipV="1">
              <a:off x="4158757" y="2685946"/>
              <a:ext cx="1303137" cy="1876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Elbow Connector 448">
              <a:extLst>
                <a:ext uri="{FF2B5EF4-FFF2-40B4-BE49-F238E27FC236}">
                  <a16:creationId xmlns:a16="http://schemas.microsoft.com/office/drawing/2014/main" id="{0F49EE28-3F75-524B-9151-AAEDF2726D00}"/>
                </a:ext>
              </a:extLst>
            </p:cNvPr>
            <p:cNvCxnSpPr>
              <a:cxnSpLocks/>
              <a:stCxn id="434" idx="2"/>
              <a:endCxn id="437" idx="4"/>
            </p:cNvCxnSpPr>
            <p:nvPr/>
          </p:nvCxnSpPr>
          <p:spPr>
            <a:xfrm rot="10800000">
              <a:off x="3164842" y="3471353"/>
              <a:ext cx="187692" cy="1567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Elbow Connector 449">
              <a:extLst>
                <a:ext uri="{FF2B5EF4-FFF2-40B4-BE49-F238E27FC236}">
                  <a16:creationId xmlns:a16="http://schemas.microsoft.com/office/drawing/2014/main" id="{929A4C66-C725-6C4D-B7CD-39FFF2E85DB9}"/>
                </a:ext>
              </a:extLst>
            </p:cNvPr>
            <p:cNvCxnSpPr>
              <a:cxnSpLocks/>
              <a:stCxn id="435" idx="2"/>
              <a:endCxn id="438" idx="4"/>
            </p:cNvCxnSpPr>
            <p:nvPr/>
          </p:nvCxnSpPr>
          <p:spPr>
            <a:xfrm rot="10800000">
              <a:off x="3901600" y="3468221"/>
              <a:ext cx="148978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AECD1AA1-ED5E-BF4B-935B-D4C6E0EE7802}"/>
                    </a:ext>
                  </a:extLst>
                </p:cNvPr>
                <p:cNvSpPr/>
                <p:nvPr/>
              </p:nvSpPr>
              <p:spPr>
                <a:xfrm>
                  <a:off x="3794033" y="2370133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AECD1AA1-ED5E-BF4B-935B-D4C6E0EE78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033" y="2370133"/>
                  <a:ext cx="216354" cy="216354"/>
                </a:xfrm>
                <a:prstGeom prst="ellipse">
                  <a:avLst/>
                </a:prstGeom>
                <a:blipFill>
                  <a:blip r:embed="rId26"/>
                  <a:stretch>
                    <a:fillRect l="-10526" b="-5263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EE7595EA-B6E1-4243-9CB5-46D5875800A6}"/>
                </a:ext>
              </a:extLst>
            </p:cNvPr>
            <p:cNvCxnSpPr>
              <a:cxnSpLocks/>
              <a:stCxn id="438" idx="0"/>
              <a:endCxn id="451" idx="4"/>
            </p:cNvCxnSpPr>
            <p:nvPr/>
          </p:nvCxnSpPr>
          <p:spPr>
            <a:xfrm flipV="1">
              <a:off x="3901600" y="2586487"/>
              <a:ext cx="610" cy="71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87937362-5E93-1E49-862B-AFA75CED832B}"/>
                    </a:ext>
                  </a:extLst>
                </p:cNvPr>
                <p:cNvSpPr/>
                <p:nvPr/>
              </p:nvSpPr>
              <p:spPr>
                <a:xfrm>
                  <a:off x="4402653" y="3308065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87937362-5E93-1E49-862B-AFA75CED83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653" y="3308065"/>
                  <a:ext cx="341887" cy="163288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4" name="Elbow Connector 453">
              <a:extLst>
                <a:ext uri="{FF2B5EF4-FFF2-40B4-BE49-F238E27FC236}">
                  <a16:creationId xmlns:a16="http://schemas.microsoft.com/office/drawing/2014/main" id="{F1527411-4465-0A4E-9576-76CCDD01B536}"/>
                </a:ext>
              </a:extLst>
            </p:cNvPr>
            <p:cNvCxnSpPr>
              <a:cxnSpLocks/>
              <a:stCxn id="436" idx="2"/>
              <a:endCxn id="453" idx="4"/>
            </p:cNvCxnSpPr>
            <p:nvPr/>
          </p:nvCxnSpPr>
          <p:spPr>
            <a:xfrm rot="10800000">
              <a:off x="4573598" y="3471353"/>
              <a:ext cx="170943" cy="1567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3B6E57C3-04B1-ED40-9AFF-B90C62A2A2B7}"/>
                    </a:ext>
                  </a:extLst>
                </p:cNvPr>
                <p:cNvSpPr/>
                <p:nvPr/>
              </p:nvSpPr>
              <p:spPr>
                <a:xfrm>
                  <a:off x="3055409" y="2181666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3B6E57C3-04B1-ED40-9AFF-B90C62A2A2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409" y="2181666"/>
                  <a:ext cx="216354" cy="216354"/>
                </a:xfrm>
                <a:prstGeom prst="ellipse">
                  <a:avLst/>
                </a:prstGeom>
                <a:blipFill>
                  <a:blip r:embed="rId28"/>
                  <a:stretch>
                    <a:fillRect l="-15789" b="-10526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29214F55-4BC1-E942-9D26-764A775D04CC}"/>
                    </a:ext>
                  </a:extLst>
                </p:cNvPr>
                <p:cNvSpPr/>
                <p:nvPr/>
              </p:nvSpPr>
              <p:spPr>
                <a:xfrm>
                  <a:off x="8542184" y="2876288"/>
                  <a:ext cx="502702" cy="3172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acc>
                                  <m:accPr>
                                    <m:chr m:val="⃖"/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bar>
                          </m:e>
                          <m:sub>
                            <m:r>
                              <a:rPr lang="es-E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29214F55-4BC1-E942-9D26-764A775D0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84" y="2876288"/>
                  <a:ext cx="502702" cy="31726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Elbow Connector 456">
              <a:extLst>
                <a:ext uri="{FF2B5EF4-FFF2-40B4-BE49-F238E27FC236}">
                  <a16:creationId xmlns:a16="http://schemas.microsoft.com/office/drawing/2014/main" id="{892ACE08-B11B-374C-9E5F-C5AFC5394272}"/>
                </a:ext>
              </a:extLst>
            </p:cNvPr>
            <p:cNvCxnSpPr>
              <a:cxnSpLocks/>
              <a:stCxn id="453" idx="0"/>
              <a:endCxn id="451" idx="6"/>
            </p:cNvCxnSpPr>
            <p:nvPr/>
          </p:nvCxnSpPr>
          <p:spPr>
            <a:xfrm rot="16200000" flipV="1">
              <a:off x="3877115" y="2611583"/>
              <a:ext cx="829755" cy="5632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Elbow Connector 457">
              <a:extLst>
                <a:ext uri="{FF2B5EF4-FFF2-40B4-BE49-F238E27FC236}">
                  <a16:creationId xmlns:a16="http://schemas.microsoft.com/office/drawing/2014/main" id="{972BDFE6-4B5E-0143-9F61-40882F5AA654}"/>
                </a:ext>
              </a:extLst>
            </p:cNvPr>
            <p:cNvCxnSpPr>
              <a:cxnSpLocks/>
              <a:stCxn id="451" idx="2"/>
              <a:endCxn id="431" idx="0"/>
            </p:cNvCxnSpPr>
            <p:nvPr/>
          </p:nvCxnSpPr>
          <p:spPr>
            <a:xfrm rot="10800000" flipV="1">
              <a:off x="3466155" y="2478310"/>
              <a:ext cx="327879" cy="4396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685FDDDF-C2F4-9741-A1C9-6623B3661068}"/>
                </a:ext>
              </a:extLst>
            </p:cNvPr>
            <p:cNvCxnSpPr>
              <a:stCxn id="437" idx="0"/>
              <a:endCxn id="455" idx="4"/>
            </p:cNvCxnSpPr>
            <p:nvPr/>
          </p:nvCxnSpPr>
          <p:spPr>
            <a:xfrm flipH="1" flipV="1">
              <a:off x="3163586" y="2398020"/>
              <a:ext cx="1256" cy="910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309F46FC-2AD2-2C43-926E-95C6F9D49F6E}"/>
                    </a:ext>
                  </a:extLst>
                </p:cNvPr>
                <p:cNvSpPr/>
                <p:nvPr/>
              </p:nvSpPr>
              <p:spPr>
                <a:xfrm>
                  <a:off x="5248082" y="2347843"/>
                  <a:ext cx="502702" cy="3043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⃖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309F46FC-2AD2-2C43-926E-95C6F9D49F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082" y="2347843"/>
                  <a:ext cx="502702" cy="30431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D86E0F23-795A-A541-B10E-08CEFDA28E34}"/>
                    </a:ext>
                  </a:extLst>
                </p:cNvPr>
                <p:cNvSpPr/>
                <p:nvPr/>
              </p:nvSpPr>
              <p:spPr>
                <a:xfrm>
                  <a:off x="8975192" y="3978486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D86E0F23-795A-A541-B10E-08CEFDA28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5192" y="3978486"/>
                  <a:ext cx="371475" cy="32657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F2014E4B-921A-6E47-81A2-958DE31BE4BB}"/>
                    </a:ext>
                  </a:extLst>
                </p:cNvPr>
                <p:cNvSpPr/>
                <p:nvPr/>
              </p:nvSpPr>
              <p:spPr>
                <a:xfrm>
                  <a:off x="9667794" y="3978487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F2014E4B-921A-6E47-81A2-958DE31BE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794" y="3978487"/>
                  <a:ext cx="371475" cy="32657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F5E5D2E-D00A-3045-8171-8C50CF53A437}"/>
                    </a:ext>
                  </a:extLst>
                </p:cNvPr>
                <p:cNvSpPr/>
                <p:nvPr/>
              </p:nvSpPr>
              <p:spPr>
                <a:xfrm>
                  <a:off x="10357675" y="3978486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F5E5D2E-D00A-3045-8171-8C50CF53A4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7675" y="3978486"/>
                  <a:ext cx="371475" cy="32657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FF24C3E0-F1FA-C74B-8A25-21B63FE1F876}"/>
                    </a:ext>
                  </a:extLst>
                </p:cNvPr>
                <p:cNvSpPr/>
                <p:nvPr/>
              </p:nvSpPr>
              <p:spPr>
                <a:xfrm>
                  <a:off x="8975192" y="2917950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FF24C3E0-F1FA-C74B-8A25-21B63FE1F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5192" y="2917950"/>
                  <a:ext cx="371475" cy="32657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3DDD31B9-9053-A440-A754-D398040BD705}"/>
                    </a:ext>
                  </a:extLst>
                </p:cNvPr>
                <p:cNvSpPr/>
                <p:nvPr/>
              </p:nvSpPr>
              <p:spPr>
                <a:xfrm>
                  <a:off x="9667794" y="2873592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3DDD31B9-9053-A440-A754-D398040BD7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794" y="2873592"/>
                  <a:ext cx="371475" cy="32657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881FC4DC-BCB2-C441-9ADE-6FFB6ED524AF}"/>
                    </a:ext>
                  </a:extLst>
                </p:cNvPr>
                <p:cNvSpPr/>
                <p:nvPr/>
              </p:nvSpPr>
              <p:spPr>
                <a:xfrm>
                  <a:off x="10357675" y="2873591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881FC4DC-BCB2-C441-9ADE-6FFB6ED52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7675" y="2873591"/>
                  <a:ext cx="371475" cy="32657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0281F26D-0661-504A-9856-3EB937FE94C2}"/>
                </a:ext>
              </a:extLst>
            </p:cNvPr>
            <p:cNvSpPr/>
            <p:nvPr/>
          </p:nvSpPr>
          <p:spPr>
            <a:xfrm>
              <a:off x="9047310" y="3519926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80B58D7B-D987-DB47-BA50-9C5C6C50BEA4}"/>
                </a:ext>
              </a:extLst>
            </p:cNvPr>
            <p:cNvSpPr/>
            <p:nvPr/>
          </p:nvSpPr>
          <p:spPr>
            <a:xfrm>
              <a:off x="9745354" y="3519926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132F793A-B7FE-3440-B400-1F87807DCA2B}"/>
                </a:ext>
              </a:extLst>
            </p:cNvPr>
            <p:cNvSpPr/>
            <p:nvPr/>
          </p:nvSpPr>
          <p:spPr>
            <a:xfrm>
              <a:off x="10439316" y="3519926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id="{F8B98285-F889-7540-BE10-5553A4C931A4}"/>
                    </a:ext>
                  </a:extLst>
                </p:cNvPr>
                <p:cNvSpPr/>
                <p:nvPr/>
              </p:nvSpPr>
              <p:spPr>
                <a:xfrm>
                  <a:off x="8688674" y="3308065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id="{F8B98285-F889-7540-BE10-5553A4C93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8674" y="3308065"/>
                  <a:ext cx="341887" cy="163288"/>
                </a:xfrm>
                <a:prstGeom prst="ellipse">
                  <a:avLst/>
                </a:prstGeom>
                <a:blipFill>
                  <a:blip r:embed="rId37"/>
                  <a:stretch>
                    <a:fillRect l="-3448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Oval 470">
                  <a:extLst>
                    <a:ext uri="{FF2B5EF4-FFF2-40B4-BE49-F238E27FC236}">
                      <a16:creationId xmlns:a16="http://schemas.microsoft.com/office/drawing/2014/main" id="{856A9DEF-5F65-6142-A0AC-0206ECBF7B4E}"/>
                    </a:ext>
                  </a:extLst>
                </p:cNvPr>
                <p:cNvSpPr/>
                <p:nvPr/>
              </p:nvSpPr>
              <p:spPr>
                <a:xfrm>
                  <a:off x="9425432" y="3304933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1" name="Oval 470">
                  <a:extLst>
                    <a:ext uri="{FF2B5EF4-FFF2-40B4-BE49-F238E27FC236}">
                      <a16:creationId xmlns:a16="http://schemas.microsoft.com/office/drawing/2014/main" id="{856A9DEF-5F65-6142-A0AC-0206ECBF7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5432" y="3304933"/>
                  <a:ext cx="341887" cy="163288"/>
                </a:xfrm>
                <a:prstGeom prst="ellipse">
                  <a:avLst/>
                </a:prstGeom>
                <a:blipFill>
                  <a:blip r:embed="rId38"/>
                  <a:stretch>
                    <a:fillRect t="-6667" b="-26667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2" name="Elbow Connector 471">
              <a:extLst>
                <a:ext uri="{FF2B5EF4-FFF2-40B4-BE49-F238E27FC236}">
                  <a16:creationId xmlns:a16="http://schemas.microsoft.com/office/drawing/2014/main" id="{D474B4A5-FCC2-AC4B-93D6-1D5611BD6145}"/>
                </a:ext>
              </a:extLst>
            </p:cNvPr>
            <p:cNvCxnSpPr>
              <a:cxnSpLocks/>
              <a:stCxn id="391" idx="2"/>
              <a:endCxn id="461" idx="2"/>
            </p:cNvCxnSpPr>
            <p:nvPr/>
          </p:nvCxnSpPr>
          <p:spPr>
            <a:xfrm rot="5400000" flipH="1">
              <a:off x="9323771" y="4142216"/>
              <a:ext cx="277799" cy="603482"/>
            </a:xfrm>
            <a:prstGeom prst="bentConnector3">
              <a:avLst>
                <a:gd name="adj1" fmla="val 36207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Elbow Connector 472">
              <a:extLst>
                <a:ext uri="{FF2B5EF4-FFF2-40B4-BE49-F238E27FC236}">
                  <a16:creationId xmlns:a16="http://schemas.microsoft.com/office/drawing/2014/main" id="{F8408E1B-ED56-CD4D-BD50-37719E6F794A}"/>
                </a:ext>
              </a:extLst>
            </p:cNvPr>
            <p:cNvCxnSpPr>
              <a:cxnSpLocks/>
              <a:stCxn id="391" idx="2"/>
              <a:endCxn id="463" idx="2"/>
            </p:cNvCxnSpPr>
            <p:nvPr/>
          </p:nvCxnSpPr>
          <p:spPr>
            <a:xfrm rot="5400000" flipH="1" flipV="1">
              <a:off x="10015012" y="4054456"/>
              <a:ext cx="277799" cy="779001"/>
            </a:xfrm>
            <a:prstGeom prst="bentConnector3">
              <a:avLst>
                <a:gd name="adj1" fmla="val 36207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Elbow Connector 473">
              <a:extLst>
                <a:ext uri="{FF2B5EF4-FFF2-40B4-BE49-F238E27FC236}">
                  <a16:creationId xmlns:a16="http://schemas.microsoft.com/office/drawing/2014/main" id="{85639716-C084-5B48-9120-F2C81FBA1C6F}"/>
                </a:ext>
              </a:extLst>
            </p:cNvPr>
            <p:cNvCxnSpPr>
              <a:cxnSpLocks/>
              <a:stCxn id="391" idx="2"/>
              <a:endCxn id="462" idx="2"/>
            </p:cNvCxnSpPr>
            <p:nvPr/>
          </p:nvCxnSpPr>
          <p:spPr>
            <a:xfrm rot="5400000" flipH="1" flipV="1">
              <a:off x="9670073" y="4399397"/>
              <a:ext cx="277798" cy="89120"/>
            </a:xfrm>
            <a:prstGeom prst="bentConnector3">
              <a:avLst>
                <a:gd name="adj1" fmla="val 36208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C83B4B8C-ACDC-BD41-87A2-0B73664FEDE0}"/>
                </a:ext>
              </a:extLst>
            </p:cNvPr>
            <p:cNvCxnSpPr>
              <a:cxnSpLocks/>
              <a:stCxn id="464" idx="2"/>
              <a:endCxn id="467" idx="0"/>
            </p:cNvCxnSpPr>
            <p:nvPr/>
          </p:nvCxnSpPr>
          <p:spPr>
            <a:xfrm flipH="1">
              <a:off x="9155487" y="3244521"/>
              <a:ext cx="5443" cy="27540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A02B1BCD-88E6-BD48-810F-A9C5D0895DE3}"/>
                </a:ext>
              </a:extLst>
            </p:cNvPr>
            <p:cNvCxnSpPr>
              <a:cxnSpLocks/>
              <a:stCxn id="461" idx="0"/>
              <a:endCxn id="467" idx="4"/>
            </p:cNvCxnSpPr>
            <p:nvPr/>
          </p:nvCxnSpPr>
          <p:spPr>
            <a:xfrm flipH="1" flipV="1">
              <a:off x="9155487" y="3736280"/>
              <a:ext cx="5443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7BDCD55A-B301-BF4E-9E89-E1B066E0475F}"/>
                </a:ext>
              </a:extLst>
            </p:cNvPr>
            <p:cNvCxnSpPr>
              <a:cxnSpLocks/>
              <a:stCxn id="462" idx="0"/>
              <a:endCxn id="468" idx="4"/>
            </p:cNvCxnSpPr>
            <p:nvPr/>
          </p:nvCxnSpPr>
          <p:spPr>
            <a:xfrm flipH="1" flipV="1">
              <a:off x="9853531" y="3736280"/>
              <a:ext cx="1" cy="24220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>
              <a:extLst>
                <a:ext uri="{FF2B5EF4-FFF2-40B4-BE49-F238E27FC236}">
                  <a16:creationId xmlns:a16="http://schemas.microsoft.com/office/drawing/2014/main" id="{C64CE98D-0DDA-9B47-A616-FF95F2114B6D}"/>
                </a:ext>
              </a:extLst>
            </p:cNvPr>
            <p:cNvCxnSpPr>
              <a:cxnSpLocks/>
              <a:stCxn id="463" idx="0"/>
              <a:endCxn id="469" idx="4"/>
            </p:cNvCxnSpPr>
            <p:nvPr/>
          </p:nvCxnSpPr>
          <p:spPr>
            <a:xfrm flipV="1">
              <a:off x="10543413" y="3736280"/>
              <a:ext cx="4080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B1B614EC-F4B9-3A4C-AE3F-F8571C961475}"/>
                </a:ext>
              </a:extLst>
            </p:cNvPr>
            <p:cNvCxnSpPr>
              <a:cxnSpLocks/>
              <a:stCxn id="465" idx="2"/>
              <a:endCxn id="468" idx="0"/>
            </p:cNvCxnSpPr>
            <p:nvPr/>
          </p:nvCxnSpPr>
          <p:spPr>
            <a:xfrm flipH="1">
              <a:off x="9853531" y="3200163"/>
              <a:ext cx="1" cy="31976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E3212A65-61E8-ED4A-B02E-69C01319E0BD}"/>
                </a:ext>
              </a:extLst>
            </p:cNvPr>
            <p:cNvCxnSpPr>
              <a:cxnSpLocks/>
              <a:stCxn id="466" idx="2"/>
              <a:endCxn id="469" idx="0"/>
            </p:cNvCxnSpPr>
            <p:nvPr/>
          </p:nvCxnSpPr>
          <p:spPr>
            <a:xfrm>
              <a:off x="10543413" y="3200162"/>
              <a:ext cx="4080" cy="3197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Elbow Connector 480">
              <a:extLst>
                <a:ext uri="{FF2B5EF4-FFF2-40B4-BE49-F238E27FC236}">
                  <a16:creationId xmlns:a16="http://schemas.microsoft.com/office/drawing/2014/main" id="{35696F8A-EA4E-654A-9924-6759E101FB25}"/>
                </a:ext>
              </a:extLst>
            </p:cNvPr>
            <p:cNvCxnSpPr>
              <a:cxnSpLocks/>
              <a:endCxn id="465" idx="0"/>
            </p:cNvCxnSpPr>
            <p:nvPr/>
          </p:nvCxnSpPr>
          <p:spPr>
            <a:xfrm rot="10800000" flipV="1">
              <a:off x="9853533" y="2685946"/>
              <a:ext cx="1303137" cy="1876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Elbow Connector 481">
              <a:extLst>
                <a:ext uri="{FF2B5EF4-FFF2-40B4-BE49-F238E27FC236}">
                  <a16:creationId xmlns:a16="http://schemas.microsoft.com/office/drawing/2014/main" id="{6E3AC83D-3A12-774E-8111-F80E5CE7CC27}"/>
                </a:ext>
              </a:extLst>
            </p:cNvPr>
            <p:cNvCxnSpPr>
              <a:cxnSpLocks/>
              <a:stCxn id="467" idx="2"/>
              <a:endCxn id="470" idx="4"/>
            </p:cNvCxnSpPr>
            <p:nvPr/>
          </p:nvCxnSpPr>
          <p:spPr>
            <a:xfrm rot="10800000">
              <a:off x="8859618" y="3471353"/>
              <a:ext cx="187692" cy="1567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Elbow Connector 482">
              <a:extLst>
                <a:ext uri="{FF2B5EF4-FFF2-40B4-BE49-F238E27FC236}">
                  <a16:creationId xmlns:a16="http://schemas.microsoft.com/office/drawing/2014/main" id="{B141DB93-291E-134D-A3B2-1DC51E4AC677}"/>
                </a:ext>
              </a:extLst>
            </p:cNvPr>
            <p:cNvCxnSpPr>
              <a:cxnSpLocks/>
              <a:stCxn id="468" idx="2"/>
              <a:endCxn id="471" idx="4"/>
            </p:cNvCxnSpPr>
            <p:nvPr/>
          </p:nvCxnSpPr>
          <p:spPr>
            <a:xfrm rot="10800000">
              <a:off x="9596376" y="3468221"/>
              <a:ext cx="148978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B2779AA5-D03E-FB48-B891-7CF17921ACDB}"/>
                    </a:ext>
                  </a:extLst>
                </p:cNvPr>
                <p:cNvSpPr/>
                <p:nvPr/>
              </p:nvSpPr>
              <p:spPr>
                <a:xfrm>
                  <a:off x="9488809" y="2370133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B2779AA5-D03E-FB48-B891-7CF17921AC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8809" y="2370133"/>
                  <a:ext cx="216354" cy="216354"/>
                </a:xfrm>
                <a:prstGeom prst="ellipse">
                  <a:avLst/>
                </a:prstGeom>
                <a:blipFill>
                  <a:blip r:embed="rId39"/>
                  <a:stretch>
                    <a:fillRect l="-10526" b="-5263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38F98E13-6153-5D4F-B760-CD497AF6F4BF}"/>
                </a:ext>
              </a:extLst>
            </p:cNvPr>
            <p:cNvCxnSpPr>
              <a:cxnSpLocks/>
              <a:stCxn id="471" idx="0"/>
              <a:endCxn id="484" idx="4"/>
            </p:cNvCxnSpPr>
            <p:nvPr/>
          </p:nvCxnSpPr>
          <p:spPr>
            <a:xfrm flipV="1">
              <a:off x="9596376" y="2586487"/>
              <a:ext cx="610" cy="71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986B64CD-AF28-4A42-913B-DF54C96D56CC}"/>
                    </a:ext>
                  </a:extLst>
                </p:cNvPr>
                <p:cNvSpPr/>
                <p:nvPr/>
              </p:nvSpPr>
              <p:spPr>
                <a:xfrm>
                  <a:off x="10097429" y="3308065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986B64CD-AF28-4A42-913B-DF54C96D5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7429" y="3308065"/>
                  <a:ext cx="341887" cy="163288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7" name="Elbow Connector 486">
              <a:extLst>
                <a:ext uri="{FF2B5EF4-FFF2-40B4-BE49-F238E27FC236}">
                  <a16:creationId xmlns:a16="http://schemas.microsoft.com/office/drawing/2014/main" id="{0CF3DDE9-0C47-F746-BCD0-528C36E2B0B5}"/>
                </a:ext>
              </a:extLst>
            </p:cNvPr>
            <p:cNvCxnSpPr>
              <a:cxnSpLocks/>
              <a:stCxn id="469" idx="2"/>
              <a:endCxn id="486" idx="4"/>
            </p:cNvCxnSpPr>
            <p:nvPr/>
          </p:nvCxnSpPr>
          <p:spPr>
            <a:xfrm rot="10800000">
              <a:off x="10268374" y="3471353"/>
              <a:ext cx="170943" cy="1567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062E5D67-1F5E-7847-A8C0-DDBC3B28EBD9}"/>
                    </a:ext>
                  </a:extLst>
                </p:cNvPr>
                <p:cNvSpPr/>
                <p:nvPr/>
              </p:nvSpPr>
              <p:spPr>
                <a:xfrm>
                  <a:off x="8750185" y="2181666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062E5D67-1F5E-7847-A8C0-DDBC3B28E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185" y="2181666"/>
                  <a:ext cx="216354" cy="216354"/>
                </a:xfrm>
                <a:prstGeom prst="ellipse">
                  <a:avLst/>
                </a:prstGeom>
                <a:blipFill>
                  <a:blip r:embed="rId41"/>
                  <a:stretch>
                    <a:fillRect l="-16667" b="-10526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Elbow Connector 488">
              <a:extLst>
                <a:ext uri="{FF2B5EF4-FFF2-40B4-BE49-F238E27FC236}">
                  <a16:creationId xmlns:a16="http://schemas.microsoft.com/office/drawing/2014/main" id="{F94D9C29-BE35-8449-A355-5B7C58E0C43C}"/>
                </a:ext>
              </a:extLst>
            </p:cNvPr>
            <p:cNvCxnSpPr>
              <a:cxnSpLocks/>
              <a:stCxn id="486" idx="0"/>
              <a:endCxn id="484" idx="6"/>
            </p:cNvCxnSpPr>
            <p:nvPr/>
          </p:nvCxnSpPr>
          <p:spPr>
            <a:xfrm rot="16200000" flipV="1">
              <a:off x="9571891" y="2611583"/>
              <a:ext cx="829755" cy="5632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Elbow Connector 489">
              <a:extLst>
                <a:ext uri="{FF2B5EF4-FFF2-40B4-BE49-F238E27FC236}">
                  <a16:creationId xmlns:a16="http://schemas.microsoft.com/office/drawing/2014/main" id="{2E85889A-8AA0-6746-80CC-892E15919CA5}"/>
                </a:ext>
              </a:extLst>
            </p:cNvPr>
            <p:cNvCxnSpPr>
              <a:cxnSpLocks/>
              <a:stCxn id="484" idx="2"/>
              <a:endCxn id="464" idx="0"/>
            </p:cNvCxnSpPr>
            <p:nvPr/>
          </p:nvCxnSpPr>
          <p:spPr>
            <a:xfrm rot="10800000" flipV="1">
              <a:off x="9160931" y="2478310"/>
              <a:ext cx="327879" cy="4396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FC2B3147-8FEA-1546-9166-D40C18B7DA0F}"/>
                </a:ext>
              </a:extLst>
            </p:cNvPr>
            <p:cNvCxnSpPr>
              <a:stCxn id="470" idx="0"/>
              <a:endCxn id="488" idx="4"/>
            </p:cNvCxnSpPr>
            <p:nvPr/>
          </p:nvCxnSpPr>
          <p:spPr>
            <a:xfrm flipH="1" flipV="1">
              <a:off x="8858362" y="2398020"/>
              <a:ext cx="1256" cy="910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540FE757-002B-DB43-90BC-0FDDD1DDC31C}"/>
                    </a:ext>
                  </a:extLst>
                </p:cNvPr>
                <p:cNvSpPr/>
                <p:nvPr/>
              </p:nvSpPr>
              <p:spPr>
                <a:xfrm>
                  <a:off x="10890291" y="2343901"/>
                  <a:ext cx="502702" cy="3043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⃖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540FE757-002B-DB43-90BC-0FDDD1DDC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0291" y="2343901"/>
                  <a:ext cx="502702" cy="304314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F594FF63-94C3-4D47-949E-7723929E2B9F}"/>
                    </a:ext>
                  </a:extLst>
                </p:cNvPr>
                <p:cNvSpPr/>
                <p:nvPr/>
              </p:nvSpPr>
              <p:spPr>
                <a:xfrm>
                  <a:off x="9982646" y="2944705"/>
                  <a:ext cx="48769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⃖"/>
                                <m:ctrlP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F594FF63-94C3-4D47-949E-7723929E2B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646" y="2944705"/>
                  <a:ext cx="487698" cy="276999"/>
                </a:xfrm>
                <a:prstGeom prst="rect">
                  <a:avLst/>
                </a:prstGeom>
                <a:blipFill>
                  <a:blip r:embed="rId43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44E7D829-9B5B-EC46-9996-0F6FF526B567}"/>
                    </a:ext>
                  </a:extLst>
                </p:cNvPr>
                <p:cNvSpPr/>
                <p:nvPr/>
              </p:nvSpPr>
              <p:spPr>
                <a:xfrm>
                  <a:off x="4277349" y="2967522"/>
                  <a:ext cx="48769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⃖"/>
                                <m:ctrlP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44E7D829-9B5B-EC46-9996-0F6FF526B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349" y="2967522"/>
                  <a:ext cx="487698" cy="276999"/>
                </a:xfrm>
                <a:prstGeom prst="rect">
                  <a:avLst/>
                </a:prstGeom>
                <a:blipFill>
                  <a:blip r:embed="rId44"/>
                  <a:stretch>
                    <a:fillRect t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51E90-56C6-9B4A-AE53-7B811F39013D}"/>
                    </a:ext>
                  </a:extLst>
                </p:cNvPr>
                <p:cNvSpPr/>
                <p:nvPr/>
              </p:nvSpPr>
              <p:spPr>
                <a:xfrm>
                  <a:off x="9283241" y="2936859"/>
                  <a:ext cx="4745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⃖"/>
                                <m:ctrlP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51E90-56C6-9B4A-AE53-7B811F39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241" y="2936859"/>
                  <a:ext cx="474553" cy="276999"/>
                </a:xfrm>
                <a:prstGeom prst="rect">
                  <a:avLst/>
                </a:prstGeom>
                <a:blipFill>
                  <a:blip r:embed="rId45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0BDD82B0-3985-434A-8BE6-A206D180AE9E}"/>
                    </a:ext>
                  </a:extLst>
                </p:cNvPr>
                <p:cNvSpPr/>
                <p:nvPr/>
              </p:nvSpPr>
              <p:spPr>
                <a:xfrm>
                  <a:off x="3603513" y="2941820"/>
                  <a:ext cx="4745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⃖"/>
                                <m:ctrlP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0BDD82B0-3985-434A-8BE6-A206D180AE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513" y="2941820"/>
                  <a:ext cx="474553" cy="276999"/>
                </a:xfrm>
                <a:prstGeom prst="rect">
                  <a:avLst/>
                </a:prstGeom>
                <a:blipFill>
                  <a:blip r:embed="rId4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7421931-8EF6-3544-AD40-09D337E028D8}"/>
                    </a:ext>
                  </a:extLst>
                </p:cNvPr>
                <p:cNvSpPr/>
                <p:nvPr/>
              </p:nvSpPr>
              <p:spPr>
                <a:xfrm>
                  <a:off x="2906623" y="2811693"/>
                  <a:ext cx="502702" cy="3172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acc>
                                  <m:accPr>
                                    <m:chr m:val="⃖"/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bar>
                          </m:e>
                          <m:sub>
                            <m:r>
                              <a:rPr lang="es-E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7421931-8EF6-3544-AD40-09D337E028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623" y="2811693"/>
                  <a:ext cx="502702" cy="317266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Elbow Connector 497">
              <a:extLst>
                <a:ext uri="{FF2B5EF4-FFF2-40B4-BE49-F238E27FC236}">
                  <a16:creationId xmlns:a16="http://schemas.microsoft.com/office/drawing/2014/main" id="{576F1E89-9A70-2F4A-82CA-C1F946D549BE}"/>
                </a:ext>
              </a:extLst>
            </p:cNvPr>
            <p:cNvCxnSpPr>
              <a:stCxn id="488" idx="2"/>
            </p:cNvCxnSpPr>
            <p:nvPr/>
          </p:nvCxnSpPr>
          <p:spPr>
            <a:xfrm rot="10800000" flipV="1">
              <a:off x="8109793" y="2289842"/>
              <a:ext cx="640392" cy="4082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1FB2ACD4-7191-094D-82D5-5992CDA88709}"/>
                </a:ext>
              </a:extLst>
            </p:cNvPr>
            <p:cNvCxnSpPr>
              <a:stCxn id="455" idx="2"/>
            </p:cNvCxnSpPr>
            <p:nvPr/>
          </p:nvCxnSpPr>
          <p:spPr>
            <a:xfrm flipH="1" flipV="1">
              <a:off x="2798064" y="2289842"/>
              <a:ext cx="2573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D08828E1-B5B8-FD40-941E-EFB64D649D42}"/>
              </a:ext>
            </a:extLst>
          </p:cNvPr>
          <p:cNvSpPr txBox="1"/>
          <p:nvPr/>
        </p:nvSpPr>
        <p:spPr>
          <a:xfrm>
            <a:off x="149349" y="98323"/>
            <a:ext cx="1368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Producing Annotations - Detailed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652E92-CC66-9C40-9DD4-5C2E8764CE51}"/>
              </a:ext>
            </a:extLst>
          </p:cNvPr>
          <p:cNvGrpSpPr/>
          <p:nvPr/>
        </p:nvGrpSpPr>
        <p:grpSpPr>
          <a:xfrm>
            <a:off x="493060" y="3132568"/>
            <a:ext cx="8949292" cy="3554543"/>
            <a:chOff x="1262668" y="3143007"/>
            <a:chExt cx="8949292" cy="3554543"/>
          </a:xfrm>
        </p:grpSpPr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85E39368-3537-FA4B-8673-965EF69BD141}"/>
                </a:ext>
              </a:extLst>
            </p:cNvPr>
            <p:cNvCxnSpPr>
              <a:stCxn id="153" idx="0"/>
              <a:endCxn id="390" idx="2"/>
            </p:cNvCxnSpPr>
            <p:nvPr/>
          </p:nvCxnSpPr>
          <p:spPr>
            <a:xfrm rot="5400000" flipH="1" flipV="1">
              <a:off x="3625521" y="3969267"/>
              <a:ext cx="983475" cy="284218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431B2FF6-259A-834E-BA4E-CDBC2C2858E8}"/>
                </a:ext>
              </a:extLst>
            </p:cNvPr>
            <p:cNvCxnSpPr>
              <a:stCxn id="2" idx="0"/>
              <a:endCxn id="389" idx="2"/>
            </p:cNvCxnSpPr>
            <p:nvPr/>
          </p:nvCxnSpPr>
          <p:spPr>
            <a:xfrm rot="5400000" flipH="1" flipV="1">
              <a:off x="6434175" y="3898642"/>
              <a:ext cx="983475" cy="298343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6DE24CD9-31B1-E746-B721-BC1DC659E837}"/>
                </a:ext>
              </a:extLst>
            </p:cNvPr>
            <p:cNvSpPr/>
            <p:nvPr/>
          </p:nvSpPr>
          <p:spPr>
            <a:xfrm>
              <a:off x="7171150" y="3143007"/>
              <a:ext cx="2321754" cy="25558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08FBCB84-3F3F-3B4D-BDAC-EAA720B1D393}"/>
                </a:ext>
              </a:extLst>
            </p:cNvPr>
            <p:cNvSpPr/>
            <p:nvPr/>
          </p:nvSpPr>
          <p:spPr>
            <a:xfrm>
              <a:off x="4436320" y="3143007"/>
              <a:ext cx="2321754" cy="25558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3178EDD-CFAE-4841-8B79-B5B627E12507}"/>
                </a:ext>
              </a:extLst>
            </p:cNvPr>
            <p:cNvSpPr/>
            <p:nvPr/>
          </p:nvSpPr>
          <p:spPr>
            <a:xfrm>
              <a:off x="5248455" y="5882098"/>
              <a:ext cx="371475" cy="3265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CAFDCAC-0380-6249-92DB-8ABEFAFBC7B6}"/>
                    </a:ext>
                  </a:extLst>
                </p:cNvPr>
                <p:cNvSpPr/>
                <p:nvPr/>
              </p:nvSpPr>
              <p:spPr>
                <a:xfrm>
                  <a:off x="4553812" y="5098435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CAFDCAC-0380-6249-92DB-8ABEFAFBC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812" y="5098435"/>
                  <a:ext cx="371475" cy="32657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AB6694C-CDBF-F246-9002-29059AB9E060}"/>
                    </a:ext>
                  </a:extLst>
                </p:cNvPr>
                <p:cNvSpPr/>
                <p:nvPr/>
              </p:nvSpPr>
              <p:spPr>
                <a:xfrm>
                  <a:off x="5246414" y="5098436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AB6694C-CDBF-F246-9002-29059AB9E0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414" y="5098436"/>
                  <a:ext cx="371475" cy="326571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F9308BD-228F-C140-A9DB-9BEF8171F06C}"/>
                    </a:ext>
                  </a:extLst>
                </p:cNvPr>
                <p:cNvSpPr/>
                <p:nvPr/>
              </p:nvSpPr>
              <p:spPr>
                <a:xfrm>
                  <a:off x="5936295" y="5098435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F9308BD-228F-C140-A9DB-9BEF8171F0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6295" y="5098435"/>
                  <a:ext cx="371475" cy="32657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BBC5EC4-4E27-EC47-AF09-20567235D5C5}"/>
                    </a:ext>
                  </a:extLst>
                </p:cNvPr>
                <p:cNvSpPr/>
                <p:nvPr/>
              </p:nvSpPr>
              <p:spPr>
                <a:xfrm>
                  <a:off x="4553812" y="3993540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BBC5EC4-4E27-EC47-AF09-20567235D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812" y="3993540"/>
                  <a:ext cx="371475" cy="32657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0BE291D-C91B-5B49-A5B9-4CB57C165201}"/>
                    </a:ext>
                  </a:extLst>
                </p:cNvPr>
                <p:cNvSpPr/>
                <p:nvPr/>
              </p:nvSpPr>
              <p:spPr>
                <a:xfrm>
                  <a:off x="5246414" y="3993541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0BE291D-C91B-5B49-A5B9-4CB57C1652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414" y="3993541"/>
                  <a:ext cx="371475" cy="326571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4519A6-3A5A-2042-9ECE-002C61D11F21}"/>
                    </a:ext>
                  </a:extLst>
                </p:cNvPr>
                <p:cNvSpPr/>
                <p:nvPr/>
              </p:nvSpPr>
              <p:spPr>
                <a:xfrm>
                  <a:off x="5936295" y="3993540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4519A6-3A5A-2042-9ECE-002C61D11F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6295" y="3993540"/>
                  <a:ext cx="371475" cy="326571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E9569A-6D15-BA4C-BFDE-7E7CC198C0A3}"/>
                </a:ext>
              </a:extLst>
            </p:cNvPr>
            <p:cNvSpPr/>
            <p:nvPr/>
          </p:nvSpPr>
          <p:spPr>
            <a:xfrm>
              <a:off x="4625930" y="4639875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820EB4-448D-2E4C-8072-5AC504FB4114}"/>
                </a:ext>
              </a:extLst>
            </p:cNvPr>
            <p:cNvSpPr/>
            <p:nvPr/>
          </p:nvSpPr>
          <p:spPr>
            <a:xfrm>
              <a:off x="5323974" y="4639875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9F58AB-F99E-4642-AEF9-EFC5AB948E97}"/>
                </a:ext>
              </a:extLst>
            </p:cNvPr>
            <p:cNvSpPr/>
            <p:nvPr/>
          </p:nvSpPr>
          <p:spPr>
            <a:xfrm>
              <a:off x="6017936" y="4639875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ED6E7B8-2A91-5442-BE23-B0C8C20E7713}"/>
                    </a:ext>
                  </a:extLst>
                </p:cNvPr>
                <p:cNvSpPr/>
                <p:nvPr/>
              </p:nvSpPr>
              <p:spPr>
                <a:xfrm>
                  <a:off x="4946370" y="4424882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ED6E7B8-2A91-5442-BE23-B0C8C20E77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370" y="4424882"/>
                  <a:ext cx="341887" cy="163288"/>
                </a:xfrm>
                <a:prstGeom prst="ellipse">
                  <a:avLst/>
                </a:prstGeom>
                <a:blipFill>
                  <a:blip r:embed="rId54"/>
                  <a:stretch>
                    <a:fillRect t="-15385" b="-30769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801E612-87BB-8A42-A077-CC68BB30194F}"/>
                    </a:ext>
                  </a:extLst>
                </p:cNvPr>
                <p:cNvSpPr/>
                <p:nvPr/>
              </p:nvSpPr>
              <p:spPr>
                <a:xfrm>
                  <a:off x="5607169" y="4424882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801E612-87BB-8A42-A077-CC68BB301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169" y="4424882"/>
                  <a:ext cx="341887" cy="163288"/>
                </a:xfrm>
                <a:prstGeom prst="ellipse">
                  <a:avLst/>
                </a:prstGeom>
                <a:blipFill>
                  <a:blip r:embed="rId55"/>
                  <a:stretch>
                    <a:fillRect t="-15385" b="-30769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1DD598A7-1A50-B549-8C14-426D46B48C5A}"/>
                </a:ext>
              </a:extLst>
            </p:cNvPr>
            <p:cNvCxnSpPr>
              <a:cxnSpLocks/>
              <a:stCxn id="2" idx="0"/>
              <a:endCxn id="3" idx="2"/>
            </p:cNvCxnSpPr>
            <p:nvPr/>
          </p:nvCxnSpPr>
          <p:spPr>
            <a:xfrm rot="16200000" flipV="1">
              <a:off x="4858326" y="5306230"/>
              <a:ext cx="457092" cy="694643"/>
            </a:xfrm>
            <a:prstGeom prst="bentConnector3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45F73F8-EA18-3B47-BD5A-A749400FC4E1}"/>
                </a:ext>
              </a:extLst>
            </p:cNvPr>
            <p:cNvCxnSpPr>
              <a:cxnSpLocks/>
              <a:stCxn id="2" idx="0"/>
              <a:endCxn id="5" idx="2"/>
            </p:cNvCxnSpPr>
            <p:nvPr/>
          </p:nvCxnSpPr>
          <p:spPr>
            <a:xfrm rot="5400000" flipH="1" flipV="1">
              <a:off x="5549567" y="5309632"/>
              <a:ext cx="457092" cy="687840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3458BF7-50BC-4E42-8816-DC8E79030CE4}"/>
                </a:ext>
              </a:extLst>
            </p:cNvPr>
            <p:cNvCxnSpPr>
              <a:cxnSpLocks/>
              <a:stCxn id="2" idx="0"/>
              <a:endCxn id="4" idx="2"/>
            </p:cNvCxnSpPr>
            <p:nvPr/>
          </p:nvCxnSpPr>
          <p:spPr>
            <a:xfrm rot="16200000" flipV="1">
              <a:off x="5204628" y="5652532"/>
              <a:ext cx="457091" cy="2041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96B686-47ED-FE45-BC2E-3C503C8C6BEE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4734107" y="4320111"/>
              <a:ext cx="5443" cy="3197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63F3C03-9CA5-6E49-9058-CBCBD4D78900}"/>
                </a:ext>
              </a:extLst>
            </p:cNvPr>
            <p:cNvCxnSpPr>
              <a:stCxn id="3" idx="0"/>
              <a:endCxn id="12" idx="4"/>
            </p:cNvCxnSpPr>
            <p:nvPr/>
          </p:nvCxnSpPr>
          <p:spPr>
            <a:xfrm flipH="1" flipV="1">
              <a:off x="4734107" y="4856229"/>
              <a:ext cx="5443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F88649E-4BFB-CD40-9BC1-23CDB5A20927}"/>
                </a:ext>
              </a:extLst>
            </p:cNvPr>
            <p:cNvCxnSpPr>
              <a:stCxn id="4" idx="0"/>
              <a:endCxn id="13" idx="4"/>
            </p:cNvCxnSpPr>
            <p:nvPr/>
          </p:nvCxnSpPr>
          <p:spPr>
            <a:xfrm flipH="1" flipV="1">
              <a:off x="5432151" y="4856229"/>
              <a:ext cx="1" cy="24220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8041C31-67F1-AB44-9E0F-E99DAC63DBE6}"/>
                </a:ext>
              </a:extLst>
            </p:cNvPr>
            <p:cNvCxnSpPr>
              <a:stCxn id="5" idx="0"/>
              <a:endCxn id="14" idx="4"/>
            </p:cNvCxnSpPr>
            <p:nvPr/>
          </p:nvCxnSpPr>
          <p:spPr>
            <a:xfrm flipV="1">
              <a:off x="6122033" y="4856229"/>
              <a:ext cx="4080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B3F68A-F5CE-E94A-A341-60A7F4953181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5432151" y="4320112"/>
              <a:ext cx="1" cy="31976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D5BC58-E1B7-3B48-A64A-5AC0BF63B5A3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6122033" y="4320111"/>
              <a:ext cx="4080" cy="3197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C4BF90DB-01C0-314D-A2B4-FE5FEA549E2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133834" y="3809845"/>
              <a:ext cx="1298318" cy="1836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8C6E58C-EEC9-E843-BA2C-2C65C0AA392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4734107" y="3409792"/>
              <a:ext cx="5443" cy="58374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D56B6E8C-B561-CB4F-AC58-902BE8D739A9}"/>
                </a:ext>
              </a:extLst>
            </p:cNvPr>
            <p:cNvCxnSpPr>
              <a:cxnSpLocks/>
              <a:stCxn id="12" idx="6"/>
              <a:endCxn id="15" idx="4"/>
            </p:cNvCxnSpPr>
            <p:nvPr/>
          </p:nvCxnSpPr>
          <p:spPr>
            <a:xfrm flipV="1">
              <a:off x="4842284" y="4588170"/>
              <a:ext cx="275030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6D6925A3-7EB1-7E4E-BC60-0B1AB2802FA0}"/>
                </a:ext>
              </a:extLst>
            </p:cNvPr>
            <p:cNvCxnSpPr>
              <a:cxnSpLocks/>
              <a:stCxn id="13" idx="6"/>
              <a:endCxn id="16" idx="4"/>
            </p:cNvCxnSpPr>
            <p:nvPr/>
          </p:nvCxnSpPr>
          <p:spPr>
            <a:xfrm flipV="1">
              <a:off x="5540328" y="4588170"/>
              <a:ext cx="237785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BD6253-1301-A54A-9EA5-27B486FAD888}"/>
                    </a:ext>
                  </a:extLst>
                </p:cNvPr>
                <p:cNvSpPr/>
                <p:nvPr/>
              </p:nvSpPr>
              <p:spPr>
                <a:xfrm>
                  <a:off x="5667744" y="3485209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BD6253-1301-A54A-9EA5-27B486FAD8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744" y="3485209"/>
                  <a:ext cx="216354" cy="216354"/>
                </a:xfrm>
                <a:prstGeom prst="ellipse">
                  <a:avLst/>
                </a:prstGeom>
                <a:blipFill>
                  <a:blip r:embed="rId56"/>
                  <a:stretch>
                    <a:fillRect l="-10526" b="-10526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A94CCB81-A15B-254C-8733-76F6729A9014}"/>
                </a:ext>
              </a:extLst>
            </p:cNvPr>
            <p:cNvCxnSpPr>
              <a:cxnSpLocks/>
              <a:stCxn id="15" idx="0"/>
              <a:endCxn id="56" idx="2"/>
            </p:cNvCxnSpPr>
            <p:nvPr/>
          </p:nvCxnSpPr>
          <p:spPr>
            <a:xfrm rot="5400000" flipH="1" flipV="1">
              <a:off x="4976781" y="3733919"/>
              <a:ext cx="831496" cy="5504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4FD50C-1972-9D47-B20C-8B3482BCFBC2}"/>
                </a:ext>
              </a:extLst>
            </p:cNvPr>
            <p:cNvCxnSpPr>
              <a:cxnSpLocks/>
              <a:stCxn id="16" idx="0"/>
              <a:endCxn id="56" idx="4"/>
            </p:cNvCxnSpPr>
            <p:nvPr/>
          </p:nvCxnSpPr>
          <p:spPr>
            <a:xfrm flipH="1" flipV="1">
              <a:off x="5775921" y="3701563"/>
              <a:ext cx="2192" cy="72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4E7FD98A-924D-6A4C-AA5B-989749436B6A}"/>
                </a:ext>
              </a:extLst>
            </p:cNvPr>
            <p:cNvCxnSpPr>
              <a:cxnSpLocks/>
              <a:stCxn id="87" idx="6"/>
            </p:cNvCxnSpPr>
            <p:nvPr/>
          </p:nvCxnSpPr>
          <p:spPr>
            <a:xfrm>
              <a:off x="6626175" y="3423297"/>
              <a:ext cx="326576" cy="4121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EF4B466C-9857-D144-82D1-2FF0276EFA66}"/>
                </a:ext>
              </a:extLst>
            </p:cNvPr>
            <p:cNvCxnSpPr>
              <a:cxnSpLocks/>
              <a:stCxn id="56" idx="6"/>
              <a:endCxn id="11" idx="0"/>
            </p:cNvCxnSpPr>
            <p:nvPr/>
          </p:nvCxnSpPr>
          <p:spPr>
            <a:xfrm>
              <a:off x="5884098" y="3593386"/>
              <a:ext cx="237935" cy="4001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054564A-065C-A54D-8C04-153D46FC963F}"/>
                    </a:ext>
                  </a:extLst>
                </p:cNvPr>
                <p:cNvSpPr/>
                <p:nvPr/>
              </p:nvSpPr>
              <p:spPr>
                <a:xfrm>
                  <a:off x="6347055" y="4424882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054564A-065C-A54D-8C04-153D46FC96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055" y="4424882"/>
                  <a:ext cx="341887" cy="163288"/>
                </a:xfrm>
                <a:prstGeom prst="ellipse">
                  <a:avLst/>
                </a:prstGeom>
                <a:blipFill>
                  <a:blip r:embed="rId57"/>
                  <a:stretch>
                    <a:fillRect l="-6897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3111890E-4463-9B46-895C-20283E554973}"/>
                </a:ext>
              </a:extLst>
            </p:cNvPr>
            <p:cNvCxnSpPr>
              <a:stCxn id="14" idx="6"/>
              <a:endCxn id="83" idx="4"/>
            </p:cNvCxnSpPr>
            <p:nvPr/>
          </p:nvCxnSpPr>
          <p:spPr>
            <a:xfrm flipV="1">
              <a:off x="6234290" y="4588170"/>
              <a:ext cx="283709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276FC82-0ECD-724C-9272-335FA4D02DD6}"/>
                    </a:ext>
                  </a:extLst>
                </p:cNvPr>
                <p:cNvSpPr/>
                <p:nvPr/>
              </p:nvSpPr>
              <p:spPr>
                <a:xfrm>
                  <a:off x="6409821" y="3315120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276FC82-0ECD-724C-9272-335FA4D02D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821" y="3315120"/>
                  <a:ext cx="216354" cy="216354"/>
                </a:xfrm>
                <a:prstGeom prst="ellipse">
                  <a:avLst/>
                </a:prstGeom>
                <a:blipFill>
                  <a:blip r:embed="rId58"/>
                  <a:stretch>
                    <a:fillRect l="-16667" b="-10526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9617D7B9-3B37-5A43-98BD-EDFDFD60029F}"/>
                </a:ext>
              </a:extLst>
            </p:cNvPr>
            <p:cNvCxnSpPr>
              <a:endCxn id="87" idx="2"/>
            </p:cNvCxnSpPr>
            <p:nvPr/>
          </p:nvCxnSpPr>
          <p:spPr>
            <a:xfrm flipV="1">
              <a:off x="4734107" y="3423297"/>
              <a:ext cx="1675714" cy="351745"/>
            </a:xfrm>
            <a:prstGeom prst="bentConnector3">
              <a:avLst>
                <a:gd name="adj1" fmla="val 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1C9502F-732F-D947-B4B2-E8D4D3D1C29D}"/>
                </a:ext>
              </a:extLst>
            </p:cNvPr>
            <p:cNvCxnSpPr>
              <a:stCxn id="83" idx="0"/>
              <a:endCxn id="87" idx="4"/>
            </p:cNvCxnSpPr>
            <p:nvPr/>
          </p:nvCxnSpPr>
          <p:spPr>
            <a:xfrm flipH="1" flipV="1">
              <a:off x="6517998" y="3531474"/>
              <a:ext cx="1" cy="893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79C3C75-0266-8F42-8F25-4A1DFB6085C0}"/>
                </a:ext>
              </a:extLst>
            </p:cNvPr>
            <p:cNvSpPr/>
            <p:nvPr/>
          </p:nvSpPr>
          <p:spPr>
            <a:xfrm>
              <a:off x="8017929" y="5882098"/>
              <a:ext cx="371475" cy="3265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29C8165-70FF-6A44-96BB-487958C32794}"/>
                    </a:ext>
                  </a:extLst>
                </p:cNvPr>
                <p:cNvSpPr/>
                <p:nvPr/>
              </p:nvSpPr>
              <p:spPr>
                <a:xfrm>
                  <a:off x="7323286" y="5098435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29C8165-70FF-6A44-96BB-487958C327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286" y="5098435"/>
                  <a:ext cx="371475" cy="326571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4C2E1AD-1AB7-7741-ACA9-2FE8E95DB338}"/>
                    </a:ext>
                  </a:extLst>
                </p:cNvPr>
                <p:cNvSpPr/>
                <p:nvPr/>
              </p:nvSpPr>
              <p:spPr>
                <a:xfrm>
                  <a:off x="8015888" y="5098436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4C2E1AD-1AB7-7741-ACA9-2FE8E95DB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888" y="5098436"/>
                  <a:ext cx="371475" cy="326571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98C020E-0397-A049-BCAF-9848C77FB13A}"/>
                    </a:ext>
                  </a:extLst>
                </p:cNvPr>
                <p:cNvSpPr/>
                <p:nvPr/>
              </p:nvSpPr>
              <p:spPr>
                <a:xfrm>
                  <a:off x="8705769" y="5098435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98C020E-0397-A049-BCAF-9848C77FB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5769" y="5098435"/>
                  <a:ext cx="371475" cy="326571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8366FF2F-E9FB-B140-BB9D-A4F6634E5F73}"/>
                    </a:ext>
                  </a:extLst>
                </p:cNvPr>
                <p:cNvSpPr/>
                <p:nvPr/>
              </p:nvSpPr>
              <p:spPr>
                <a:xfrm>
                  <a:off x="7323286" y="3993540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8366FF2F-E9FB-B140-BB9D-A4F6634E5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286" y="3993540"/>
                  <a:ext cx="371475" cy="326571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3B9CFC0-FDDD-6749-ACCB-CA861756FAB3}"/>
                    </a:ext>
                  </a:extLst>
                </p:cNvPr>
                <p:cNvSpPr/>
                <p:nvPr/>
              </p:nvSpPr>
              <p:spPr>
                <a:xfrm>
                  <a:off x="8015888" y="3993541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3B9CFC0-FDDD-6749-ACCB-CA861756F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888" y="3993541"/>
                  <a:ext cx="371475" cy="326571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8B442DC-ECBE-F246-85F8-8E03927CA3EA}"/>
                    </a:ext>
                  </a:extLst>
                </p:cNvPr>
                <p:cNvSpPr/>
                <p:nvPr/>
              </p:nvSpPr>
              <p:spPr>
                <a:xfrm>
                  <a:off x="8705769" y="3993540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8B442DC-ECBE-F246-85F8-8E03927CA3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5769" y="3993540"/>
                  <a:ext cx="371475" cy="326571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C366413-53E8-394A-A755-BA9C3C58046D}"/>
                </a:ext>
              </a:extLst>
            </p:cNvPr>
            <p:cNvSpPr/>
            <p:nvPr/>
          </p:nvSpPr>
          <p:spPr>
            <a:xfrm>
              <a:off x="7395404" y="4639875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200ED27-7858-3F48-BDE3-166500FF384C}"/>
                </a:ext>
              </a:extLst>
            </p:cNvPr>
            <p:cNvSpPr/>
            <p:nvPr/>
          </p:nvSpPr>
          <p:spPr>
            <a:xfrm>
              <a:off x="8093448" y="4639875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7ED627E-16DE-A644-8723-C87761CE5610}"/>
                </a:ext>
              </a:extLst>
            </p:cNvPr>
            <p:cNvSpPr/>
            <p:nvPr/>
          </p:nvSpPr>
          <p:spPr>
            <a:xfrm>
              <a:off x="8787410" y="4639875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DCB295B-80ED-5246-97A8-F5928E1233E9}"/>
                    </a:ext>
                  </a:extLst>
                </p:cNvPr>
                <p:cNvSpPr/>
                <p:nvPr/>
              </p:nvSpPr>
              <p:spPr>
                <a:xfrm>
                  <a:off x="7715844" y="4424882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DCB295B-80ED-5246-97A8-F5928E123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844" y="4424882"/>
                  <a:ext cx="341887" cy="163288"/>
                </a:xfrm>
                <a:prstGeom prst="ellipse">
                  <a:avLst/>
                </a:prstGeom>
                <a:blipFill>
                  <a:blip r:embed="rId55"/>
                  <a:stretch>
                    <a:fillRect t="-15385" b="-30769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78868A6-6D65-F64B-8375-0BE970676B60}"/>
                    </a:ext>
                  </a:extLst>
                </p:cNvPr>
                <p:cNvSpPr/>
                <p:nvPr/>
              </p:nvSpPr>
              <p:spPr>
                <a:xfrm>
                  <a:off x="8376643" y="4424882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78868A6-6D65-F64B-8375-0BE970676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643" y="4424882"/>
                  <a:ext cx="341887" cy="163288"/>
                </a:xfrm>
                <a:prstGeom prst="ellipse">
                  <a:avLst/>
                </a:prstGeom>
                <a:blipFill>
                  <a:blip r:embed="rId55"/>
                  <a:stretch>
                    <a:fillRect t="-15385" b="-30769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16EAC8E7-03E7-A743-B608-BED5F3CE081A}"/>
                </a:ext>
              </a:extLst>
            </p:cNvPr>
            <p:cNvCxnSpPr>
              <a:cxnSpLocks/>
              <a:stCxn id="96" idx="0"/>
              <a:endCxn id="97" idx="2"/>
            </p:cNvCxnSpPr>
            <p:nvPr/>
          </p:nvCxnSpPr>
          <p:spPr>
            <a:xfrm rot="16200000" flipV="1">
              <a:off x="7627800" y="5306230"/>
              <a:ext cx="457092" cy="694643"/>
            </a:xfrm>
            <a:prstGeom prst="bentConnector3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>
              <a:extLst>
                <a:ext uri="{FF2B5EF4-FFF2-40B4-BE49-F238E27FC236}">
                  <a16:creationId xmlns:a16="http://schemas.microsoft.com/office/drawing/2014/main" id="{CD1D6B14-6DFA-B442-86A5-222C23A58ED8}"/>
                </a:ext>
              </a:extLst>
            </p:cNvPr>
            <p:cNvCxnSpPr>
              <a:cxnSpLocks/>
              <a:stCxn id="96" idx="0"/>
              <a:endCxn id="99" idx="2"/>
            </p:cNvCxnSpPr>
            <p:nvPr/>
          </p:nvCxnSpPr>
          <p:spPr>
            <a:xfrm rot="5400000" flipH="1" flipV="1">
              <a:off x="8319041" y="5309632"/>
              <a:ext cx="457092" cy="687840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B9D7B3DA-5AC9-5B42-879B-D5252A698227}"/>
                </a:ext>
              </a:extLst>
            </p:cNvPr>
            <p:cNvCxnSpPr>
              <a:cxnSpLocks/>
              <a:stCxn id="96" idx="0"/>
              <a:endCxn id="98" idx="2"/>
            </p:cNvCxnSpPr>
            <p:nvPr/>
          </p:nvCxnSpPr>
          <p:spPr>
            <a:xfrm rot="16200000" flipV="1">
              <a:off x="7974102" y="5652532"/>
              <a:ext cx="457091" cy="2041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5890A6-208B-EB4C-8C80-52D8C7B14A6F}"/>
                </a:ext>
              </a:extLst>
            </p:cNvPr>
            <p:cNvCxnSpPr>
              <a:cxnSpLocks/>
              <a:stCxn id="100" idx="2"/>
              <a:endCxn id="103" idx="0"/>
            </p:cNvCxnSpPr>
            <p:nvPr/>
          </p:nvCxnSpPr>
          <p:spPr>
            <a:xfrm flipH="1">
              <a:off x="7503581" y="4320111"/>
              <a:ext cx="5443" cy="3197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AAD047A-0B9F-EF4C-9D1F-B578F13AD76B}"/>
                </a:ext>
              </a:extLst>
            </p:cNvPr>
            <p:cNvCxnSpPr>
              <a:stCxn id="97" idx="0"/>
              <a:endCxn id="103" idx="4"/>
            </p:cNvCxnSpPr>
            <p:nvPr/>
          </p:nvCxnSpPr>
          <p:spPr>
            <a:xfrm flipH="1" flipV="1">
              <a:off x="7503581" y="4856229"/>
              <a:ext cx="5443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F2305D4-65EC-2741-ABD6-8F1B5E5F958C}"/>
                </a:ext>
              </a:extLst>
            </p:cNvPr>
            <p:cNvCxnSpPr>
              <a:stCxn id="98" idx="0"/>
              <a:endCxn id="104" idx="4"/>
            </p:cNvCxnSpPr>
            <p:nvPr/>
          </p:nvCxnSpPr>
          <p:spPr>
            <a:xfrm flipH="1" flipV="1">
              <a:off x="8201625" y="4856229"/>
              <a:ext cx="1" cy="24220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1BD1B19-1986-7F4B-BE96-5E295BAC37B1}"/>
                </a:ext>
              </a:extLst>
            </p:cNvPr>
            <p:cNvCxnSpPr>
              <a:stCxn id="99" idx="0"/>
              <a:endCxn id="105" idx="4"/>
            </p:cNvCxnSpPr>
            <p:nvPr/>
          </p:nvCxnSpPr>
          <p:spPr>
            <a:xfrm flipV="1">
              <a:off x="8891507" y="4856229"/>
              <a:ext cx="4080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4D870C0-D639-A545-AF41-7D734BA4121C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flipH="1">
              <a:off x="8201625" y="4320112"/>
              <a:ext cx="1" cy="31976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815792-6C91-3648-8706-687CA517FE4F}"/>
                </a:ext>
              </a:extLst>
            </p:cNvPr>
            <p:cNvCxnSpPr>
              <a:cxnSpLocks/>
              <a:stCxn id="102" idx="2"/>
              <a:endCxn id="105" idx="0"/>
            </p:cNvCxnSpPr>
            <p:nvPr/>
          </p:nvCxnSpPr>
          <p:spPr>
            <a:xfrm>
              <a:off x="8891507" y="4320111"/>
              <a:ext cx="4080" cy="3197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>
              <a:extLst>
                <a:ext uri="{FF2B5EF4-FFF2-40B4-BE49-F238E27FC236}">
                  <a16:creationId xmlns:a16="http://schemas.microsoft.com/office/drawing/2014/main" id="{644E5EF8-7810-3D44-A022-4AABBD7B1834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6965401" y="3826747"/>
              <a:ext cx="1236225" cy="1667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8920226-EC76-A44A-92E8-7B8C2903C1B5}"/>
                </a:ext>
              </a:extLst>
            </p:cNvPr>
            <p:cNvCxnSpPr>
              <a:cxnSpLocks/>
              <a:stCxn id="100" idx="0"/>
            </p:cNvCxnSpPr>
            <p:nvPr/>
          </p:nvCxnSpPr>
          <p:spPr>
            <a:xfrm flipH="1" flipV="1">
              <a:off x="7503581" y="3409792"/>
              <a:ext cx="5443" cy="58374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>
              <a:extLst>
                <a:ext uri="{FF2B5EF4-FFF2-40B4-BE49-F238E27FC236}">
                  <a16:creationId xmlns:a16="http://schemas.microsoft.com/office/drawing/2014/main" id="{57F2C876-9B9D-6948-B0E4-77325E4B4ECF}"/>
                </a:ext>
              </a:extLst>
            </p:cNvPr>
            <p:cNvCxnSpPr>
              <a:cxnSpLocks/>
              <a:stCxn id="103" idx="6"/>
              <a:endCxn id="106" idx="4"/>
            </p:cNvCxnSpPr>
            <p:nvPr/>
          </p:nvCxnSpPr>
          <p:spPr>
            <a:xfrm flipV="1">
              <a:off x="7611758" y="4588170"/>
              <a:ext cx="275030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55FA30B0-8D51-6B48-B6E6-02CC7E168B81}"/>
                </a:ext>
              </a:extLst>
            </p:cNvPr>
            <p:cNvCxnSpPr>
              <a:cxnSpLocks/>
              <a:stCxn id="104" idx="6"/>
              <a:endCxn id="107" idx="4"/>
            </p:cNvCxnSpPr>
            <p:nvPr/>
          </p:nvCxnSpPr>
          <p:spPr>
            <a:xfrm flipV="1">
              <a:off x="8309802" y="4588170"/>
              <a:ext cx="237785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A2C5000-A002-1E4D-921C-763F5EBBB743}"/>
                    </a:ext>
                  </a:extLst>
                </p:cNvPr>
                <p:cNvSpPr/>
                <p:nvPr/>
              </p:nvSpPr>
              <p:spPr>
                <a:xfrm>
                  <a:off x="8437218" y="3485209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A2C5000-A002-1E4D-921C-763F5EBBB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218" y="3485209"/>
                  <a:ext cx="216354" cy="216354"/>
                </a:xfrm>
                <a:prstGeom prst="ellipse">
                  <a:avLst/>
                </a:prstGeom>
                <a:blipFill>
                  <a:blip r:embed="rId65"/>
                  <a:stretch>
                    <a:fillRect l="-10526" b="-10526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Elbow Connector 121">
              <a:extLst>
                <a:ext uri="{FF2B5EF4-FFF2-40B4-BE49-F238E27FC236}">
                  <a16:creationId xmlns:a16="http://schemas.microsoft.com/office/drawing/2014/main" id="{5EC75B87-355D-5048-94C4-6774F3A09931}"/>
                </a:ext>
              </a:extLst>
            </p:cNvPr>
            <p:cNvCxnSpPr>
              <a:cxnSpLocks/>
              <a:stCxn id="106" idx="0"/>
              <a:endCxn id="121" idx="2"/>
            </p:cNvCxnSpPr>
            <p:nvPr/>
          </p:nvCxnSpPr>
          <p:spPr>
            <a:xfrm rot="5400000" flipH="1" flipV="1">
              <a:off x="7746255" y="3733919"/>
              <a:ext cx="831496" cy="5504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8DA7D08-E634-4B49-8C6C-424612095FC4}"/>
                </a:ext>
              </a:extLst>
            </p:cNvPr>
            <p:cNvCxnSpPr>
              <a:cxnSpLocks/>
              <a:stCxn id="107" idx="0"/>
              <a:endCxn id="121" idx="4"/>
            </p:cNvCxnSpPr>
            <p:nvPr/>
          </p:nvCxnSpPr>
          <p:spPr>
            <a:xfrm flipH="1" flipV="1">
              <a:off x="8545395" y="3701563"/>
              <a:ext cx="2192" cy="72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1D3C03F2-FC4D-324F-B326-F11FFFAA849D}"/>
                </a:ext>
              </a:extLst>
            </p:cNvPr>
            <p:cNvCxnSpPr>
              <a:cxnSpLocks/>
              <a:stCxn id="128" idx="6"/>
            </p:cNvCxnSpPr>
            <p:nvPr/>
          </p:nvCxnSpPr>
          <p:spPr>
            <a:xfrm>
              <a:off x="9395649" y="3423297"/>
              <a:ext cx="628433" cy="4876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F93D735A-81B0-A244-AC51-C78B143E7C86}"/>
                </a:ext>
              </a:extLst>
            </p:cNvPr>
            <p:cNvCxnSpPr>
              <a:cxnSpLocks/>
              <a:stCxn id="121" idx="6"/>
              <a:endCxn id="102" idx="0"/>
            </p:cNvCxnSpPr>
            <p:nvPr/>
          </p:nvCxnSpPr>
          <p:spPr>
            <a:xfrm>
              <a:off x="8653572" y="3593386"/>
              <a:ext cx="237935" cy="4001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E4CAE69A-1BF9-A148-B157-6B28C7D5ED93}"/>
                    </a:ext>
                  </a:extLst>
                </p:cNvPr>
                <p:cNvSpPr/>
                <p:nvPr/>
              </p:nvSpPr>
              <p:spPr>
                <a:xfrm>
                  <a:off x="9116529" y="4424882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E4CAE69A-1BF9-A148-B157-6B28C7D5ED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6529" y="4424882"/>
                  <a:ext cx="341887" cy="163288"/>
                </a:xfrm>
                <a:prstGeom prst="ellipse">
                  <a:avLst/>
                </a:prstGeom>
                <a:blipFill>
                  <a:blip r:embed="rId66"/>
                  <a:stretch>
                    <a:fillRect l="-6897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D4A050ED-9E38-A44B-BA0A-DD7DBC7A1A44}"/>
                </a:ext>
              </a:extLst>
            </p:cNvPr>
            <p:cNvCxnSpPr>
              <a:stCxn id="105" idx="6"/>
              <a:endCxn id="126" idx="4"/>
            </p:cNvCxnSpPr>
            <p:nvPr/>
          </p:nvCxnSpPr>
          <p:spPr>
            <a:xfrm flipV="1">
              <a:off x="9003764" y="4588170"/>
              <a:ext cx="283709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E99835C-4A29-B44E-A9D0-3F2649871ABB}"/>
                    </a:ext>
                  </a:extLst>
                </p:cNvPr>
                <p:cNvSpPr/>
                <p:nvPr/>
              </p:nvSpPr>
              <p:spPr>
                <a:xfrm>
                  <a:off x="9179295" y="3315120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E99835C-4A29-B44E-A9D0-3F2649871A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295" y="3315120"/>
                  <a:ext cx="216354" cy="216354"/>
                </a:xfrm>
                <a:prstGeom prst="ellipse">
                  <a:avLst/>
                </a:prstGeom>
                <a:blipFill>
                  <a:blip r:embed="rId67"/>
                  <a:stretch>
                    <a:fillRect l="-10526" b="-10526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Elbow Connector 128">
              <a:extLst>
                <a:ext uri="{FF2B5EF4-FFF2-40B4-BE49-F238E27FC236}">
                  <a16:creationId xmlns:a16="http://schemas.microsoft.com/office/drawing/2014/main" id="{2C23A274-A6D3-7045-A01A-28A0F940234C}"/>
                </a:ext>
              </a:extLst>
            </p:cNvPr>
            <p:cNvCxnSpPr>
              <a:endCxn id="128" idx="2"/>
            </p:cNvCxnSpPr>
            <p:nvPr/>
          </p:nvCxnSpPr>
          <p:spPr>
            <a:xfrm flipV="1">
              <a:off x="7503581" y="3423297"/>
              <a:ext cx="1675714" cy="351745"/>
            </a:xfrm>
            <a:prstGeom prst="bentConnector3">
              <a:avLst>
                <a:gd name="adj1" fmla="val 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37E3A8B-78F6-B340-84A2-9F0F2B5E6560}"/>
                </a:ext>
              </a:extLst>
            </p:cNvPr>
            <p:cNvCxnSpPr>
              <a:stCxn id="126" idx="0"/>
              <a:endCxn id="128" idx="4"/>
            </p:cNvCxnSpPr>
            <p:nvPr/>
          </p:nvCxnSpPr>
          <p:spPr>
            <a:xfrm flipH="1" flipV="1">
              <a:off x="9287472" y="3531474"/>
              <a:ext cx="1" cy="893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F4DD2DE-5603-EC40-BB5F-4F9F8FEF8918}"/>
                    </a:ext>
                  </a:extLst>
                </p:cNvPr>
                <p:cNvSpPr/>
                <p:nvPr/>
              </p:nvSpPr>
              <p:spPr>
                <a:xfrm>
                  <a:off x="4047510" y="3423296"/>
                  <a:ext cx="502702" cy="3043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F4DD2DE-5603-EC40-BB5F-4F9F8FEF8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510" y="3423296"/>
                  <a:ext cx="502702" cy="304314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632653E-C8D4-1246-B717-91F880CEA11B}"/>
                    </a:ext>
                  </a:extLst>
                </p:cNvPr>
                <p:cNvSpPr/>
                <p:nvPr/>
              </p:nvSpPr>
              <p:spPr>
                <a:xfrm>
                  <a:off x="5559465" y="4006800"/>
                  <a:ext cx="32707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632653E-C8D4-1246-B717-91F880CEA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465" y="4006800"/>
                  <a:ext cx="327077" cy="276999"/>
                </a:xfrm>
                <a:prstGeom prst="rect">
                  <a:avLst/>
                </a:prstGeom>
                <a:blipFill>
                  <a:blip r:embed="rId69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DF895E2-D9AB-5846-A609-3ECF3E30BF58}"/>
                    </a:ext>
                  </a:extLst>
                </p:cNvPr>
                <p:cNvSpPr/>
                <p:nvPr/>
              </p:nvSpPr>
              <p:spPr>
                <a:xfrm>
                  <a:off x="6290536" y="3991168"/>
                  <a:ext cx="355225" cy="3172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bar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DF895E2-D9AB-5846-A609-3ECF3E30BF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0536" y="3991168"/>
                  <a:ext cx="355225" cy="317266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A842140-ADAF-974E-8032-97731EA662D8}"/>
                    </a:ext>
                  </a:extLst>
                </p:cNvPr>
                <p:cNvSpPr/>
                <p:nvPr/>
              </p:nvSpPr>
              <p:spPr>
                <a:xfrm>
                  <a:off x="4884276" y="3984598"/>
                  <a:ext cx="34022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A842140-ADAF-974E-8032-97731EA66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276" y="3984598"/>
                  <a:ext cx="340221" cy="276999"/>
                </a:xfrm>
                <a:prstGeom prst="rect">
                  <a:avLst/>
                </a:prstGeom>
                <a:blipFill>
                  <a:blip r:embed="rId71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69CA4B16-D34A-354E-9F39-3A9725ED1437}"/>
                    </a:ext>
                  </a:extLst>
                </p:cNvPr>
                <p:cNvSpPr/>
                <p:nvPr/>
              </p:nvSpPr>
              <p:spPr>
                <a:xfrm>
                  <a:off x="6876830" y="3423296"/>
                  <a:ext cx="355225" cy="3043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69CA4B16-D34A-354E-9F39-3A9725ED14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830" y="3423296"/>
                  <a:ext cx="355225" cy="304314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FDDBFEEE-1FDE-AF4A-BB42-814BFF1C1691}"/>
                    </a:ext>
                  </a:extLst>
                </p:cNvPr>
                <p:cNvSpPr/>
                <p:nvPr/>
              </p:nvSpPr>
              <p:spPr>
                <a:xfrm>
                  <a:off x="1262668" y="3441228"/>
                  <a:ext cx="502702" cy="3043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FDDBFEEE-1FDE-AF4A-BB42-814BFF1C1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668" y="3441228"/>
                  <a:ext cx="502702" cy="304314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FE1C774-55CD-8843-B6AE-BEB2A5A344FC}"/>
                    </a:ext>
                  </a:extLst>
                </p:cNvPr>
                <p:cNvSpPr/>
                <p:nvPr/>
              </p:nvSpPr>
              <p:spPr>
                <a:xfrm>
                  <a:off x="5258312" y="6420551"/>
                  <a:ext cx="35054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FE1C774-55CD-8843-B6AE-BEB2A5A34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312" y="6420551"/>
                  <a:ext cx="350544" cy="276999"/>
                </a:xfrm>
                <a:prstGeom prst="rect">
                  <a:avLst/>
                </a:prstGeom>
                <a:blipFill>
                  <a:blip r:embed="rId74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86F56EB1-47C2-5F4A-917C-5A6A53FCDAE9}"/>
                    </a:ext>
                  </a:extLst>
                </p:cNvPr>
                <p:cNvSpPr/>
                <p:nvPr/>
              </p:nvSpPr>
              <p:spPr>
                <a:xfrm>
                  <a:off x="7952614" y="6420550"/>
                  <a:ext cx="49802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86F56EB1-47C2-5F4A-917C-5A6A53FCDA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614" y="6420550"/>
                  <a:ext cx="498021" cy="276999"/>
                </a:xfrm>
                <a:prstGeom prst="rect">
                  <a:avLst/>
                </a:prstGeom>
                <a:blipFill>
                  <a:blip r:embed="rId75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8E3991BF-38E3-4D4A-9BBE-40FE94F473E6}"/>
                </a:ext>
              </a:extLst>
            </p:cNvPr>
            <p:cNvSpPr/>
            <p:nvPr/>
          </p:nvSpPr>
          <p:spPr>
            <a:xfrm>
              <a:off x="1663647" y="3143007"/>
              <a:ext cx="2321754" cy="25558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B8CD5BD-C1E8-694B-A443-F0541BE95167}"/>
                </a:ext>
              </a:extLst>
            </p:cNvPr>
            <p:cNvSpPr/>
            <p:nvPr/>
          </p:nvSpPr>
          <p:spPr>
            <a:xfrm>
              <a:off x="2510426" y="5882098"/>
              <a:ext cx="371475" cy="3265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C8163A7E-2FDF-F34D-B540-7B4501DDA12D}"/>
                    </a:ext>
                  </a:extLst>
                </p:cNvPr>
                <p:cNvSpPr/>
                <p:nvPr/>
              </p:nvSpPr>
              <p:spPr>
                <a:xfrm>
                  <a:off x="1815783" y="5098435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C8163A7E-2FDF-F34D-B540-7B4501DDA1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783" y="5098435"/>
                  <a:ext cx="371475" cy="326571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F27BFBD-802D-6E4C-9D99-DD7CD5198141}"/>
                    </a:ext>
                  </a:extLst>
                </p:cNvPr>
                <p:cNvSpPr/>
                <p:nvPr/>
              </p:nvSpPr>
              <p:spPr>
                <a:xfrm>
                  <a:off x="2508385" y="5098436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F27BFBD-802D-6E4C-9D99-DD7CD5198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385" y="5098436"/>
                  <a:ext cx="371475" cy="326571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E9DCA70-38F3-1645-99E0-15BE1E2274B4}"/>
                    </a:ext>
                  </a:extLst>
                </p:cNvPr>
                <p:cNvSpPr/>
                <p:nvPr/>
              </p:nvSpPr>
              <p:spPr>
                <a:xfrm>
                  <a:off x="3198266" y="5098435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E9DCA70-38F3-1645-99E0-15BE1E227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266" y="5098435"/>
                  <a:ext cx="371475" cy="326571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287CF227-9785-F549-B1D3-90F66FA23C63}"/>
                    </a:ext>
                  </a:extLst>
                </p:cNvPr>
                <p:cNvSpPr/>
                <p:nvPr/>
              </p:nvSpPr>
              <p:spPr>
                <a:xfrm>
                  <a:off x="1815783" y="3993540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287CF227-9785-F549-B1D3-90F66FA23C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783" y="3993540"/>
                  <a:ext cx="371475" cy="326571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86D9F55-9AA3-0947-AD1A-A3A309F8561E}"/>
                    </a:ext>
                  </a:extLst>
                </p:cNvPr>
                <p:cNvSpPr/>
                <p:nvPr/>
              </p:nvSpPr>
              <p:spPr>
                <a:xfrm>
                  <a:off x="2508385" y="3993541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s-E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86D9F55-9AA3-0947-AD1A-A3A309F856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385" y="3993541"/>
                  <a:ext cx="371475" cy="326571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04670165-2D3C-DC43-A018-6E1E584EDBE4}"/>
                    </a:ext>
                  </a:extLst>
                </p:cNvPr>
                <p:cNvSpPr/>
                <p:nvPr/>
              </p:nvSpPr>
              <p:spPr>
                <a:xfrm>
                  <a:off x="3198266" y="3993540"/>
                  <a:ext cx="371475" cy="3265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04670165-2D3C-DC43-A018-6E1E584EDB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266" y="3993540"/>
                  <a:ext cx="371475" cy="326571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A255501-70DB-E042-8FF9-FB17D7637A20}"/>
                </a:ext>
              </a:extLst>
            </p:cNvPr>
            <p:cNvSpPr/>
            <p:nvPr/>
          </p:nvSpPr>
          <p:spPr>
            <a:xfrm>
              <a:off x="1887901" y="4639875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8F2704F-83D2-344F-996E-93C8E2D367BE}"/>
                </a:ext>
              </a:extLst>
            </p:cNvPr>
            <p:cNvSpPr/>
            <p:nvPr/>
          </p:nvSpPr>
          <p:spPr>
            <a:xfrm>
              <a:off x="2585945" y="4639875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67DDE76-B396-B649-9FBF-DEDBF10D00D2}"/>
                </a:ext>
              </a:extLst>
            </p:cNvPr>
            <p:cNvSpPr/>
            <p:nvPr/>
          </p:nvSpPr>
          <p:spPr>
            <a:xfrm>
              <a:off x="3279907" y="4639875"/>
              <a:ext cx="216354" cy="2163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B73D8F62-D363-DB45-B3C1-9F5B33B8029E}"/>
                    </a:ext>
                  </a:extLst>
                </p:cNvPr>
                <p:cNvSpPr/>
                <p:nvPr/>
              </p:nvSpPr>
              <p:spPr>
                <a:xfrm>
                  <a:off x="2208341" y="4424882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B73D8F62-D363-DB45-B3C1-9F5B33B80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341" y="4424882"/>
                  <a:ext cx="341887" cy="163288"/>
                </a:xfrm>
                <a:prstGeom prst="ellipse">
                  <a:avLst/>
                </a:prstGeom>
                <a:blipFill>
                  <a:blip r:embed="rId82"/>
                  <a:stretch>
                    <a:fillRect t="-15385" b="-30769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E0266586-EDF7-FE4C-AD9E-F1FB489C7122}"/>
                    </a:ext>
                  </a:extLst>
                </p:cNvPr>
                <p:cNvSpPr/>
                <p:nvPr/>
              </p:nvSpPr>
              <p:spPr>
                <a:xfrm>
                  <a:off x="2869140" y="4424882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E0266586-EDF7-FE4C-AD9E-F1FB489C71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140" y="4424882"/>
                  <a:ext cx="341887" cy="163288"/>
                </a:xfrm>
                <a:prstGeom prst="ellipse">
                  <a:avLst/>
                </a:prstGeom>
                <a:blipFill>
                  <a:blip r:embed="rId83"/>
                  <a:stretch>
                    <a:fillRect t="-15385" b="-30769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Elbow Connector 164">
              <a:extLst>
                <a:ext uri="{FF2B5EF4-FFF2-40B4-BE49-F238E27FC236}">
                  <a16:creationId xmlns:a16="http://schemas.microsoft.com/office/drawing/2014/main" id="{42180909-C89F-C944-B126-72F81D6E0573}"/>
                </a:ext>
              </a:extLst>
            </p:cNvPr>
            <p:cNvCxnSpPr>
              <a:cxnSpLocks/>
              <a:stCxn id="153" idx="0"/>
              <a:endCxn id="154" idx="2"/>
            </p:cNvCxnSpPr>
            <p:nvPr/>
          </p:nvCxnSpPr>
          <p:spPr>
            <a:xfrm rot="16200000" flipV="1">
              <a:off x="2120297" y="5306230"/>
              <a:ext cx="457092" cy="694643"/>
            </a:xfrm>
            <a:prstGeom prst="bentConnector3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>
              <a:extLst>
                <a:ext uri="{FF2B5EF4-FFF2-40B4-BE49-F238E27FC236}">
                  <a16:creationId xmlns:a16="http://schemas.microsoft.com/office/drawing/2014/main" id="{735E1C34-06D6-F946-9F3D-E5A8A49B032B}"/>
                </a:ext>
              </a:extLst>
            </p:cNvPr>
            <p:cNvCxnSpPr>
              <a:cxnSpLocks/>
              <a:stCxn id="153" idx="0"/>
              <a:endCxn id="156" idx="2"/>
            </p:cNvCxnSpPr>
            <p:nvPr/>
          </p:nvCxnSpPr>
          <p:spPr>
            <a:xfrm rot="5400000" flipH="1" flipV="1">
              <a:off x="2811538" y="5309632"/>
              <a:ext cx="457092" cy="687840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B9E17DB3-2BD7-2240-A259-B4FD261687C7}"/>
                </a:ext>
              </a:extLst>
            </p:cNvPr>
            <p:cNvCxnSpPr>
              <a:cxnSpLocks/>
              <a:stCxn id="153" idx="0"/>
              <a:endCxn id="155" idx="2"/>
            </p:cNvCxnSpPr>
            <p:nvPr/>
          </p:nvCxnSpPr>
          <p:spPr>
            <a:xfrm rot="16200000" flipV="1">
              <a:off x="2466599" y="5652532"/>
              <a:ext cx="457091" cy="2041"/>
            </a:xfrm>
            <a:prstGeom prst="bentConnector3">
              <a:avLst>
                <a:gd name="adj1" fmla="val 50000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DA0220A-5A08-9247-B888-EE62A568695C}"/>
                </a:ext>
              </a:extLst>
            </p:cNvPr>
            <p:cNvCxnSpPr>
              <a:cxnSpLocks/>
              <a:stCxn id="157" idx="2"/>
              <a:endCxn id="160" idx="0"/>
            </p:cNvCxnSpPr>
            <p:nvPr/>
          </p:nvCxnSpPr>
          <p:spPr>
            <a:xfrm flipH="1">
              <a:off x="1996078" y="4320111"/>
              <a:ext cx="5443" cy="3197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D817F31-57E8-3D4A-BD02-8F3192F06C93}"/>
                </a:ext>
              </a:extLst>
            </p:cNvPr>
            <p:cNvCxnSpPr>
              <a:stCxn id="154" idx="0"/>
              <a:endCxn id="160" idx="4"/>
            </p:cNvCxnSpPr>
            <p:nvPr/>
          </p:nvCxnSpPr>
          <p:spPr>
            <a:xfrm flipH="1" flipV="1">
              <a:off x="1996078" y="4856229"/>
              <a:ext cx="5443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4F64678-883C-2C4A-B2F3-BD2C06EDBBD2}"/>
                </a:ext>
              </a:extLst>
            </p:cNvPr>
            <p:cNvCxnSpPr>
              <a:stCxn id="155" idx="0"/>
              <a:endCxn id="161" idx="4"/>
            </p:cNvCxnSpPr>
            <p:nvPr/>
          </p:nvCxnSpPr>
          <p:spPr>
            <a:xfrm flipH="1" flipV="1">
              <a:off x="2694122" y="4856229"/>
              <a:ext cx="1" cy="24220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72AD675-75C1-594E-A82A-E49B6D2602DB}"/>
                </a:ext>
              </a:extLst>
            </p:cNvPr>
            <p:cNvCxnSpPr>
              <a:stCxn id="156" idx="0"/>
              <a:endCxn id="162" idx="4"/>
            </p:cNvCxnSpPr>
            <p:nvPr/>
          </p:nvCxnSpPr>
          <p:spPr>
            <a:xfrm flipV="1">
              <a:off x="3384004" y="4856229"/>
              <a:ext cx="4080" cy="2422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9D7376D8-FFF5-F845-B43F-D52C1C88BC8E}"/>
                </a:ext>
              </a:extLst>
            </p:cNvPr>
            <p:cNvCxnSpPr>
              <a:cxnSpLocks/>
              <a:stCxn id="158" idx="2"/>
              <a:endCxn id="161" idx="0"/>
            </p:cNvCxnSpPr>
            <p:nvPr/>
          </p:nvCxnSpPr>
          <p:spPr>
            <a:xfrm flipH="1">
              <a:off x="2694122" y="4320112"/>
              <a:ext cx="1" cy="31976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41E98FC1-B58F-E84D-8F12-123BAE068C3C}"/>
                </a:ext>
              </a:extLst>
            </p:cNvPr>
            <p:cNvCxnSpPr>
              <a:cxnSpLocks/>
              <a:stCxn id="159" idx="2"/>
              <a:endCxn id="162" idx="0"/>
            </p:cNvCxnSpPr>
            <p:nvPr/>
          </p:nvCxnSpPr>
          <p:spPr>
            <a:xfrm>
              <a:off x="3384004" y="4320111"/>
              <a:ext cx="4080" cy="3197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965F41A4-0134-6F47-B1EF-5B91A351D170}"/>
                </a:ext>
              </a:extLst>
            </p:cNvPr>
            <p:cNvCxnSpPr>
              <a:cxnSpLocks/>
              <a:endCxn id="158" idx="0"/>
            </p:cNvCxnSpPr>
            <p:nvPr/>
          </p:nvCxnSpPr>
          <p:spPr>
            <a:xfrm>
              <a:off x="1565411" y="3724753"/>
              <a:ext cx="1128712" cy="2687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E8C3AB0E-BB75-AE47-9D58-DF41559A8058}"/>
                </a:ext>
              </a:extLst>
            </p:cNvPr>
            <p:cNvCxnSpPr>
              <a:cxnSpLocks/>
              <a:stCxn id="157" idx="0"/>
            </p:cNvCxnSpPr>
            <p:nvPr/>
          </p:nvCxnSpPr>
          <p:spPr>
            <a:xfrm flipH="1" flipV="1">
              <a:off x="1996078" y="3409792"/>
              <a:ext cx="5443" cy="58374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>
              <a:extLst>
                <a:ext uri="{FF2B5EF4-FFF2-40B4-BE49-F238E27FC236}">
                  <a16:creationId xmlns:a16="http://schemas.microsoft.com/office/drawing/2014/main" id="{6423176F-9EF8-3F44-A1EB-4A91638E69EF}"/>
                </a:ext>
              </a:extLst>
            </p:cNvPr>
            <p:cNvCxnSpPr>
              <a:cxnSpLocks/>
              <a:stCxn id="160" idx="6"/>
              <a:endCxn id="163" idx="4"/>
            </p:cNvCxnSpPr>
            <p:nvPr/>
          </p:nvCxnSpPr>
          <p:spPr>
            <a:xfrm flipV="1">
              <a:off x="2104255" y="4588170"/>
              <a:ext cx="275030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63EEA26C-85F6-F24A-BB39-1BF8B3D8A9F3}"/>
                </a:ext>
              </a:extLst>
            </p:cNvPr>
            <p:cNvCxnSpPr>
              <a:cxnSpLocks/>
              <a:stCxn id="161" idx="6"/>
              <a:endCxn id="164" idx="4"/>
            </p:cNvCxnSpPr>
            <p:nvPr/>
          </p:nvCxnSpPr>
          <p:spPr>
            <a:xfrm flipV="1">
              <a:off x="2802299" y="4588170"/>
              <a:ext cx="237785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C9F698CA-2032-3146-92E7-B5ACBACF8BDA}"/>
                    </a:ext>
                  </a:extLst>
                </p:cNvPr>
                <p:cNvSpPr/>
                <p:nvPr/>
              </p:nvSpPr>
              <p:spPr>
                <a:xfrm>
                  <a:off x="2929715" y="3485209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C9F698CA-2032-3146-92E7-B5ACBACF8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715" y="3485209"/>
                  <a:ext cx="216354" cy="216354"/>
                </a:xfrm>
                <a:prstGeom prst="ellipse">
                  <a:avLst/>
                </a:prstGeom>
                <a:blipFill>
                  <a:blip r:embed="rId84"/>
                  <a:stretch>
                    <a:fillRect l="-10526" b="-10526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5868B118-98A3-F74A-8773-1647A65BED33}"/>
                </a:ext>
              </a:extLst>
            </p:cNvPr>
            <p:cNvCxnSpPr>
              <a:cxnSpLocks/>
              <a:stCxn id="163" idx="0"/>
              <a:endCxn id="178" idx="2"/>
            </p:cNvCxnSpPr>
            <p:nvPr/>
          </p:nvCxnSpPr>
          <p:spPr>
            <a:xfrm rot="5400000" flipH="1" flipV="1">
              <a:off x="2238752" y="3733919"/>
              <a:ext cx="831496" cy="5504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A84D333-5481-FF47-B9DA-10942D3BFC9D}"/>
                </a:ext>
              </a:extLst>
            </p:cNvPr>
            <p:cNvCxnSpPr>
              <a:cxnSpLocks/>
              <a:stCxn id="164" idx="0"/>
              <a:endCxn id="178" idx="4"/>
            </p:cNvCxnSpPr>
            <p:nvPr/>
          </p:nvCxnSpPr>
          <p:spPr>
            <a:xfrm flipH="1" flipV="1">
              <a:off x="3037892" y="3701563"/>
              <a:ext cx="2192" cy="72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>
              <a:extLst>
                <a:ext uri="{FF2B5EF4-FFF2-40B4-BE49-F238E27FC236}">
                  <a16:creationId xmlns:a16="http://schemas.microsoft.com/office/drawing/2014/main" id="{3EAF7509-9A82-C74F-905D-66CDB6D8CE69}"/>
                </a:ext>
              </a:extLst>
            </p:cNvPr>
            <p:cNvCxnSpPr>
              <a:cxnSpLocks/>
              <a:stCxn id="185" idx="6"/>
            </p:cNvCxnSpPr>
            <p:nvPr/>
          </p:nvCxnSpPr>
          <p:spPr>
            <a:xfrm>
              <a:off x="3888146" y="3423297"/>
              <a:ext cx="233038" cy="3865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137AFD0D-AFF6-2943-9302-05459CA5EEA1}"/>
                </a:ext>
              </a:extLst>
            </p:cNvPr>
            <p:cNvCxnSpPr>
              <a:cxnSpLocks/>
              <a:stCxn id="178" idx="6"/>
              <a:endCxn id="159" idx="0"/>
            </p:cNvCxnSpPr>
            <p:nvPr/>
          </p:nvCxnSpPr>
          <p:spPr>
            <a:xfrm>
              <a:off x="3146069" y="3593386"/>
              <a:ext cx="237935" cy="4001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75C5F83E-B634-1B4E-8A80-AFA09C7514B0}"/>
                    </a:ext>
                  </a:extLst>
                </p:cNvPr>
                <p:cNvSpPr/>
                <p:nvPr/>
              </p:nvSpPr>
              <p:spPr>
                <a:xfrm>
                  <a:off x="3609026" y="4424882"/>
                  <a:ext cx="341887" cy="16328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75C5F83E-B634-1B4E-8A80-AFA09C7514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026" y="4424882"/>
                  <a:ext cx="341887" cy="163288"/>
                </a:xfrm>
                <a:prstGeom prst="ellipse">
                  <a:avLst/>
                </a:prstGeom>
                <a:blipFill>
                  <a:blip r:embed="rId85"/>
                  <a:stretch>
                    <a:fillRect l="-7143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Elbow Connector 183">
              <a:extLst>
                <a:ext uri="{FF2B5EF4-FFF2-40B4-BE49-F238E27FC236}">
                  <a16:creationId xmlns:a16="http://schemas.microsoft.com/office/drawing/2014/main" id="{68FE787F-E53C-E64F-8437-C895CAE7BE3C}"/>
                </a:ext>
              </a:extLst>
            </p:cNvPr>
            <p:cNvCxnSpPr>
              <a:stCxn id="162" idx="6"/>
              <a:endCxn id="183" idx="4"/>
            </p:cNvCxnSpPr>
            <p:nvPr/>
          </p:nvCxnSpPr>
          <p:spPr>
            <a:xfrm flipV="1">
              <a:off x="3496261" y="4588170"/>
              <a:ext cx="283709" cy="159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B27A2E6C-1E45-964F-AD58-84CD1140D1BB}"/>
                    </a:ext>
                  </a:extLst>
                </p:cNvPr>
                <p:cNvSpPr/>
                <p:nvPr/>
              </p:nvSpPr>
              <p:spPr>
                <a:xfrm>
                  <a:off x="3671792" y="3315120"/>
                  <a:ext cx="216354" cy="21635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B27A2E6C-1E45-964F-AD58-84CD1140D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792" y="3315120"/>
                  <a:ext cx="216354" cy="216354"/>
                </a:xfrm>
                <a:prstGeom prst="ellipse">
                  <a:avLst/>
                </a:prstGeom>
                <a:blipFill>
                  <a:blip r:embed="rId86"/>
                  <a:stretch>
                    <a:fillRect l="-15789" b="-10526"/>
                  </a:stretch>
                </a:blipFill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6" name="Elbow Connector 185">
              <a:extLst>
                <a:ext uri="{FF2B5EF4-FFF2-40B4-BE49-F238E27FC236}">
                  <a16:creationId xmlns:a16="http://schemas.microsoft.com/office/drawing/2014/main" id="{B792A3FB-B83B-B946-BFD0-C039BA08C498}"/>
                </a:ext>
              </a:extLst>
            </p:cNvPr>
            <p:cNvCxnSpPr>
              <a:endCxn id="185" idx="2"/>
            </p:cNvCxnSpPr>
            <p:nvPr/>
          </p:nvCxnSpPr>
          <p:spPr>
            <a:xfrm flipV="1">
              <a:off x="1996078" y="3423297"/>
              <a:ext cx="1675714" cy="351745"/>
            </a:xfrm>
            <a:prstGeom prst="bentConnector3">
              <a:avLst>
                <a:gd name="adj1" fmla="val 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276312C-7CDC-9146-8EDD-28845FD88D43}"/>
                </a:ext>
              </a:extLst>
            </p:cNvPr>
            <p:cNvCxnSpPr>
              <a:stCxn id="183" idx="0"/>
              <a:endCxn id="185" idx="4"/>
            </p:cNvCxnSpPr>
            <p:nvPr/>
          </p:nvCxnSpPr>
          <p:spPr>
            <a:xfrm flipH="1" flipV="1">
              <a:off x="3779969" y="3531474"/>
              <a:ext cx="1" cy="893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A83E10C2-91A1-9944-8DDF-B39C0BB1AD82}"/>
                    </a:ext>
                  </a:extLst>
                </p:cNvPr>
                <p:cNvSpPr/>
                <p:nvPr/>
              </p:nvSpPr>
              <p:spPr>
                <a:xfrm>
                  <a:off x="2445111" y="6420550"/>
                  <a:ext cx="49802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A83E10C2-91A1-9944-8DDF-B39C0BB1A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11" y="6420550"/>
                  <a:ext cx="498021" cy="276999"/>
                </a:xfrm>
                <a:prstGeom prst="rect">
                  <a:avLst/>
                </a:prstGeom>
                <a:blipFill>
                  <a:blip r:embed="rId87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999902B-A8BD-DB40-817F-E8234B7025E2}"/>
                </a:ext>
              </a:extLst>
            </p:cNvPr>
            <p:cNvCxnSpPr>
              <a:stCxn id="191" idx="0"/>
              <a:endCxn id="153" idx="2"/>
            </p:cNvCxnSpPr>
            <p:nvPr/>
          </p:nvCxnSpPr>
          <p:spPr>
            <a:xfrm flipV="1">
              <a:off x="2694122" y="6208669"/>
              <a:ext cx="2042" cy="211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09AF952-7F56-0D48-BDEF-B38F4863E85C}"/>
                </a:ext>
              </a:extLst>
            </p:cNvPr>
            <p:cNvCxnSpPr>
              <a:stCxn id="150" idx="0"/>
              <a:endCxn id="2" idx="2"/>
            </p:cNvCxnSpPr>
            <p:nvPr/>
          </p:nvCxnSpPr>
          <p:spPr>
            <a:xfrm flipV="1">
              <a:off x="5433584" y="6208669"/>
              <a:ext cx="609" cy="21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36BBCF6-4FEB-254E-AA96-2D3544BED0E6}"/>
                </a:ext>
              </a:extLst>
            </p:cNvPr>
            <p:cNvCxnSpPr>
              <a:stCxn id="151" idx="0"/>
              <a:endCxn id="96" idx="2"/>
            </p:cNvCxnSpPr>
            <p:nvPr/>
          </p:nvCxnSpPr>
          <p:spPr>
            <a:xfrm flipV="1">
              <a:off x="8201625" y="6208669"/>
              <a:ext cx="2042" cy="211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10758EF-2E4E-9140-8940-D1FD4309C876}"/>
                    </a:ext>
                  </a:extLst>
                </p:cNvPr>
                <p:cNvSpPr/>
                <p:nvPr/>
              </p:nvSpPr>
              <p:spPr>
                <a:xfrm>
                  <a:off x="9709258" y="3489149"/>
                  <a:ext cx="502702" cy="3043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2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10758EF-2E4E-9140-8940-D1FD4309C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9258" y="3489149"/>
                  <a:ext cx="502702" cy="304314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F27FBD19-5E72-5747-B048-AF2FCCD14881}"/>
              </a:ext>
            </a:extLst>
          </p:cNvPr>
          <p:cNvCxnSpPr>
            <a:cxnSpLocks/>
            <a:stCxn id="87" idx="0"/>
            <a:endCxn id="502" idx="2"/>
          </p:cNvCxnSpPr>
          <p:nvPr/>
        </p:nvCxnSpPr>
        <p:spPr>
          <a:xfrm rot="16200000" flipV="1">
            <a:off x="4790498" y="2346789"/>
            <a:ext cx="1246886" cy="668898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urved Connector 499">
            <a:extLst>
              <a:ext uri="{FF2B5EF4-FFF2-40B4-BE49-F238E27FC236}">
                <a16:creationId xmlns:a16="http://schemas.microsoft.com/office/drawing/2014/main" id="{74DB2F6E-4EAD-9B43-AFB7-C43DE8F2CD28}"/>
              </a:ext>
            </a:extLst>
          </p:cNvPr>
          <p:cNvCxnSpPr>
            <a:cxnSpLocks/>
            <a:stCxn id="419" idx="0"/>
            <a:endCxn id="502" idx="3"/>
          </p:cNvCxnSpPr>
          <p:nvPr/>
        </p:nvCxnSpPr>
        <p:spPr>
          <a:xfrm rot="16200000" flipV="1">
            <a:off x="5881300" y="1626320"/>
            <a:ext cx="612078" cy="1109270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Rounded Rectangle 501">
            <a:extLst>
              <a:ext uri="{FF2B5EF4-FFF2-40B4-BE49-F238E27FC236}">
                <a16:creationId xmlns:a16="http://schemas.microsoft.com/office/drawing/2014/main" id="{5E1A060C-92CD-FC4B-8909-BB38E1CC5B49}"/>
              </a:ext>
            </a:extLst>
          </p:cNvPr>
          <p:cNvSpPr/>
          <p:nvPr/>
        </p:nvSpPr>
        <p:spPr>
          <a:xfrm>
            <a:off x="4526280" y="1692036"/>
            <a:ext cx="1106424" cy="365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CONCAT</a:t>
            </a:r>
          </a:p>
        </p:txBody>
      </p:sp>
      <p:cxnSp>
        <p:nvCxnSpPr>
          <p:cNvPr id="504" name="Curved Connector 503">
            <a:extLst>
              <a:ext uri="{FF2B5EF4-FFF2-40B4-BE49-F238E27FC236}">
                <a16:creationId xmlns:a16="http://schemas.microsoft.com/office/drawing/2014/main" id="{2CB28013-BEC5-8948-86FF-4D2A5B8B543B}"/>
              </a:ext>
            </a:extLst>
          </p:cNvPr>
          <p:cNvCxnSpPr>
            <a:cxnSpLocks/>
            <a:stCxn id="128" idx="0"/>
            <a:endCxn id="506" idx="2"/>
          </p:cNvCxnSpPr>
          <p:nvPr/>
        </p:nvCxnSpPr>
        <p:spPr>
          <a:xfrm rot="16200000" flipV="1">
            <a:off x="7565123" y="2351940"/>
            <a:ext cx="1246886" cy="658596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urved Connector 504">
            <a:extLst>
              <a:ext uri="{FF2B5EF4-FFF2-40B4-BE49-F238E27FC236}">
                <a16:creationId xmlns:a16="http://schemas.microsoft.com/office/drawing/2014/main" id="{80C549E9-9741-7E4D-9627-958137287B2B}"/>
              </a:ext>
            </a:extLst>
          </p:cNvPr>
          <p:cNvCxnSpPr>
            <a:cxnSpLocks/>
            <a:stCxn id="488" idx="0"/>
            <a:endCxn id="506" idx="3"/>
          </p:cNvCxnSpPr>
          <p:nvPr/>
        </p:nvCxnSpPr>
        <p:spPr>
          <a:xfrm rot="16200000" flipV="1">
            <a:off x="8678936" y="1608460"/>
            <a:ext cx="612078" cy="1144990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ounded Rectangle 505">
            <a:extLst>
              <a:ext uri="{FF2B5EF4-FFF2-40B4-BE49-F238E27FC236}">
                <a16:creationId xmlns:a16="http://schemas.microsoft.com/office/drawing/2014/main" id="{92FE8FBE-92AB-4940-938F-981FE2EB35E4}"/>
              </a:ext>
            </a:extLst>
          </p:cNvPr>
          <p:cNvSpPr/>
          <p:nvPr/>
        </p:nvSpPr>
        <p:spPr>
          <a:xfrm>
            <a:off x="7306056" y="1692036"/>
            <a:ext cx="1106424" cy="365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CONCAT</a:t>
            </a:r>
          </a:p>
        </p:txBody>
      </p:sp>
      <p:cxnSp>
        <p:nvCxnSpPr>
          <p:cNvPr id="510" name="Curved Connector 509">
            <a:extLst>
              <a:ext uri="{FF2B5EF4-FFF2-40B4-BE49-F238E27FC236}">
                <a16:creationId xmlns:a16="http://schemas.microsoft.com/office/drawing/2014/main" id="{87154D93-B0D1-CA49-BE9C-3153CCDDA4F2}"/>
              </a:ext>
            </a:extLst>
          </p:cNvPr>
          <p:cNvCxnSpPr>
            <a:cxnSpLocks/>
            <a:stCxn id="185" idx="0"/>
            <a:endCxn id="512" idx="2"/>
          </p:cNvCxnSpPr>
          <p:nvPr/>
        </p:nvCxnSpPr>
        <p:spPr>
          <a:xfrm rot="16200000" flipV="1">
            <a:off x="2013308" y="2307627"/>
            <a:ext cx="1246886" cy="74722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>
            <a:extLst>
              <a:ext uri="{FF2B5EF4-FFF2-40B4-BE49-F238E27FC236}">
                <a16:creationId xmlns:a16="http://schemas.microsoft.com/office/drawing/2014/main" id="{8CD0F62F-39C3-624A-A3A1-6BF7CC17591D}"/>
              </a:ext>
            </a:extLst>
          </p:cNvPr>
          <p:cNvCxnSpPr>
            <a:cxnSpLocks/>
            <a:stCxn id="455" idx="0"/>
            <a:endCxn id="512" idx="3"/>
          </p:cNvCxnSpPr>
          <p:nvPr/>
        </p:nvCxnSpPr>
        <p:spPr>
          <a:xfrm rot="16200000" flipV="1">
            <a:off x="3033484" y="1657784"/>
            <a:ext cx="612078" cy="104634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6508F922-FB33-1F4B-B7A2-F6A6112CDC42}"/>
              </a:ext>
            </a:extLst>
          </p:cNvPr>
          <p:cNvSpPr/>
          <p:nvPr/>
        </p:nvSpPr>
        <p:spPr>
          <a:xfrm>
            <a:off x="1709928" y="1692036"/>
            <a:ext cx="1106424" cy="365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CONCAT</a:t>
            </a:r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10BB6633-4A84-2D4D-B6C5-601AE7E67424}"/>
              </a:ext>
            </a:extLst>
          </p:cNvPr>
          <p:cNvSpPr/>
          <p:nvPr/>
        </p:nvSpPr>
        <p:spPr>
          <a:xfrm>
            <a:off x="1204477" y="3692424"/>
            <a:ext cx="56266" cy="562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C508EF84-E239-814B-A984-5F503CA146F7}"/>
              </a:ext>
            </a:extLst>
          </p:cNvPr>
          <p:cNvSpPr/>
          <p:nvPr/>
        </p:nvSpPr>
        <p:spPr>
          <a:xfrm>
            <a:off x="3942865" y="3767942"/>
            <a:ext cx="56266" cy="562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539807B8-9C8D-2E4F-8052-16FE48343B91}"/>
              </a:ext>
            </a:extLst>
          </p:cNvPr>
          <p:cNvSpPr/>
          <p:nvPr/>
        </p:nvSpPr>
        <p:spPr>
          <a:xfrm>
            <a:off x="6709328" y="3796075"/>
            <a:ext cx="56266" cy="562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410746-A083-FB4C-AA80-BA77AB447135}"/>
              </a:ext>
            </a:extLst>
          </p:cNvPr>
          <p:cNvCxnSpPr>
            <a:endCxn id="466" idx="0"/>
          </p:cNvCxnSpPr>
          <p:nvPr/>
        </p:nvCxnSpPr>
        <p:spPr>
          <a:xfrm>
            <a:off x="11242307" y="3003082"/>
            <a:ext cx="214" cy="17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Oval 515">
            <a:extLst>
              <a:ext uri="{FF2B5EF4-FFF2-40B4-BE49-F238E27FC236}">
                <a16:creationId xmlns:a16="http://schemas.microsoft.com/office/drawing/2014/main" id="{F08FDBDE-FEF8-344D-A595-882715020F2B}"/>
              </a:ext>
            </a:extLst>
          </p:cNvPr>
          <p:cNvSpPr/>
          <p:nvPr/>
        </p:nvSpPr>
        <p:spPr>
          <a:xfrm>
            <a:off x="11214174" y="2974949"/>
            <a:ext cx="56266" cy="562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0C6BB056-9407-4B4C-8F09-0B306EEB9CF5}"/>
              </a:ext>
            </a:extLst>
          </p:cNvPr>
          <p:cNvSpPr/>
          <p:nvPr/>
        </p:nvSpPr>
        <p:spPr>
          <a:xfrm>
            <a:off x="8489731" y="2974949"/>
            <a:ext cx="56266" cy="562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128B941-E5BF-2443-A43B-927D6B80F424}"/>
              </a:ext>
            </a:extLst>
          </p:cNvPr>
          <p:cNvCxnSpPr>
            <a:cxnSpLocks/>
          </p:cNvCxnSpPr>
          <p:nvPr/>
        </p:nvCxnSpPr>
        <p:spPr>
          <a:xfrm>
            <a:off x="8517864" y="3031215"/>
            <a:ext cx="0" cy="14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90061F9-9E60-324E-B5C4-E714ACE328B6}"/>
              </a:ext>
            </a:extLst>
          </p:cNvPr>
          <p:cNvCxnSpPr/>
          <p:nvPr/>
        </p:nvCxnSpPr>
        <p:spPr>
          <a:xfrm>
            <a:off x="5560876" y="3010396"/>
            <a:ext cx="0" cy="11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67659934-4533-6B47-979B-8622F463BB18}"/>
              </a:ext>
            </a:extLst>
          </p:cNvPr>
          <p:cNvSpPr/>
          <p:nvPr/>
        </p:nvSpPr>
        <p:spPr>
          <a:xfrm>
            <a:off x="5532743" y="2955092"/>
            <a:ext cx="56266" cy="562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B5614A3-49D8-514D-9B0F-A598AFBAF03E}"/>
              </a:ext>
            </a:extLst>
          </p:cNvPr>
          <p:cNvCxnSpPr>
            <a:stCxn id="512" idx="0"/>
          </p:cNvCxnSpPr>
          <p:nvPr/>
        </p:nvCxnSpPr>
        <p:spPr>
          <a:xfrm flipV="1">
            <a:off x="2263140" y="1450848"/>
            <a:ext cx="0" cy="2411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9F689D56-ECD1-5347-98CB-914E486DEC11}"/>
              </a:ext>
            </a:extLst>
          </p:cNvPr>
          <p:cNvCxnSpPr>
            <a:cxnSpLocks/>
            <a:stCxn id="502" idx="0"/>
          </p:cNvCxnSpPr>
          <p:nvPr/>
        </p:nvCxnSpPr>
        <p:spPr>
          <a:xfrm flipV="1">
            <a:off x="5079492" y="1450848"/>
            <a:ext cx="0" cy="2411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98D26E30-9FD3-0842-9D61-DCEE4FEFE775}"/>
              </a:ext>
            </a:extLst>
          </p:cNvPr>
          <p:cNvCxnSpPr>
            <a:stCxn id="506" idx="0"/>
          </p:cNvCxnSpPr>
          <p:nvPr/>
        </p:nvCxnSpPr>
        <p:spPr>
          <a:xfrm flipV="1">
            <a:off x="7859268" y="1450848"/>
            <a:ext cx="0" cy="2411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66A16530-B998-3244-9CA4-CE68B2C9AB69}"/>
                  </a:ext>
                </a:extLst>
              </p:cNvPr>
              <p:cNvSpPr/>
              <p:nvPr/>
            </p:nvSpPr>
            <p:spPr>
              <a:xfrm>
                <a:off x="2381664" y="744654"/>
                <a:ext cx="5209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66A16530-B998-3244-9CA4-CE68B2C9A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664" y="744654"/>
                <a:ext cx="520912" cy="276999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86A6799D-4DDE-3942-A9ED-AB41F90C6ABB}"/>
                  </a:ext>
                </a:extLst>
              </p:cNvPr>
              <p:cNvSpPr/>
              <p:nvPr/>
            </p:nvSpPr>
            <p:spPr>
              <a:xfrm>
                <a:off x="5187285" y="744654"/>
                <a:ext cx="3552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86A6799D-4DDE-3942-A9ED-AB41F90C6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85" y="744654"/>
                <a:ext cx="355225" cy="276999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AFB3C000-C335-4543-95BC-790F4B72DC43}"/>
                  </a:ext>
                </a:extLst>
              </p:cNvPr>
              <p:cNvSpPr/>
              <p:nvPr/>
            </p:nvSpPr>
            <p:spPr>
              <a:xfrm>
                <a:off x="7928110" y="735849"/>
                <a:ext cx="5209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AFB3C000-C335-4543-95BC-790F4B72D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10" y="735849"/>
                <a:ext cx="520912" cy="276999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7" name="Table 526">
            <a:extLst>
              <a:ext uri="{FF2B5EF4-FFF2-40B4-BE49-F238E27FC236}">
                <a16:creationId xmlns:a16="http://schemas.microsoft.com/office/drawing/2014/main" id="{91E8D784-26A0-E24D-85C6-657CB0B84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82259"/>
              </p:ext>
            </p:extLst>
          </p:nvPr>
        </p:nvGraphicFramePr>
        <p:xfrm>
          <a:off x="2173491" y="691468"/>
          <a:ext cx="16443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30">
                  <a:extLst>
                    <a:ext uri="{9D8B030D-6E8A-4147-A177-3AD203B41FA5}">
                      <a16:colId xmlns:a16="http://schemas.microsoft.com/office/drawing/2014/main" val="3946676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960" marR="48960" marT="27405" marB="2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5291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960" marR="48960" marT="27405" marB="2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913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960" marR="48960" marT="27405" marB="2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52740"/>
                  </a:ext>
                </a:extLst>
              </a:tr>
            </a:tbl>
          </a:graphicData>
        </a:graphic>
      </p:graphicFrame>
      <p:graphicFrame>
        <p:nvGraphicFramePr>
          <p:cNvPr id="528" name="Table 527">
            <a:extLst>
              <a:ext uri="{FF2B5EF4-FFF2-40B4-BE49-F238E27FC236}">
                <a16:creationId xmlns:a16="http://schemas.microsoft.com/office/drawing/2014/main" id="{66753774-29B9-E941-BE40-532541AA7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5837"/>
              </p:ext>
            </p:extLst>
          </p:nvPr>
        </p:nvGraphicFramePr>
        <p:xfrm>
          <a:off x="7791029" y="655889"/>
          <a:ext cx="1370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1">
                  <a:extLst>
                    <a:ext uri="{9D8B030D-6E8A-4147-A177-3AD203B41FA5}">
                      <a16:colId xmlns:a16="http://schemas.microsoft.com/office/drawing/2014/main" val="3946676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381" marR="48381" marT="27083" marB="27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5291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381" marR="48381" marT="27083" marB="27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913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381" marR="48381" marT="27083" marB="27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52740"/>
                  </a:ext>
                </a:extLst>
              </a:tr>
            </a:tbl>
          </a:graphicData>
        </a:graphic>
      </p:graphicFrame>
      <p:graphicFrame>
        <p:nvGraphicFramePr>
          <p:cNvPr id="529" name="Table 528">
            <a:extLst>
              <a:ext uri="{FF2B5EF4-FFF2-40B4-BE49-F238E27FC236}">
                <a16:creationId xmlns:a16="http://schemas.microsoft.com/office/drawing/2014/main" id="{5D780A87-0A7C-EE4F-9D8E-1FA756A3B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25216"/>
              </p:ext>
            </p:extLst>
          </p:nvPr>
        </p:nvGraphicFramePr>
        <p:xfrm>
          <a:off x="5012241" y="655889"/>
          <a:ext cx="13885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54">
                  <a:extLst>
                    <a:ext uri="{9D8B030D-6E8A-4147-A177-3AD203B41FA5}">
                      <a16:colId xmlns:a16="http://schemas.microsoft.com/office/drawing/2014/main" val="3946676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9007" marR="49007" marT="27431" marB="2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5291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9007" marR="49007" marT="27431" marB="2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913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9007" marR="49007" marT="27431" marB="2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5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98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08FBCB84-3F3F-3B4D-BDAC-EAA720B1D393}"/>
              </a:ext>
            </a:extLst>
          </p:cNvPr>
          <p:cNvSpPr/>
          <p:nvPr/>
        </p:nvSpPr>
        <p:spPr>
          <a:xfrm>
            <a:off x="3008663" y="1961887"/>
            <a:ext cx="2321754" cy="2645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DE3B4FB-FC78-C640-8411-793A65CEB76D}"/>
              </a:ext>
            </a:extLst>
          </p:cNvPr>
          <p:cNvGrpSpPr/>
          <p:nvPr/>
        </p:nvGrpSpPr>
        <p:grpSpPr>
          <a:xfrm>
            <a:off x="3603208" y="2201041"/>
            <a:ext cx="1654917" cy="559569"/>
            <a:chOff x="3604325" y="2207396"/>
            <a:chExt cx="1654917" cy="559569"/>
          </a:xfrm>
        </p:grpSpPr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A81113AF-C61F-D742-8968-2D1BCFF78898}"/>
                </a:ext>
              </a:extLst>
            </p:cNvPr>
            <p:cNvSpPr/>
            <p:nvPr/>
          </p:nvSpPr>
          <p:spPr>
            <a:xfrm rot="5400000">
              <a:off x="4826418" y="2334932"/>
              <a:ext cx="559569" cy="304498"/>
            </a:xfrm>
            <a:prstGeom prst="roundRect">
              <a:avLst>
                <a:gd name="adj" fmla="val 35652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6C2916AF-762D-C948-B0EE-2919100907E2}"/>
                </a:ext>
              </a:extLst>
            </p:cNvPr>
            <p:cNvSpPr/>
            <p:nvPr/>
          </p:nvSpPr>
          <p:spPr>
            <a:xfrm>
              <a:off x="3630569" y="2252565"/>
              <a:ext cx="1628673" cy="130451"/>
            </a:xfrm>
            <a:prstGeom prst="roundRect">
              <a:avLst>
                <a:gd name="adj" fmla="val 35652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ounded Rectangle 221">
              <a:extLst>
                <a:ext uri="{FF2B5EF4-FFF2-40B4-BE49-F238E27FC236}">
                  <a16:creationId xmlns:a16="http://schemas.microsoft.com/office/drawing/2014/main" id="{D21FC481-D7EF-1648-B52C-37612D7D0185}"/>
                </a:ext>
              </a:extLst>
            </p:cNvPr>
            <p:cNvSpPr/>
            <p:nvPr/>
          </p:nvSpPr>
          <p:spPr>
            <a:xfrm rot="5400000">
              <a:off x="3522293" y="2337522"/>
              <a:ext cx="329010" cy="164946"/>
            </a:xfrm>
            <a:prstGeom prst="roundRect">
              <a:avLst>
                <a:gd name="adj" fmla="val 35652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D5FD20D-3DE7-1D47-871F-F658C7025E09}"/>
              </a:ext>
            </a:extLst>
          </p:cNvPr>
          <p:cNvGrpSpPr/>
          <p:nvPr/>
        </p:nvGrpSpPr>
        <p:grpSpPr>
          <a:xfrm>
            <a:off x="4030188" y="2397299"/>
            <a:ext cx="900293" cy="739765"/>
            <a:chOff x="4030188" y="2397299"/>
            <a:chExt cx="900293" cy="739765"/>
          </a:xfrm>
        </p:grpSpPr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E2C86478-7615-6645-AD87-3C1BC36FA036}"/>
                </a:ext>
              </a:extLst>
            </p:cNvPr>
            <p:cNvSpPr/>
            <p:nvPr/>
          </p:nvSpPr>
          <p:spPr>
            <a:xfrm>
              <a:off x="4030188" y="2397299"/>
              <a:ext cx="757299" cy="287613"/>
            </a:xfrm>
            <a:prstGeom prst="roundRect">
              <a:avLst>
                <a:gd name="adj" fmla="val 3565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EC7C9A31-5173-3A4E-8CF9-5817075BC317}"/>
                </a:ext>
              </a:extLst>
            </p:cNvPr>
            <p:cNvSpPr/>
            <p:nvPr/>
          </p:nvSpPr>
          <p:spPr>
            <a:xfrm rot="5400000">
              <a:off x="4408350" y="2614934"/>
              <a:ext cx="739763" cy="304498"/>
            </a:xfrm>
            <a:prstGeom prst="roundRect">
              <a:avLst>
                <a:gd name="adj" fmla="val 3565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8503CBC9-59A0-8940-A74B-426D8F6606DC}"/>
              </a:ext>
            </a:extLst>
          </p:cNvPr>
          <p:cNvSpPr/>
          <p:nvPr/>
        </p:nvSpPr>
        <p:spPr>
          <a:xfrm>
            <a:off x="4501943" y="2771043"/>
            <a:ext cx="757299" cy="1803210"/>
          </a:xfrm>
          <a:prstGeom prst="roundRect">
            <a:avLst>
              <a:gd name="adj" fmla="val 356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EA02B33E-9497-6340-A1FD-1D85F6C9F8CC}"/>
              </a:ext>
            </a:extLst>
          </p:cNvPr>
          <p:cNvSpPr/>
          <p:nvPr/>
        </p:nvSpPr>
        <p:spPr>
          <a:xfrm>
            <a:off x="3812063" y="2766963"/>
            <a:ext cx="674658" cy="1803210"/>
          </a:xfrm>
          <a:prstGeom prst="roundRect">
            <a:avLst>
              <a:gd name="adj" fmla="val 326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F79FFA02-5ABE-B54B-B181-56C5810325F1}"/>
              </a:ext>
            </a:extLst>
          </p:cNvPr>
          <p:cNvSpPr/>
          <p:nvPr/>
        </p:nvSpPr>
        <p:spPr>
          <a:xfrm>
            <a:off x="3085182" y="2744107"/>
            <a:ext cx="709084" cy="1803210"/>
          </a:xfrm>
          <a:prstGeom prst="roundRect">
            <a:avLst>
              <a:gd name="adj" fmla="val 3267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178EDD-CFAE-4841-8B79-B5B627E12507}"/>
              </a:ext>
            </a:extLst>
          </p:cNvPr>
          <p:cNvSpPr/>
          <p:nvPr/>
        </p:nvSpPr>
        <p:spPr>
          <a:xfrm>
            <a:off x="3820798" y="4690198"/>
            <a:ext cx="371475" cy="326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AFDCAC-0380-6249-92DB-8ABEFAFBC7B6}"/>
                  </a:ext>
                </a:extLst>
              </p:cNvPr>
              <p:cNvSpPr/>
              <p:nvPr/>
            </p:nvSpPr>
            <p:spPr>
              <a:xfrm>
                <a:off x="3126155" y="4007119"/>
                <a:ext cx="371475" cy="32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AFDCAC-0380-6249-92DB-8ABEFAFBC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55" y="4007119"/>
                <a:ext cx="371475" cy="326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B6694C-CDBF-F246-9002-29059AB9E060}"/>
                  </a:ext>
                </a:extLst>
              </p:cNvPr>
              <p:cNvSpPr/>
              <p:nvPr/>
            </p:nvSpPr>
            <p:spPr>
              <a:xfrm>
                <a:off x="3818757" y="4007120"/>
                <a:ext cx="371475" cy="32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B6694C-CDBF-F246-9002-29059AB9E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57" y="4007120"/>
                <a:ext cx="371475" cy="326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9308BD-228F-C140-A9DB-9BEF8171F06C}"/>
                  </a:ext>
                </a:extLst>
              </p:cNvPr>
              <p:cNvSpPr/>
              <p:nvPr/>
            </p:nvSpPr>
            <p:spPr>
              <a:xfrm>
                <a:off x="4508638" y="4007119"/>
                <a:ext cx="371475" cy="32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9308BD-228F-C140-A9DB-9BEF8171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638" y="4007119"/>
                <a:ext cx="371475" cy="326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BC5EC4-4E27-EC47-AF09-20567235D5C5}"/>
                  </a:ext>
                </a:extLst>
              </p:cNvPr>
              <p:cNvSpPr/>
              <p:nvPr/>
            </p:nvSpPr>
            <p:spPr>
              <a:xfrm>
                <a:off x="3126155" y="2902224"/>
                <a:ext cx="371475" cy="32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BC5EC4-4E27-EC47-AF09-20567235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55" y="2902224"/>
                <a:ext cx="371475" cy="326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BE291D-C91B-5B49-A5B9-4CB57C165201}"/>
                  </a:ext>
                </a:extLst>
              </p:cNvPr>
              <p:cNvSpPr/>
              <p:nvPr/>
            </p:nvSpPr>
            <p:spPr>
              <a:xfrm>
                <a:off x="3818757" y="2902225"/>
                <a:ext cx="371475" cy="32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BE291D-C91B-5B49-A5B9-4CB57C165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57" y="2902225"/>
                <a:ext cx="371475" cy="326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4519A6-3A5A-2042-9ECE-002C61D11F21}"/>
                  </a:ext>
                </a:extLst>
              </p:cNvPr>
              <p:cNvSpPr/>
              <p:nvPr/>
            </p:nvSpPr>
            <p:spPr>
              <a:xfrm>
                <a:off x="4508638" y="2902224"/>
                <a:ext cx="371475" cy="32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4519A6-3A5A-2042-9ECE-002C61D11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638" y="2902224"/>
                <a:ext cx="371475" cy="326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6E9569A-6D15-BA4C-BFDE-7E7CC198C0A3}"/>
              </a:ext>
            </a:extLst>
          </p:cNvPr>
          <p:cNvSpPr/>
          <p:nvPr/>
        </p:nvSpPr>
        <p:spPr>
          <a:xfrm>
            <a:off x="3198273" y="3548559"/>
            <a:ext cx="216354" cy="216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820EB4-448D-2E4C-8072-5AC504FB4114}"/>
              </a:ext>
            </a:extLst>
          </p:cNvPr>
          <p:cNvSpPr/>
          <p:nvPr/>
        </p:nvSpPr>
        <p:spPr>
          <a:xfrm>
            <a:off x="3896317" y="3548559"/>
            <a:ext cx="216354" cy="216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9F58AB-F99E-4642-AEF9-EFC5AB948E97}"/>
              </a:ext>
            </a:extLst>
          </p:cNvPr>
          <p:cNvSpPr/>
          <p:nvPr/>
        </p:nvSpPr>
        <p:spPr>
          <a:xfrm>
            <a:off x="4590279" y="3548559"/>
            <a:ext cx="216354" cy="216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ED6E7B8-2A91-5442-BE23-B0C8C20E7713}"/>
                  </a:ext>
                </a:extLst>
              </p:cNvPr>
              <p:cNvSpPr/>
              <p:nvPr/>
            </p:nvSpPr>
            <p:spPr>
              <a:xfrm>
                <a:off x="3518713" y="3333566"/>
                <a:ext cx="341887" cy="1632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05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ED6E7B8-2A91-5442-BE23-B0C8C20E7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713" y="3333566"/>
                <a:ext cx="341887" cy="163288"/>
              </a:xfrm>
              <a:prstGeom prst="ellipse">
                <a:avLst/>
              </a:prstGeom>
              <a:blipFill>
                <a:blip r:embed="rId8"/>
                <a:stretch>
                  <a:fillRect b="-26667"/>
                </a:stretch>
              </a:blip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01E612-87BB-8A42-A077-CC68BB30194F}"/>
                  </a:ext>
                </a:extLst>
              </p:cNvPr>
              <p:cNvSpPr/>
              <p:nvPr/>
            </p:nvSpPr>
            <p:spPr>
              <a:xfrm>
                <a:off x="4179512" y="3333566"/>
                <a:ext cx="341887" cy="1632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05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01E612-87BB-8A42-A077-CC68BB301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12" y="3333566"/>
                <a:ext cx="341887" cy="163288"/>
              </a:xfrm>
              <a:prstGeom prst="ellipse">
                <a:avLst/>
              </a:prstGeom>
              <a:blipFill>
                <a:blip r:embed="rId9"/>
                <a:stretch>
                  <a:fillRect b="-26667"/>
                </a:stretch>
              </a:blip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DD598A7-1A50-B549-8C14-426D46B48C5A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3480961" y="4164622"/>
            <a:ext cx="356508" cy="694643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45F73F8-EA18-3B47-BD5A-A749400FC4E1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4172202" y="4168024"/>
            <a:ext cx="356508" cy="687840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3458BF7-50BC-4E42-8816-DC8E79030CE4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rot="16200000" flipV="1">
            <a:off x="3827263" y="4510924"/>
            <a:ext cx="356507" cy="2041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96B686-47ED-FE45-BC2E-3C503C8C6BE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306450" y="3228795"/>
            <a:ext cx="5443" cy="31976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3F3C03-9CA5-6E49-9058-CBCBD4D78900}"/>
              </a:ext>
            </a:extLst>
          </p:cNvPr>
          <p:cNvCxnSpPr>
            <a:stCxn id="3" idx="0"/>
            <a:endCxn id="12" idx="4"/>
          </p:cNvCxnSpPr>
          <p:nvPr/>
        </p:nvCxnSpPr>
        <p:spPr>
          <a:xfrm flipH="1" flipV="1">
            <a:off x="3306450" y="3764913"/>
            <a:ext cx="5443" cy="24220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88649E-4BFB-CD40-9BC1-23CDB5A20927}"/>
              </a:ext>
            </a:extLst>
          </p:cNvPr>
          <p:cNvCxnSpPr>
            <a:stCxn id="4" idx="0"/>
            <a:endCxn id="13" idx="4"/>
          </p:cNvCxnSpPr>
          <p:nvPr/>
        </p:nvCxnSpPr>
        <p:spPr>
          <a:xfrm flipH="1" flipV="1">
            <a:off x="4004494" y="3764913"/>
            <a:ext cx="1" cy="24220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041C31-67F1-AB44-9E0F-E99DAC63DBE6}"/>
              </a:ext>
            </a:extLst>
          </p:cNvPr>
          <p:cNvCxnSpPr>
            <a:stCxn id="5" idx="0"/>
            <a:endCxn id="14" idx="4"/>
          </p:cNvCxnSpPr>
          <p:nvPr/>
        </p:nvCxnSpPr>
        <p:spPr>
          <a:xfrm flipV="1">
            <a:off x="4694376" y="3764913"/>
            <a:ext cx="4080" cy="24220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B3F68A-F5CE-E94A-A341-60A7F495318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004494" y="3228796"/>
            <a:ext cx="1" cy="31976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D5BC58-E1B7-3B48-A64A-5AC0BF63B5A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694376" y="3228795"/>
            <a:ext cx="4080" cy="31976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C4BF90DB-01C0-314D-A2B4-FE5FEA549E2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06177" y="2718529"/>
            <a:ext cx="1298318" cy="183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56B6E8C-B561-CB4F-AC58-902BE8D739A9}"/>
              </a:ext>
            </a:extLst>
          </p:cNvPr>
          <p:cNvCxnSpPr>
            <a:cxnSpLocks/>
            <a:stCxn id="12" idx="6"/>
            <a:endCxn id="15" idx="4"/>
          </p:cNvCxnSpPr>
          <p:nvPr/>
        </p:nvCxnSpPr>
        <p:spPr>
          <a:xfrm flipV="1">
            <a:off x="3414627" y="3496854"/>
            <a:ext cx="275030" cy="159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D6925A3-7EB1-7E4E-BC60-0B1AB2802FA0}"/>
              </a:ext>
            </a:extLst>
          </p:cNvPr>
          <p:cNvCxnSpPr>
            <a:cxnSpLocks/>
            <a:stCxn id="13" idx="6"/>
            <a:endCxn id="16" idx="4"/>
          </p:cNvCxnSpPr>
          <p:nvPr/>
        </p:nvCxnSpPr>
        <p:spPr>
          <a:xfrm flipV="1">
            <a:off x="4112671" y="3496854"/>
            <a:ext cx="237785" cy="159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3BD6253-1301-A54A-9EA5-27B486FAD888}"/>
                  </a:ext>
                </a:extLst>
              </p:cNvPr>
              <p:cNvSpPr/>
              <p:nvPr/>
            </p:nvSpPr>
            <p:spPr>
              <a:xfrm>
                <a:off x="4232711" y="2423233"/>
                <a:ext cx="216354" cy="2163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3BD6253-1301-A54A-9EA5-27B486FAD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711" y="2423233"/>
                <a:ext cx="216354" cy="216354"/>
              </a:xfrm>
              <a:prstGeom prst="ellipse">
                <a:avLst/>
              </a:prstGeom>
              <a:blipFill>
                <a:blip r:embed="rId10"/>
                <a:stretch>
                  <a:fillRect l="-10526" b="-10526"/>
                </a:stretch>
              </a:blip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A94CCB81-A15B-254C-8733-76F6729A9014}"/>
              </a:ext>
            </a:extLst>
          </p:cNvPr>
          <p:cNvCxnSpPr>
            <a:cxnSpLocks/>
            <a:endCxn id="56" idx="2"/>
          </p:cNvCxnSpPr>
          <p:nvPr/>
        </p:nvCxnSpPr>
        <p:spPr>
          <a:xfrm rot="5400000" flipH="1" flipV="1">
            <a:off x="3545436" y="2675631"/>
            <a:ext cx="831496" cy="543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4FD50C-1972-9D47-B20C-8B3482BCFBC2}"/>
              </a:ext>
            </a:extLst>
          </p:cNvPr>
          <p:cNvCxnSpPr>
            <a:cxnSpLocks/>
            <a:stCxn id="16" idx="0"/>
            <a:endCxn id="56" idx="4"/>
          </p:cNvCxnSpPr>
          <p:nvPr/>
        </p:nvCxnSpPr>
        <p:spPr>
          <a:xfrm flipH="1" flipV="1">
            <a:off x="4340888" y="2639587"/>
            <a:ext cx="9568" cy="69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E7FD98A-924D-6A4C-AA5B-989749436B6A}"/>
              </a:ext>
            </a:extLst>
          </p:cNvPr>
          <p:cNvCxnSpPr>
            <a:cxnSpLocks/>
            <a:stCxn id="87" idx="6"/>
          </p:cNvCxnSpPr>
          <p:nvPr/>
        </p:nvCxnSpPr>
        <p:spPr>
          <a:xfrm>
            <a:off x="5198518" y="2331981"/>
            <a:ext cx="326576" cy="412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F4B466C-9857-D144-82D1-2FF0276EFA66}"/>
              </a:ext>
            </a:extLst>
          </p:cNvPr>
          <p:cNvCxnSpPr>
            <a:cxnSpLocks/>
            <a:stCxn id="56" idx="6"/>
            <a:endCxn id="11" idx="0"/>
          </p:cNvCxnSpPr>
          <p:nvPr/>
        </p:nvCxnSpPr>
        <p:spPr>
          <a:xfrm>
            <a:off x="4449065" y="2531410"/>
            <a:ext cx="245311" cy="370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054564A-065C-A54D-8C04-153D46FC963F}"/>
                  </a:ext>
                </a:extLst>
              </p:cNvPr>
              <p:cNvSpPr/>
              <p:nvPr/>
            </p:nvSpPr>
            <p:spPr>
              <a:xfrm>
                <a:off x="4919398" y="3333566"/>
                <a:ext cx="341887" cy="1632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054564A-065C-A54D-8C04-153D46FC9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98" y="3333566"/>
                <a:ext cx="341887" cy="163288"/>
              </a:xfrm>
              <a:prstGeom prst="ellipse">
                <a:avLst/>
              </a:prstGeom>
              <a:blipFill>
                <a:blip r:embed="rId11"/>
                <a:stretch>
                  <a:fillRect l="-6897"/>
                </a:stretch>
              </a:blip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111890E-4463-9B46-895C-20283E554973}"/>
              </a:ext>
            </a:extLst>
          </p:cNvPr>
          <p:cNvCxnSpPr>
            <a:stCxn id="14" idx="6"/>
            <a:endCxn id="83" idx="4"/>
          </p:cNvCxnSpPr>
          <p:nvPr/>
        </p:nvCxnSpPr>
        <p:spPr>
          <a:xfrm flipV="1">
            <a:off x="4806633" y="3496854"/>
            <a:ext cx="283709" cy="159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76FC82-0ECD-724C-9272-335FA4D02DD6}"/>
                  </a:ext>
                </a:extLst>
              </p:cNvPr>
              <p:cNvSpPr/>
              <p:nvPr/>
            </p:nvSpPr>
            <p:spPr>
              <a:xfrm>
                <a:off x="4982164" y="2223804"/>
                <a:ext cx="216354" cy="2163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#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76FC82-0ECD-724C-9272-335FA4D02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164" y="2223804"/>
                <a:ext cx="216354" cy="216354"/>
              </a:xfrm>
              <a:prstGeom prst="ellipse">
                <a:avLst/>
              </a:prstGeom>
              <a:blipFill>
                <a:blip r:embed="rId12"/>
                <a:stretch>
                  <a:fillRect l="-10526" b="-10526"/>
                </a:stretch>
              </a:blip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617D7B9-3B37-5A43-98BD-EDFDFD60029F}"/>
              </a:ext>
            </a:extLst>
          </p:cNvPr>
          <p:cNvCxnSpPr>
            <a:cxnSpLocks/>
            <a:stCxn id="215" idx="0"/>
            <a:endCxn id="87" idx="2"/>
          </p:cNvCxnSpPr>
          <p:nvPr/>
        </p:nvCxnSpPr>
        <p:spPr>
          <a:xfrm rot="5400000" flipH="1" flipV="1">
            <a:off x="4248768" y="1775451"/>
            <a:ext cx="176866" cy="1289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9502F-732F-D947-B4B2-E8D4D3D1C29D}"/>
              </a:ext>
            </a:extLst>
          </p:cNvPr>
          <p:cNvCxnSpPr>
            <a:stCxn id="83" idx="0"/>
            <a:endCxn id="87" idx="4"/>
          </p:cNvCxnSpPr>
          <p:nvPr/>
        </p:nvCxnSpPr>
        <p:spPr>
          <a:xfrm flipH="1" flipV="1">
            <a:off x="5090341" y="2440158"/>
            <a:ext cx="1" cy="89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08828E1-B5B8-FD40-941E-EFB64D649D42}"/>
              </a:ext>
            </a:extLst>
          </p:cNvPr>
          <p:cNvSpPr txBox="1"/>
          <p:nvPr/>
        </p:nvSpPr>
        <p:spPr>
          <a:xfrm>
            <a:off x="149349" y="98323"/>
            <a:ext cx="436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Producing Annotations – Detailed – GRU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632653E-C8D4-1246-B717-91F880CEA11B}"/>
                  </a:ext>
                </a:extLst>
              </p:cNvPr>
              <p:cNvSpPr/>
              <p:nvPr/>
            </p:nvSpPr>
            <p:spPr>
              <a:xfrm>
                <a:off x="4131808" y="2915484"/>
                <a:ext cx="3270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632653E-C8D4-1246-B717-91F880CE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08" y="2915484"/>
                <a:ext cx="327077" cy="276999"/>
              </a:xfrm>
              <a:prstGeom prst="rect">
                <a:avLst/>
              </a:prstGeom>
              <a:blipFill>
                <a:blip r:embed="rId1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DF895E2-D9AB-5846-A609-3ECF3E30BF58}"/>
                  </a:ext>
                </a:extLst>
              </p:cNvPr>
              <p:cNvSpPr/>
              <p:nvPr/>
            </p:nvSpPr>
            <p:spPr>
              <a:xfrm>
                <a:off x="4862879" y="2899852"/>
                <a:ext cx="355225" cy="317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⃗"/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ba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DF895E2-D9AB-5846-A609-3ECF3E30B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9" y="2899852"/>
                <a:ext cx="355225" cy="3172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A842140-ADAF-974E-8032-97731EA662D8}"/>
                  </a:ext>
                </a:extLst>
              </p:cNvPr>
              <p:cNvSpPr/>
              <p:nvPr/>
            </p:nvSpPr>
            <p:spPr>
              <a:xfrm>
                <a:off x="3456619" y="2893282"/>
                <a:ext cx="3402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A842140-ADAF-974E-8032-97731EA66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619" y="2893282"/>
                <a:ext cx="340221" cy="276999"/>
              </a:xfrm>
              <a:prstGeom prst="rect">
                <a:avLst/>
              </a:prstGeom>
              <a:blipFill>
                <a:blip r:embed="rId15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9CA4B16-D34A-354E-9F39-3A9725ED1437}"/>
                  </a:ext>
                </a:extLst>
              </p:cNvPr>
              <p:cNvSpPr/>
              <p:nvPr/>
            </p:nvSpPr>
            <p:spPr>
              <a:xfrm>
                <a:off x="5449173" y="2331980"/>
                <a:ext cx="355225" cy="304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9CA4B16-D34A-354E-9F39-3A9725ED1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73" y="2331980"/>
                <a:ext cx="355225" cy="30431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FE1C774-55CD-8843-B6AE-BEB2A5A344FC}"/>
                  </a:ext>
                </a:extLst>
              </p:cNvPr>
              <p:cNvSpPr/>
              <p:nvPr/>
            </p:nvSpPr>
            <p:spPr>
              <a:xfrm>
                <a:off x="3830655" y="5228651"/>
                <a:ext cx="3505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FE1C774-55CD-8843-B6AE-BEB2A5A34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655" y="5228651"/>
                <a:ext cx="350544" cy="276999"/>
              </a:xfrm>
              <a:prstGeom prst="rect">
                <a:avLst/>
              </a:prstGeom>
              <a:blipFill>
                <a:blip r:embed="rId17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09AF952-7F56-0D48-BDEF-B38F4863E85C}"/>
              </a:ext>
            </a:extLst>
          </p:cNvPr>
          <p:cNvCxnSpPr>
            <a:stCxn id="150" idx="0"/>
            <a:endCxn id="2" idx="2"/>
          </p:cNvCxnSpPr>
          <p:nvPr/>
        </p:nvCxnSpPr>
        <p:spPr>
          <a:xfrm flipV="1">
            <a:off x="4005927" y="5016769"/>
            <a:ext cx="609" cy="21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36E1D413-6D89-7F4F-A427-55D31BD965E4}"/>
                  </a:ext>
                </a:extLst>
              </p:cNvPr>
              <p:cNvSpPr/>
              <p:nvPr/>
            </p:nvSpPr>
            <p:spPr>
              <a:xfrm>
                <a:off x="2582480" y="2366346"/>
                <a:ext cx="502702" cy="304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36E1D413-6D89-7F4F-A427-55D31BD96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80" y="2366346"/>
                <a:ext cx="502702" cy="3043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Oval 214">
            <a:extLst>
              <a:ext uri="{FF2B5EF4-FFF2-40B4-BE49-F238E27FC236}">
                <a16:creationId xmlns:a16="http://schemas.microsoft.com/office/drawing/2014/main" id="{BDBB0EA1-7471-D540-B427-F1AF4FC087CB}"/>
              </a:ext>
            </a:extLst>
          </p:cNvPr>
          <p:cNvSpPr/>
          <p:nvPr/>
        </p:nvSpPr>
        <p:spPr>
          <a:xfrm>
            <a:off x="3664105" y="2508847"/>
            <a:ext cx="56266" cy="562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Curved Connector 217">
            <a:extLst>
              <a:ext uri="{FF2B5EF4-FFF2-40B4-BE49-F238E27FC236}">
                <a16:creationId xmlns:a16="http://schemas.microsoft.com/office/drawing/2014/main" id="{51556B0F-4FAA-B341-89A6-B5ABA16E2BF3}"/>
              </a:ext>
            </a:extLst>
          </p:cNvPr>
          <p:cNvCxnSpPr>
            <a:cxnSpLocks/>
            <a:stCxn id="87" idx="7"/>
          </p:cNvCxnSpPr>
          <p:nvPr/>
        </p:nvCxnSpPr>
        <p:spPr>
          <a:xfrm rot="5400000" flipH="1" flipV="1">
            <a:off x="5144812" y="1875206"/>
            <a:ext cx="402304" cy="358260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EEAC1428-97D3-8646-BE6C-F3076CD4BD51}"/>
              </a:ext>
            </a:extLst>
          </p:cNvPr>
          <p:cNvCxnSpPr>
            <a:cxnSpLocks/>
            <a:endCxn id="62" idx="2"/>
          </p:cNvCxnSpPr>
          <p:nvPr/>
        </p:nvCxnSpPr>
        <p:spPr>
          <a:xfrm rot="16200000" flipV="1">
            <a:off x="-607929" y="3339772"/>
            <a:ext cx="3547422" cy="304861"/>
          </a:xfrm>
          <a:prstGeom prst="curvedConnector4">
            <a:avLst>
              <a:gd name="adj1" fmla="val 5660"/>
              <a:gd name="adj2" fmla="val 26395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8916BE32-A4AC-DD4A-8EC8-97CC79E6AC40}"/>
              </a:ext>
            </a:extLst>
          </p:cNvPr>
          <p:cNvCxnSpPr>
            <a:cxnSpLocks/>
            <a:stCxn id="4" idx="0"/>
            <a:endCxn id="64" idx="2"/>
          </p:cNvCxnSpPr>
          <p:nvPr/>
        </p:nvCxnSpPr>
        <p:spPr>
          <a:xfrm rot="16200000" flipV="1">
            <a:off x="245556" y="3367731"/>
            <a:ext cx="3532830" cy="263532"/>
          </a:xfrm>
          <a:prstGeom prst="curvedConnector4">
            <a:avLst>
              <a:gd name="adj1" fmla="val 48469"/>
              <a:gd name="adj2" fmla="val 186745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862B5C92-2AC7-3347-9426-B3C4666928A7}"/>
              </a:ext>
            </a:extLst>
          </p:cNvPr>
          <p:cNvCxnSpPr>
            <a:cxnSpLocks/>
            <a:stCxn id="5" idx="0"/>
            <a:endCxn id="65" idx="2"/>
          </p:cNvCxnSpPr>
          <p:nvPr/>
        </p:nvCxnSpPr>
        <p:spPr>
          <a:xfrm rot="16200000" flipV="1">
            <a:off x="1280114" y="3462289"/>
            <a:ext cx="3537818" cy="69427"/>
          </a:xfrm>
          <a:prstGeom prst="curvedConnector4">
            <a:avLst>
              <a:gd name="adj1" fmla="val 48471"/>
              <a:gd name="adj2" fmla="val 429267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E627A3-726E-9942-A67E-03F3F236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67430"/>
              </p:ext>
            </p:extLst>
          </p:nvPr>
        </p:nvGraphicFramePr>
        <p:xfrm>
          <a:off x="1188669" y="5265912"/>
          <a:ext cx="16443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30">
                  <a:extLst>
                    <a:ext uri="{9D8B030D-6E8A-4147-A177-3AD203B41FA5}">
                      <a16:colId xmlns:a16="http://schemas.microsoft.com/office/drawing/2014/main" val="3946676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960" marR="48960" marT="27405" marB="2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5291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960" marR="48960" marT="27405" marB="2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913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960" marR="48960" marT="27405" marB="2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527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35B9CC-A03F-344D-AE35-50F53BF82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97730"/>
              </p:ext>
            </p:extLst>
          </p:nvPr>
        </p:nvGraphicFramePr>
        <p:xfrm>
          <a:off x="2075197" y="5265912"/>
          <a:ext cx="1370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1">
                  <a:extLst>
                    <a:ext uri="{9D8B030D-6E8A-4147-A177-3AD203B41FA5}">
                      <a16:colId xmlns:a16="http://schemas.microsoft.com/office/drawing/2014/main" val="3946676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381" marR="48381" marT="27083" marB="27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5291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381" marR="48381" marT="27083" marB="27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913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8381" marR="48381" marT="27083" marB="27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527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E8C193-A74B-A84A-AA76-51031C230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26997"/>
              </p:ext>
            </p:extLst>
          </p:nvPr>
        </p:nvGraphicFramePr>
        <p:xfrm>
          <a:off x="3014309" y="5265912"/>
          <a:ext cx="13885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54">
                  <a:extLst>
                    <a:ext uri="{9D8B030D-6E8A-4147-A177-3AD203B41FA5}">
                      <a16:colId xmlns:a16="http://schemas.microsoft.com/office/drawing/2014/main" val="3946676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9007" marR="49007" marT="27431" marB="2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5291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9007" marR="49007" marT="27431" marB="2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913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9007" marR="49007" marT="27431" marB="2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5274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38AA42-E6F4-3F4C-9B93-DA1D22C53631}"/>
              </a:ext>
            </a:extLst>
          </p:cNvPr>
          <p:cNvCxnSpPr>
            <a:cxnSpLocks/>
            <a:stCxn id="14" idx="0"/>
            <a:endCxn id="3" idx="2"/>
          </p:cNvCxnSpPr>
          <p:nvPr/>
        </p:nvCxnSpPr>
        <p:spPr>
          <a:xfrm flipV="1">
            <a:off x="1270137" y="5997432"/>
            <a:ext cx="747" cy="44852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AA763A-C976-E846-A0C7-0EF3AF5B4851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2143737" y="5997432"/>
            <a:ext cx="4879" cy="4336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87751-4FFC-FF4B-AED4-E7C547F2BAB5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V="1">
            <a:off x="3083736" y="5997432"/>
            <a:ext cx="0" cy="43691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3F8F05-BA71-6A45-8395-F6C0501889B7}"/>
              </a:ext>
            </a:extLst>
          </p:cNvPr>
          <p:cNvSpPr txBox="1"/>
          <p:nvPr/>
        </p:nvSpPr>
        <p:spPr>
          <a:xfrm>
            <a:off x="2476062" y="56756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···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496383-AC03-5F44-A269-83D50798F53F}"/>
                  </a:ext>
                </a:extLst>
              </p:cNvPr>
              <p:cNvSpPr/>
              <p:nvPr/>
            </p:nvSpPr>
            <p:spPr>
              <a:xfrm>
                <a:off x="1092524" y="6445955"/>
                <a:ext cx="3552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496383-AC03-5F44-A269-83D50798F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24" y="6445955"/>
                <a:ext cx="35522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A5B12A-E93A-754A-BA07-033B80B4BCCE}"/>
                  </a:ext>
                </a:extLst>
              </p:cNvPr>
              <p:cNvSpPr/>
              <p:nvPr/>
            </p:nvSpPr>
            <p:spPr>
              <a:xfrm>
                <a:off x="1971003" y="6431079"/>
                <a:ext cx="355225" cy="29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A5B12A-E93A-754A-BA07-033B80B4B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03" y="6431079"/>
                <a:ext cx="355225" cy="291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90494D-1A5C-F146-8D61-A89AB30351C4}"/>
                  </a:ext>
                </a:extLst>
              </p:cNvPr>
              <p:cNvSpPr/>
              <p:nvPr/>
            </p:nvSpPr>
            <p:spPr>
              <a:xfrm>
                <a:off x="2906123" y="6434349"/>
                <a:ext cx="355225" cy="300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s-E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90494D-1A5C-F146-8D61-A89AB3035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23" y="6434349"/>
                <a:ext cx="355225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E8150C-52CF-3549-B98E-DC659BE90ED3}"/>
                  </a:ext>
                </a:extLst>
              </p:cNvPr>
              <p:cNvSpPr/>
              <p:nvPr/>
            </p:nvSpPr>
            <p:spPr>
              <a:xfrm>
                <a:off x="1447749" y="4505718"/>
                <a:ext cx="371475" cy="32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E8150C-52CF-3549-B98E-DC659BE90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49" y="4505718"/>
                <a:ext cx="371475" cy="326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2767DC6-C20E-F648-A173-32F81582ABCD}"/>
              </a:ext>
            </a:extLst>
          </p:cNvPr>
          <p:cNvSpPr txBox="1"/>
          <p:nvPr/>
        </p:nvSpPr>
        <p:spPr>
          <a:xfrm>
            <a:off x="1575622" y="56756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···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7FD748-418D-F142-BB3E-D6E29E1FA9B2}"/>
                  </a:ext>
                </a:extLst>
              </p:cNvPr>
              <p:cNvSpPr/>
              <p:nvPr/>
            </p:nvSpPr>
            <p:spPr>
              <a:xfrm>
                <a:off x="2018999" y="4505719"/>
                <a:ext cx="371475" cy="32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7FD748-418D-F142-BB3E-D6E29E1FA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99" y="4505719"/>
                <a:ext cx="371475" cy="326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3B0EAB-9960-8146-B450-C25814EC6F62}"/>
                  </a:ext>
                </a:extLst>
              </p:cNvPr>
              <p:cNvSpPr/>
              <p:nvPr/>
            </p:nvSpPr>
            <p:spPr>
              <a:xfrm>
                <a:off x="2590249" y="4505718"/>
                <a:ext cx="371475" cy="32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3B0EAB-9960-8146-B450-C25814EC6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249" y="4505718"/>
                <a:ext cx="371475" cy="326571"/>
              </a:xfrm>
              <a:prstGeom prst="rect">
                <a:avLst/>
              </a:prstGeom>
              <a:blipFill>
                <a:blip r:embed="rId8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4A093286-F57F-E643-AFFB-F258B2F33F97}"/>
              </a:ext>
            </a:extLst>
          </p:cNvPr>
          <p:cNvSpPr/>
          <p:nvPr/>
        </p:nvSpPr>
        <p:spPr>
          <a:xfrm>
            <a:off x="2096559" y="4036704"/>
            <a:ext cx="216354" cy="216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32750F4-FB17-4F44-B87F-74F49658C39C}"/>
                  </a:ext>
                </a:extLst>
              </p:cNvPr>
              <p:cNvSpPr/>
              <p:nvPr/>
            </p:nvSpPr>
            <p:spPr>
              <a:xfrm>
                <a:off x="2015708" y="3655413"/>
                <a:ext cx="383884" cy="18334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32750F4-FB17-4F44-B87F-74F49658C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08" y="3655413"/>
                <a:ext cx="383884" cy="18334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FE2E04-9F02-974C-8565-0FB852CDA396}"/>
              </a:ext>
            </a:extLst>
          </p:cNvPr>
          <p:cNvCxnSpPr>
            <a:cxnSpLocks/>
            <a:stCxn id="20" idx="0"/>
            <a:endCxn id="22" idx="4"/>
          </p:cNvCxnSpPr>
          <p:nvPr/>
        </p:nvCxnSpPr>
        <p:spPr>
          <a:xfrm flipH="1" flipV="1">
            <a:off x="2204736" y="4253058"/>
            <a:ext cx="1" cy="2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5F9FD5D-34BC-324C-A4C3-A74F1854863A}"/>
              </a:ext>
            </a:extLst>
          </p:cNvPr>
          <p:cNvCxnSpPr>
            <a:stCxn id="21" idx="0"/>
            <a:endCxn id="22" idx="6"/>
          </p:cNvCxnSpPr>
          <p:nvPr/>
        </p:nvCxnSpPr>
        <p:spPr>
          <a:xfrm rot="16200000" flipV="1">
            <a:off x="2364032" y="4093763"/>
            <a:ext cx="360837" cy="463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D3D474-2B62-5249-BDD3-DDAB1D0920B6}"/>
              </a:ext>
            </a:extLst>
          </p:cNvPr>
          <p:cNvCxnSpPr>
            <a:cxnSpLocks/>
            <a:stCxn id="22" idx="0"/>
            <a:endCxn id="23" idx="4"/>
          </p:cNvCxnSpPr>
          <p:nvPr/>
        </p:nvCxnSpPr>
        <p:spPr>
          <a:xfrm flipV="1">
            <a:off x="2204736" y="3838759"/>
            <a:ext cx="2914" cy="1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5A00F7B-FDAF-8F4F-A456-7330C09473B4}"/>
              </a:ext>
            </a:extLst>
          </p:cNvPr>
          <p:cNvSpPr/>
          <p:nvPr/>
        </p:nvSpPr>
        <p:spPr>
          <a:xfrm>
            <a:off x="1535188" y="3638909"/>
            <a:ext cx="216354" cy="216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C9F50-D3BE-D642-B84E-8C7FC968DA0C}"/>
              </a:ext>
            </a:extLst>
          </p:cNvPr>
          <p:cNvCxnSpPr>
            <a:cxnSpLocks/>
            <a:stCxn id="23" idx="2"/>
            <a:endCxn id="33" idx="6"/>
          </p:cNvCxnSpPr>
          <p:nvPr/>
        </p:nvCxnSpPr>
        <p:spPr>
          <a:xfrm flipH="1">
            <a:off x="1751542" y="3747086"/>
            <a:ext cx="264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746C41-ED09-B548-97C5-E7B7E27DB972}"/>
              </a:ext>
            </a:extLst>
          </p:cNvPr>
          <p:cNvCxnSpPr>
            <a:stCxn id="18" idx="0"/>
            <a:endCxn id="33" idx="4"/>
          </p:cNvCxnSpPr>
          <p:nvPr/>
        </p:nvCxnSpPr>
        <p:spPr>
          <a:xfrm flipV="1">
            <a:off x="1633487" y="3855263"/>
            <a:ext cx="9878" cy="65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E8B924C-AAFE-1F47-B8F0-CD9B98E30B93}"/>
                  </a:ext>
                </a:extLst>
              </p:cNvPr>
              <p:cNvSpPr/>
              <p:nvPr/>
            </p:nvSpPr>
            <p:spPr>
              <a:xfrm>
                <a:off x="826987" y="2893834"/>
                <a:ext cx="2703899" cy="36575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E8B924C-AAFE-1F47-B8F0-CD9B98E30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87" y="2893834"/>
                <a:ext cx="2703899" cy="365759"/>
              </a:xfrm>
              <a:prstGeom prst="roundRect">
                <a:avLst/>
              </a:prstGeom>
              <a:blipFill>
                <a:blip r:embed="rId10"/>
                <a:stretch>
                  <a:fillRect b="-1000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CEFDE5-E601-BB47-B70A-C0433E0D164F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643365" y="3273150"/>
            <a:ext cx="0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066736-16FE-2841-A606-59AADB1C37AC}"/>
              </a:ext>
            </a:extLst>
          </p:cNvPr>
          <p:cNvCxnSpPr/>
          <p:nvPr/>
        </p:nvCxnSpPr>
        <p:spPr>
          <a:xfrm>
            <a:off x="826987" y="2607777"/>
            <a:ext cx="2703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DCBB8B2-48DD-334D-AC4B-8B635AF30A83}"/>
              </a:ext>
            </a:extLst>
          </p:cNvPr>
          <p:cNvSpPr/>
          <p:nvPr/>
        </p:nvSpPr>
        <p:spPr>
          <a:xfrm>
            <a:off x="924847" y="2379285"/>
            <a:ext cx="393362" cy="2163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30AECC-24D7-4340-BE46-268D5A1C6341}"/>
              </a:ext>
            </a:extLst>
          </p:cNvPr>
          <p:cNvSpPr/>
          <p:nvPr/>
        </p:nvSpPr>
        <p:spPr>
          <a:xfrm>
            <a:off x="1785574" y="2107458"/>
            <a:ext cx="393362" cy="49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06B34E-AAD7-1440-BF43-F99D036EFB3F}"/>
              </a:ext>
            </a:extLst>
          </p:cNvPr>
          <p:cNvSpPr/>
          <p:nvPr/>
        </p:nvSpPr>
        <p:spPr>
          <a:xfrm>
            <a:off x="2917727" y="2439115"/>
            <a:ext cx="393362" cy="159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3783DB-2B24-884C-ADF7-15E214F41377}"/>
              </a:ext>
            </a:extLst>
          </p:cNvPr>
          <p:cNvSpPr txBox="1"/>
          <p:nvPr/>
        </p:nvSpPr>
        <p:spPr>
          <a:xfrm>
            <a:off x="2418196" y="223899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···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9FAA83-314A-6249-AC77-4F5468E66838}"/>
              </a:ext>
            </a:extLst>
          </p:cNvPr>
          <p:cNvCxnSpPr>
            <a:cxnSpLocks/>
          </p:cNvCxnSpPr>
          <p:nvPr/>
        </p:nvCxnSpPr>
        <p:spPr>
          <a:xfrm flipV="1">
            <a:off x="1633486" y="2677480"/>
            <a:ext cx="0" cy="21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215A9DB-F15F-9644-B878-3F9A6485A986}"/>
              </a:ext>
            </a:extLst>
          </p:cNvPr>
          <p:cNvSpPr/>
          <p:nvPr/>
        </p:nvSpPr>
        <p:spPr>
          <a:xfrm>
            <a:off x="1013351" y="1610315"/>
            <a:ext cx="216354" cy="216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3E52733-C3CD-4144-AC27-CED7C52B7871}"/>
              </a:ext>
            </a:extLst>
          </p:cNvPr>
          <p:cNvSpPr/>
          <p:nvPr/>
        </p:nvSpPr>
        <p:spPr>
          <a:xfrm>
            <a:off x="1880205" y="1624905"/>
            <a:ext cx="216354" cy="216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E5F4D8-E4C5-AC42-972F-1E9FB048C5DB}"/>
              </a:ext>
            </a:extLst>
          </p:cNvPr>
          <p:cNvSpPr/>
          <p:nvPr/>
        </p:nvSpPr>
        <p:spPr>
          <a:xfrm>
            <a:off x="3014309" y="1619917"/>
            <a:ext cx="216354" cy="216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BA8AC1C-87A0-2E49-9F48-51F12E1F4FB8}"/>
              </a:ext>
            </a:extLst>
          </p:cNvPr>
          <p:cNvSpPr/>
          <p:nvPr/>
        </p:nvSpPr>
        <p:spPr>
          <a:xfrm>
            <a:off x="1846924" y="1056867"/>
            <a:ext cx="216354" cy="216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FFEB47-428D-CE40-98F0-5D9732AEDDCD}"/>
              </a:ext>
            </a:extLst>
          </p:cNvPr>
          <p:cNvCxnSpPr>
            <a:stCxn id="62" idx="7"/>
            <a:endCxn id="66" idx="3"/>
          </p:cNvCxnSpPr>
          <p:nvPr/>
        </p:nvCxnSpPr>
        <p:spPr>
          <a:xfrm flipV="1">
            <a:off x="1198021" y="1241537"/>
            <a:ext cx="680587" cy="40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379011-E732-EE46-9DF4-7343C859ABF2}"/>
              </a:ext>
            </a:extLst>
          </p:cNvPr>
          <p:cNvCxnSpPr>
            <a:stCxn id="65" idx="1"/>
            <a:endCxn id="66" idx="5"/>
          </p:cNvCxnSpPr>
          <p:nvPr/>
        </p:nvCxnSpPr>
        <p:spPr>
          <a:xfrm flipH="1" flipV="1">
            <a:off x="2031594" y="1241537"/>
            <a:ext cx="1014399" cy="41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975E04B-7439-EC4C-88B6-88C3B770B0EF}"/>
              </a:ext>
            </a:extLst>
          </p:cNvPr>
          <p:cNvSpPr txBox="1"/>
          <p:nvPr/>
        </p:nvSpPr>
        <p:spPr>
          <a:xfrm>
            <a:off x="1391301" y="223201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···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2DF70-51AE-064C-8367-44846FD12CF6}"/>
              </a:ext>
            </a:extLst>
          </p:cNvPr>
          <p:cNvSpPr txBox="1"/>
          <p:nvPr/>
        </p:nvSpPr>
        <p:spPr>
          <a:xfrm>
            <a:off x="1414375" y="15378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···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752977-80DE-1246-AE98-CC342144AEB5}"/>
              </a:ext>
            </a:extLst>
          </p:cNvPr>
          <p:cNvSpPr txBox="1"/>
          <p:nvPr/>
        </p:nvSpPr>
        <p:spPr>
          <a:xfrm>
            <a:off x="2390474" y="15444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···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4F8586B-F8D1-5042-9884-DDAA794FF57F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1121528" y="1826669"/>
            <a:ext cx="0" cy="21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47C468-A96B-8246-9BBC-E46C21EF9269}"/>
              </a:ext>
            </a:extLst>
          </p:cNvPr>
          <p:cNvCxnSpPr>
            <a:cxnSpLocks/>
            <a:endCxn id="64" idx="4"/>
          </p:cNvCxnSpPr>
          <p:nvPr/>
        </p:nvCxnSpPr>
        <p:spPr>
          <a:xfrm flipV="1">
            <a:off x="1988382" y="1841259"/>
            <a:ext cx="0" cy="16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5993AC-9176-1C46-A434-3A1976F674FE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3122486" y="1836271"/>
            <a:ext cx="0" cy="20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38CD563-3174-C145-B9E5-4E35081D8145}"/>
                  </a:ext>
                </a:extLst>
              </p:cNvPr>
              <p:cNvSpPr/>
              <p:nvPr/>
            </p:nvSpPr>
            <p:spPr>
              <a:xfrm>
                <a:off x="1270136" y="419647"/>
                <a:ext cx="3552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38CD563-3174-C145-B9E5-4E35081D8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36" y="419647"/>
                <a:ext cx="35522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9A248E3-B8C9-A743-B48E-D3EB26BE73AF}"/>
              </a:ext>
            </a:extLst>
          </p:cNvPr>
          <p:cNvCxnSpPr>
            <a:endCxn id="20" idx="2"/>
          </p:cNvCxnSpPr>
          <p:nvPr/>
        </p:nvCxnSpPr>
        <p:spPr>
          <a:xfrm flipV="1">
            <a:off x="2204736" y="4832290"/>
            <a:ext cx="1" cy="43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D33D0713-9991-6C48-AEC9-6F7E485E382D}"/>
              </a:ext>
            </a:extLst>
          </p:cNvPr>
          <p:cNvCxnSpPr>
            <a:cxnSpLocks/>
            <a:stCxn id="3" idx="0"/>
            <a:endCxn id="20" idx="2"/>
          </p:cNvCxnSpPr>
          <p:nvPr/>
        </p:nvCxnSpPr>
        <p:spPr>
          <a:xfrm rot="5400000" flipH="1" flipV="1">
            <a:off x="1520999" y="4582175"/>
            <a:ext cx="433622" cy="93385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A2B0C518-B11E-5247-9D0A-C5F401E8FA17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rot="16200000" flipV="1">
            <a:off x="2427426" y="4609601"/>
            <a:ext cx="433622" cy="878999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5BCA62-C5FF-A649-859F-FFD0A9070278}"/>
                  </a:ext>
                </a:extLst>
              </p:cNvPr>
              <p:cNvSpPr/>
              <p:nvPr/>
            </p:nvSpPr>
            <p:spPr>
              <a:xfrm>
                <a:off x="1586822" y="3286266"/>
                <a:ext cx="355225" cy="29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5BCA62-C5FF-A649-859F-FFD0A907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22" y="3286266"/>
                <a:ext cx="355225" cy="2918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8312FF2A-DA58-C949-9F19-8DDD9FC1694F}"/>
              </a:ext>
            </a:extLst>
          </p:cNvPr>
          <p:cNvCxnSpPr>
            <a:cxnSpLocks/>
          </p:cNvCxnSpPr>
          <p:nvPr/>
        </p:nvCxnSpPr>
        <p:spPr>
          <a:xfrm rot="10800000">
            <a:off x="1111632" y="3273151"/>
            <a:ext cx="525559" cy="284375"/>
          </a:xfrm>
          <a:prstGeom prst="bentConnector3">
            <a:avLst>
              <a:gd name="adj1" fmla="val 99572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F6044E2E-F6A9-D540-8F27-B90B5A20C316}"/>
              </a:ext>
            </a:extLst>
          </p:cNvPr>
          <p:cNvCxnSpPr>
            <a:cxnSpLocks/>
          </p:cNvCxnSpPr>
          <p:nvPr/>
        </p:nvCxnSpPr>
        <p:spPr>
          <a:xfrm flipV="1">
            <a:off x="1643365" y="3259594"/>
            <a:ext cx="1505257" cy="298753"/>
          </a:xfrm>
          <a:prstGeom prst="bentConnector3">
            <a:avLst>
              <a:gd name="adj1" fmla="val 99458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2F72839-923E-E342-8389-762DCC801053}"/>
                  </a:ext>
                </a:extLst>
              </p:cNvPr>
              <p:cNvSpPr/>
              <p:nvPr/>
            </p:nvSpPr>
            <p:spPr>
              <a:xfrm>
                <a:off x="1064087" y="3294289"/>
                <a:ext cx="3552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2F72839-923E-E342-8389-762DCC801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87" y="3294289"/>
                <a:ext cx="35522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378DCA7-CAA8-6E49-B050-593683BCF664}"/>
                  </a:ext>
                </a:extLst>
              </p:cNvPr>
              <p:cNvSpPr/>
              <p:nvPr/>
            </p:nvSpPr>
            <p:spPr>
              <a:xfrm>
                <a:off x="2799598" y="3276727"/>
                <a:ext cx="355225" cy="293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378DCA7-CAA8-6E49-B050-593683BCF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598" y="3276727"/>
                <a:ext cx="355225" cy="2937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1A4EE08-DEAE-F845-AF6B-9D950D72FC57}"/>
                  </a:ext>
                </a:extLst>
              </p:cNvPr>
              <p:cNvSpPr/>
              <p:nvPr/>
            </p:nvSpPr>
            <p:spPr>
              <a:xfrm>
                <a:off x="943915" y="2345712"/>
                <a:ext cx="3552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1A4EE08-DEAE-F845-AF6B-9D950D72F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15" y="2345712"/>
                <a:ext cx="35522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138A196-3F05-914E-8F7F-72B1DEDF0D37}"/>
                  </a:ext>
                </a:extLst>
              </p:cNvPr>
              <p:cNvSpPr/>
              <p:nvPr/>
            </p:nvSpPr>
            <p:spPr>
              <a:xfrm>
                <a:off x="1793391" y="2333067"/>
                <a:ext cx="355225" cy="29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138A196-3F05-914E-8F7F-72B1DEDF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91" y="2333067"/>
                <a:ext cx="355225" cy="2918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AB24F94-9EE4-C545-818E-4B4130B5CC60}"/>
                  </a:ext>
                </a:extLst>
              </p:cNvPr>
              <p:cNvSpPr/>
              <p:nvPr/>
            </p:nvSpPr>
            <p:spPr>
              <a:xfrm>
                <a:off x="2944872" y="2351814"/>
                <a:ext cx="356616" cy="293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AB24F94-9EE4-C545-818E-4B4130B5C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872" y="2351814"/>
                <a:ext cx="356616" cy="2937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B72744D9-A1F1-E04A-81E1-0CF55369D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66395"/>
              </p:ext>
            </p:extLst>
          </p:nvPr>
        </p:nvGraphicFramePr>
        <p:xfrm>
          <a:off x="1625580" y="188881"/>
          <a:ext cx="13885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54">
                  <a:extLst>
                    <a:ext uri="{9D8B030D-6E8A-4147-A177-3AD203B41FA5}">
                      <a16:colId xmlns:a16="http://schemas.microsoft.com/office/drawing/2014/main" val="3946676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9007" marR="49007" marT="27431" marB="2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5291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9007" marR="49007" marT="27431" marB="2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913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marL="49007" marR="49007" marT="27431" marB="27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5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1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7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4C589-7C46-8847-BD9C-DBFEC571CF92}"/>
              </a:ext>
            </a:extLst>
          </p:cNvPr>
          <p:cNvSpPr txBox="1"/>
          <p:nvPr/>
        </p:nvSpPr>
        <p:spPr>
          <a:xfrm>
            <a:off x="1543664" y="2767280"/>
            <a:ext cx="94329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HIGH LEVEL DIAGRAM</a:t>
            </a:r>
          </a:p>
        </p:txBody>
      </p:sp>
    </p:spTree>
    <p:extLst>
      <p:ext uri="{BB962C8B-B14F-4D97-AF65-F5344CB8AC3E}">
        <p14:creationId xmlns:p14="http://schemas.microsoft.com/office/powerpoint/2010/main" val="39650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5" name="Tab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330901"/>
                  </p:ext>
                </p:extLst>
              </p:nvPr>
            </p:nvGraphicFramePr>
            <p:xfrm>
              <a:off x="1038127" y="568727"/>
              <a:ext cx="1371600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816281027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0109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5" name="Tab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330901"/>
                  </p:ext>
                </p:extLst>
              </p:nvPr>
            </p:nvGraphicFramePr>
            <p:xfrm>
              <a:off x="1038127" y="568727"/>
              <a:ext cx="1371600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816281027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455" r="-454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0109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455" t="-200000" r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/>
              <p:cNvSpPr txBox="1"/>
              <p:nvPr/>
            </p:nvSpPr>
            <p:spPr>
              <a:xfrm>
                <a:off x="368590" y="57652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0" y="576529"/>
                <a:ext cx="506292" cy="369332"/>
              </a:xfrm>
              <a:prstGeom prst="rect">
                <a:avLst/>
              </a:prstGeom>
              <a:blipFill>
                <a:blip r:embed="rId3"/>
                <a:stretch>
                  <a:fillRect t="-3333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a 74">
                <a:extLst>
                  <a:ext uri="{FF2B5EF4-FFF2-40B4-BE49-F238E27FC236}">
                    <a16:creationId xmlns:a16="http://schemas.microsoft.com/office/drawing/2014/main" id="{908BBFB4-9081-B44C-A040-0C515EA31D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50275"/>
                  </p:ext>
                </p:extLst>
              </p:nvPr>
            </p:nvGraphicFramePr>
            <p:xfrm>
              <a:off x="1038127" y="1548845"/>
              <a:ext cx="82296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2385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a 74">
                <a:extLst>
                  <a:ext uri="{FF2B5EF4-FFF2-40B4-BE49-F238E27FC236}">
                    <a16:creationId xmlns:a16="http://schemas.microsoft.com/office/drawing/2014/main" id="{908BBFB4-9081-B44C-A040-0C515EA31D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50275"/>
                  </p:ext>
                </p:extLst>
              </p:nvPr>
            </p:nvGraphicFramePr>
            <p:xfrm>
              <a:off x="1038127" y="1548845"/>
              <a:ext cx="82296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2385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41">
                <a:extLst>
                  <a:ext uri="{FF2B5EF4-FFF2-40B4-BE49-F238E27FC236}">
                    <a16:creationId xmlns:a16="http://schemas.microsoft.com/office/drawing/2014/main" id="{A6A53AB6-698B-C74D-B145-762F10DFED73}"/>
                  </a:ext>
                </a:extLst>
              </p:cNvPr>
              <p:cNvSpPr txBox="1"/>
              <p:nvPr/>
            </p:nvSpPr>
            <p:spPr>
              <a:xfrm>
                <a:off x="341319" y="1572856"/>
                <a:ext cx="614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>
          <p:sp>
            <p:nvSpPr>
              <p:cNvPr id="79" name="CuadroTexto 41">
                <a:extLst>
                  <a:ext uri="{FF2B5EF4-FFF2-40B4-BE49-F238E27FC236}">
                    <a16:creationId xmlns:a16="http://schemas.microsoft.com/office/drawing/2014/main" id="{A6A53AB6-698B-C74D-B145-762F10DFE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9" y="1572856"/>
                <a:ext cx="614335" cy="369332"/>
              </a:xfrm>
              <a:prstGeom prst="rect">
                <a:avLst/>
              </a:prstGeom>
              <a:blipFill>
                <a:blip r:embed="rId5"/>
                <a:stretch>
                  <a:fillRect t="-6667" r="-612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DED0BA2-3FD5-5C4B-A8AF-06853A929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23412"/>
                  </p:ext>
                </p:extLst>
              </p:nvPr>
            </p:nvGraphicFramePr>
            <p:xfrm>
              <a:off x="3434894" y="576529"/>
              <a:ext cx="764751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3825">
                      <a:extLst>
                        <a:ext uri="{9D8B030D-6E8A-4147-A177-3AD203B41FA5}">
                          <a16:colId xmlns:a16="http://schemas.microsoft.com/office/drawing/2014/main" val="2375429942"/>
                        </a:ext>
                      </a:extLst>
                    </a:gridCol>
                    <a:gridCol w="6593892">
                      <a:extLst>
                        <a:ext uri="{9D8B030D-6E8A-4147-A177-3AD203B41FA5}">
                          <a16:colId xmlns:a16="http://schemas.microsoft.com/office/drawing/2014/main" val="3091038637"/>
                        </a:ext>
                      </a:extLst>
                    </a:gridCol>
                    <a:gridCol w="729798">
                      <a:extLst>
                        <a:ext uri="{9D8B030D-6E8A-4147-A177-3AD203B41FA5}">
                          <a16:colId xmlns:a16="http://schemas.microsoft.com/office/drawing/2014/main" val="407514573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𝑒𝑚𝑏𝑒𝑑𝑑𝑖𝑛𝑔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𝑜𝑟𝑖𝑔𝑖𝑛𝑎𝑙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𝑙𝑎𝑛𝑔𝑢𝑎𝑔𝑒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000" dirty="0"/>
                            <a:t> (620)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952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𝑢𝑛𝑖𝑡𝑠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𝑅𝑁𝑁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𝑐𝑒𝑙𝑙𝑠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sz="1000" dirty="0"/>
                            <a:t> (1000)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292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step</m:t>
                              </m:r>
                              <m: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r>
                            <a:rPr 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US" sz="1000" dirty="0"/>
                            <a:t> (?)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58452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87496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8134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𝑟𝑒𝑠𝑒𝑡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𝑔𝑎𝑡𝑒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5125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𝑢𝑝𝑑𝑎𝑡𝑒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1892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ES" sz="1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</m:bar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𝑝𝑟𝑜𝑝𝑜𝑠𝑒𝑑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1982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𝑒𝑚𝑏𝑒𝑑𝑑𝑖𝑛𝑔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𝑜𝑟𝑖𝑔𝑖𝑛𝑎𝑙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𝑙𝑎𝑛𝑔𝑢𝑎𝑔𝑒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04106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𝑒𝑚𝑏𝑒𝑑𝑑𝑖𝑛𝑔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𝑙𝑎𝑛𝑔𝑢𝑎𝑔𝑒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7979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i="1" dirty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s-ES" sz="1000" i="1" dirty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𝑤𝑒𝑖𝑔h𝑡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𝑝𝑟𝑜𝑗𝑒𝑐𝑡𝑖𝑜𝑛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𝑒𝑛𝑐𝑜𝑛𝑑𝑒𝑟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𝑐𝑒𝑙𝑙𝑠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.   ∗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𝑐𝑎𝑛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𝑁𝑜𝑛𝑒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𝑑𝑒𝑝𝑒𝑛𝑑𝑖𝑛𝑔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𝑔𝑎𝑡𝑒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65676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ES" sz="1000" i="1" dirty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𝑤𝑒𝑖𝑔h𝑡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𝑝𝑟𝑜𝑗𝑒𝑐𝑡𝑖𝑜𝑛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𝑒𝑛𝑐𝑜𝑛𝑑𝑒𝑟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𝑐𝑒𝑙𝑙𝑠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.   ∗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𝑐𝑎𝑛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𝑁𝑜𝑛𝑒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𝑑𝑒𝑝𝑒𝑛𝑑𝑖𝑛𝑔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𝑔𝑎𝑡𝑒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9983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DED0BA2-3FD5-5C4B-A8AF-06853A929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23412"/>
                  </p:ext>
                </p:extLst>
              </p:nvPr>
            </p:nvGraphicFramePr>
            <p:xfrm>
              <a:off x="3434894" y="576529"/>
              <a:ext cx="764751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3825">
                      <a:extLst>
                        <a:ext uri="{9D8B030D-6E8A-4147-A177-3AD203B41FA5}">
                          <a16:colId xmlns:a16="http://schemas.microsoft.com/office/drawing/2014/main" val="2375429942"/>
                        </a:ext>
                      </a:extLst>
                    </a:gridCol>
                    <a:gridCol w="6593892">
                      <a:extLst>
                        <a:ext uri="{9D8B030D-6E8A-4147-A177-3AD203B41FA5}">
                          <a16:colId xmlns:a16="http://schemas.microsoft.com/office/drawing/2014/main" val="3091038637"/>
                        </a:ext>
                      </a:extLst>
                    </a:gridCol>
                    <a:gridCol w="729798">
                      <a:extLst>
                        <a:ext uri="{9D8B030D-6E8A-4147-A177-3AD203B41FA5}">
                          <a16:colId xmlns:a16="http://schemas.microsoft.com/office/drawing/2014/main" val="407514573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4545" r="-2223077" b="-10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4545" r="-11368" b="-10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4545" r="-1724" b="-10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52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109524" r="-2223077" b="-10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109524" r="-11368" b="-10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109524" r="-1724" b="-10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2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200000" r="-2223077" b="-8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200000" r="-11368" b="-8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200000" r="-1724" b="-8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8452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300000" r="-2223077" b="-7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300000" r="-11368" b="-7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300000" r="-1724" b="-7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87496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419048" r="-2223077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419048" r="-11368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419048" r="-1724" b="-7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18134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495455" r="-2223077" b="-5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495455" r="-11368" b="-5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495455" r="-1724" b="-5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5125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595455" r="-2223077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595455" r="-11368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595455" r="-1724" b="-4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892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728571" r="-2223077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728571" r="-11368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728571" r="-1724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1982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790909" r="-2223077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790909" r="-11368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790909" r="-1724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4106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890909" r="-2223077" b="-1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890909" r="-11368" b="-1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890909" r="-1724" b="-1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979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1038095" r="-2223077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1038095" r="-11368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1038095" r="-1724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5676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846" t="-1086364" r="-2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202" t="-1086364" r="-11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1086364" r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983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5" name="Tabla 74">
                <a:extLst>
                  <a:ext uri="{FF2B5EF4-FFF2-40B4-BE49-F238E27FC236}">
                    <a16:creationId xmlns:a16="http://schemas.microsoft.com/office/drawing/2014/main" id="{E589A908-F340-ED4B-922D-EC0B58B372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36404"/>
                  </p:ext>
                </p:extLst>
              </p:nvPr>
            </p:nvGraphicFramePr>
            <p:xfrm>
              <a:off x="1038127" y="2803283"/>
              <a:ext cx="109728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9897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5" name="Tabla 74">
                <a:extLst>
                  <a:ext uri="{FF2B5EF4-FFF2-40B4-BE49-F238E27FC236}">
                    <a16:creationId xmlns:a16="http://schemas.microsoft.com/office/drawing/2014/main" id="{E589A908-F340-ED4B-922D-EC0B58B372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36404"/>
                  </p:ext>
                </p:extLst>
              </p:nvPr>
            </p:nvGraphicFramePr>
            <p:xfrm>
              <a:off x="1038127" y="2803283"/>
              <a:ext cx="109728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545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454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9897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4545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uadroTexto 41">
                <a:extLst>
                  <a:ext uri="{FF2B5EF4-FFF2-40B4-BE49-F238E27FC236}">
                    <a16:creationId xmlns:a16="http://schemas.microsoft.com/office/drawing/2014/main" id="{1B4C1C6A-DACE-0A4A-93D1-2BAA850DD2DA}"/>
                  </a:ext>
                </a:extLst>
              </p:cNvPr>
              <p:cNvSpPr txBox="1"/>
              <p:nvPr/>
            </p:nvSpPr>
            <p:spPr>
              <a:xfrm>
                <a:off x="341319" y="2940454"/>
                <a:ext cx="588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>
          <p:sp>
            <p:nvSpPr>
              <p:cNvPr id="86" name="CuadroTexto 41">
                <a:extLst>
                  <a:ext uri="{FF2B5EF4-FFF2-40B4-BE49-F238E27FC236}">
                    <a16:creationId xmlns:a16="http://schemas.microsoft.com/office/drawing/2014/main" id="{1B4C1C6A-DACE-0A4A-93D1-2BAA850D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9" y="2940454"/>
                <a:ext cx="588879" cy="369332"/>
              </a:xfrm>
              <a:prstGeom prst="rect">
                <a:avLst/>
              </a:prstGeom>
              <a:blipFill>
                <a:blip r:embed="rId8"/>
                <a:stretch>
                  <a:fillRect t="-6667" r="-638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7" name="Tabla 74">
                <a:extLst>
                  <a:ext uri="{FF2B5EF4-FFF2-40B4-BE49-F238E27FC236}">
                    <a16:creationId xmlns:a16="http://schemas.microsoft.com/office/drawing/2014/main" id="{D9F59415-6720-D64B-9BEB-6F995538AC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475547"/>
                  </p:ext>
                </p:extLst>
              </p:nvPr>
            </p:nvGraphicFramePr>
            <p:xfrm>
              <a:off x="1079318" y="4243986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7" name="Tabla 74">
                <a:extLst>
                  <a:ext uri="{FF2B5EF4-FFF2-40B4-BE49-F238E27FC236}">
                    <a16:creationId xmlns:a16="http://schemas.microsoft.com/office/drawing/2014/main" id="{D9F59415-6720-D64B-9BEB-6F995538AC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475547"/>
                  </p:ext>
                </p:extLst>
              </p:nvPr>
            </p:nvGraphicFramePr>
            <p:xfrm>
              <a:off x="1079318" y="4243986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4545" r="-4348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300000" r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uadroTexto 41">
                <a:extLst>
                  <a:ext uri="{FF2B5EF4-FFF2-40B4-BE49-F238E27FC236}">
                    <a16:creationId xmlns:a16="http://schemas.microsoft.com/office/drawing/2014/main" id="{70A93553-9308-0940-A1F6-3EDE1EED43F6}"/>
                  </a:ext>
                </a:extLst>
              </p:cNvPr>
              <p:cNvSpPr txBox="1"/>
              <p:nvPr/>
            </p:nvSpPr>
            <p:spPr>
              <a:xfrm>
                <a:off x="341319" y="4231941"/>
                <a:ext cx="677686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8" name="CuadroTexto 41">
                <a:extLst>
                  <a:ext uri="{FF2B5EF4-FFF2-40B4-BE49-F238E27FC236}">
                    <a16:creationId xmlns:a16="http://schemas.microsoft.com/office/drawing/2014/main" id="{70A93553-9308-0940-A1F6-3EDE1EED4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9" y="4231941"/>
                <a:ext cx="677686" cy="4103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1" name="Tabla 74">
                <a:extLst>
                  <a:ext uri="{FF2B5EF4-FFF2-40B4-BE49-F238E27FC236}">
                    <a16:creationId xmlns:a16="http://schemas.microsoft.com/office/drawing/2014/main" id="{D7EFB8BC-6DB2-7740-9AE9-2E18BAE584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036790"/>
                  </p:ext>
                </p:extLst>
              </p:nvPr>
            </p:nvGraphicFramePr>
            <p:xfrm>
              <a:off x="5683385" y="4243907"/>
              <a:ext cx="27432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6052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15716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1" name="Tabla 74">
                <a:extLst>
                  <a:ext uri="{FF2B5EF4-FFF2-40B4-BE49-F238E27FC236}">
                    <a16:creationId xmlns:a16="http://schemas.microsoft.com/office/drawing/2014/main" id="{D7EFB8BC-6DB2-7740-9AE9-2E18BAE584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036790"/>
                  </p:ext>
                </p:extLst>
              </p:nvPr>
            </p:nvGraphicFramePr>
            <p:xfrm>
              <a:off x="5683385" y="4243907"/>
              <a:ext cx="27432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348" t="-4545" b="-3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6052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348" t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716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uadroTexto 41">
                <a:extLst>
                  <a:ext uri="{FF2B5EF4-FFF2-40B4-BE49-F238E27FC236}">
                    <a16:creationId xmlns:a16="http://schemas.microsoft.com/office/drawing/2014/main" id="{8990A9E9-AD72-C545-9E3A-4A2011238A5B}"/>
                  </a:ext>
                </a:extLst>
              </p:cNvPr>
              <p:cNvSpPr txBox="1"/>
              <p:nvPr/>
            </p:nvSpPr>
            <p:spPr>
              <a:xfrm>
                <a:off x="4986577" y="4267918"/>
                <a:ext cx="548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>
          <p:sp>
            <p:nvSpPr>
              <p:cNvPr id="92" name="CuadroTexto 41">
                <a:extLst>
                  <a:ext uri="{FF2B5EF4-FFF2-40B4-BE49-F238E27FC236}">
                    <a16:creationId xmlns:a16="http://schemas.microsoft.com/office/drawing/2014/main" id="{8990A9E9-AD72-C545-9E3A-4A201123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77" y="4267918"/>
                <a:ext cx="548805" cy="369332"/>
              </a:xfrm>
              <a:prstGeom prst="rect">
                <a:avLst/>
              </a:prstGeom>
              <a:blipFill>
                <a:blip r:embed="rId12"/>
                <a:stretch>
                  <a:fillRect t="-6897" r="-6818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7" name="Tabla 74">
                <a:extLst>
                  <a:ext uri="{FF2B5EF4-FFF2-40B4-BE49-F238E27FC236}">
                    <a16:creationId xmlns:a16="http://schemas.microsoft.com/office/drawing/2014/main" id="{25946318-14E0-2349-A165-9B35BC471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9476755"/>
                  </p:ext>
                </p:extLst>
              </p:nvPr>
            </p:nvGraphicFramePr>
            <p:xfrm>
              <a:off x="2210743" y="4255952"/>
              <a:ext cx="281739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17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ES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ES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7" name="Tabla 74">
                <a:extLst>
                  <a:ext uri="{FF2B5EF4-FFF2-40B4-BE49-F238E27FC236}">
                    <a16:creationId xmlns:a16="http://schemas.microsoft.com/office/drawing/2014/main" id="{25946318-14E0-2349-A165-9B35BC471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9476755"/>
                  </p:ext>
                </p:extLst>
              </p:nvPr>
            </p:nvGraphicFramePr>
            <p:xfrm>
              <a:off x="2210743" y="4255952"/>
              <a:ext cx="281739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17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348" t="-4545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348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uadroTexto 41">
                <a:extLst>
                  <a:ext uri="{FF2B5EF4-FFF2-40B4-BE49-F238E27FC236}">
                    <a16:creationId xmlns:a16="http://schemas.microsoft.com/office/drawing/2014/main" id="{034BBFBC-AC2C-A146-B9D6-B6686AC9D5F0}"/>
                  </a:ext>
                </a:extLst>
              </p:cNvPr>
              <p:cNvSpPr txBox="1"/>
              <p:nvPr/>
            </p:nvSpPr>
            <p:spPr>
              <a:xfrm>
                <a:off x="1472744" y="4243907"/>
                <a:ext cx="677686" cy="429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ba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8" name="CuadroTexto 41">
                <a:extLst>
                  <a:ext uri="{FF2B5EF4-FFF2-40B4-BE49-F238E27FC236}">
                    <a16:creationId xmlns:a16="http://schemas.microsoft.com/office/drawing/2014/main" id="{034BBFBC-AC2C-A146-B9D6-B6686AC9D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44" y="4243907"/>
                <a:ext cx="677686" cy="4296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Tabla 74">
                <a:extLst>
                  <a:ext uri="{FF2B5EF4-FFF2-40B4-BE49-F238E27FC236}">
                    <a16:creationId xmlns:a16="http://schemas.microsoft.com/office/drawing/2014/main" id="{9963E496-FCE4-4747-82EC-DA5D0F34FB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488327"/>
                  </p:ext>
                </p:extLst>
              </p:nvPr>
            </p:nvGraphicFramePr>
            <p:xfrm>
              <a:off x="3420535" y="4243986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𝑟𝑠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Tabla 74">
                <a:extLst>
                  <a:ext uri="{FF2B5EF4-FFF2-40B4-BE49-F238E27FC236}">
                    <a16:creationId xmlns:a16="http://schemas.microsoft.com/office/drawing/2014/main" id="{9963E496-FCE4-4747-82EC-DA5D0F34FB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488327"/>
                  </p:ext>
                </p:extLst>
              </p:nvPr>
            </p:nvGraphicFramePr>
            <p:xfrm>
              <a:off x="3420535" y="4243986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4545" t="-4545" r="-4545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4545" t="-300000" r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uadroTexto 41">
                <a:extLst>
                  <a:ext uri="{FF2B5EF4-FFF2-40B4-BE49-F238E27FC236}">
                    <a16:creationId xmlns:a16="http://schemas.microsoft.com/office/drawing/2014/main" id="{2E50850D-832C-9649-9384-998D7E75A1AC}"/>
                  </a:ext>
                </a:extLst>
              </p:cNvPr>
              <p:cNvSpPr txBox="1"/>
              <p:nvPr/>
            </p:nvSpPr>
            <p:spPr>
              <a:xfrm>
                <a:off x="2682536" y="4231941"/>
                <a:ext cx="6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0" name="CuadroTexto 41">
                <a:extLst>
                  <a:ext uri="{FF2B5EF4-FFF2-40B4-BE49-F238E27FC236}">
                    <a16:creationId xmlns:a16="http://schemas.microsoft.com/office/drawing/2014/main" id="{2E50850D-832C-9649-9384-998D7E75A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536" y="4231941"/>
                <a:ext cx="633057" cy="369332"/>
              </a:xfrm>
              <a:prstGeom prst="rect">
                <a:avLst/>
              </a:prstGeom>
              <a:blipFill>
                <a:blip r:embed="rId16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1" name="Tabla 74">
                <a:extLst>
                  <a:ext uri="{FF2B5EF4-FFF2-40B4-BE49-F238E27FC236}">
                    <a16:creationId xmlns:a16="http://schemas.microsoft.com/office/drawing/2014/main" id="{0CEED740-9E41-3A46-979A-62EA46B741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405496"/>
                  </p:ext>
                </p:extLst>
              </p:nvPr>
            </p:nvGraphicFramePr>
            <p:xfrm>
              <a:off x="4551960" y="4255952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1" name="Tabla 74">
                <a:extLst>
                  <a:ext uri="{FF2B5EF4-FFF2-40B4-BE49-F238E27FC236}">
                    <a16:creationId xmlns:a16="http://schemas.microsoft.com/office/drawing/2014/main" id="{0CEED740-9E41-3A46-979A-62EA46B741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405496"/>
                  </p:ext>
                </p:extLst>
              </p:nvPr>
            </p:nvGraphicFramePr>
            <p:xfrm>
              <a:off x="4551960" y="4255952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348" t="-4545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348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uadroTexto 41">
                <a:extLst>
                  <a:ext uri="{FF2B5EF4-FFF2-40B4-BE49-F238E27FC236}">
                    <a16:creationId xmlns:a16="http://schemas.microsoft.com/office/drawing/2014/main" id="{15745333-4F27-1346-BAC4-CCA767C9A0F3}"/>
                  </a:ext>
                </a:extLst>
              </p:cNvPr>
              <p:cNvSpPr txBox="1"/>
              <p:nvPr/>
            </p:nvSpPr>
            <p:spPr>
              <a:xfrm>
                <a:off x="3813961" y="4243907"/>
                <a:ext cx="656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2" name="CuadroTexto 41">
                <a:extLst>
                  <a:ext uri="{FF2B5EF4-FFF2-40B4-BE49-F238E27FC236}">
                    <a16:creationId xmlns:a16="http://schemas.microsoft.com/office/drawing/2014/main" id="{15745333-4F27-1346-BAC4-CCA767C9A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61" y="4243907"/>
                <a:ext cx="656012" cy="369332"/>
              </a:xfrm>
              <a:prstGeom prst="rect">
                <a:avLst/>
              </a:prstGeom>
              <a:blipFill>
                <a:blip r:embed="rId18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6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FE9B-F6BE-2247-9EA0-FDD20FE9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– 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41">
                <a:extLst>
                  <a:ext uri="{FF2B5EF4-FFF2-40B4-BE49-F238E27FC236}">
                    <a16:creationId xmlns:a16="http://schemas.microsoft.com/office/drawing/2014/main" id="{706C0E03-349D-CD4E-BD90-02BC084EEC35}"/>
                  </a:ext>
                </a:extLst>
              </p:cNvPr>
              <p:cNvSpPr txBox="1"/>
              <p:nvPr/>
            </p:nvSpPr>
            <p:spPr>
              <a:xfrm>
                <a:off x="1348064" y="3544539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CuadroTexto 41">
                <a:extLst>
                  <a:ext uri="{FF2B5EF4-FFF2-40B4-BE49-F238E27FC236}">
                    <a16:creationId xmlns:a16="http://schemas.microsoft.com/office/drawing/2014/main" id="{706C0E03-349D-CD4E-BD90-02BC084E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64" y="3544539"/>
                <a:ext cx="778162" cy="44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21AC16F-393D-DD4A-B1A8-1418B026CD2D}"/>
              </a:ext>
            </a:extLst>
          </p:cNvPr>
          <p:cNvSpPr/>
          <p:nvPr/>
        </p:nvSpPr>
        <p:spPr>
          <a:xfrm>
            <a:off x="2241755" y="3136490"/>
            <a:ext cx="796412" cy="796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4C52CF-360B-A24F-80F2-695C7D699AF3}"/>
              </a:ext>
            </a:extLst>
          </p:cNvPr>
          <p:cNvSpPr/>
          <p:nvPr/>
        </p:nvSpPr>
        <p:spPr>
          <a:xfrm>
            <a:off x="4970203" y="3136490"/>
            <a:ext cx="796412" cy="796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CF1273-2BDF-4343-9AC7-2FE843605A97}"/>
              </a:ext>
            </a:extLst>
          </p:cNvPr>
          <p:cNvSpPr/>
          <p:nvPr/>
        </p:nvSpPr>
        <p:spPr>
          <a:xfrm>
            <a:off x="7737985" y="3136490"/>
            <a:ext cx="796412" cy="796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672985-8D72-1F46-A23A-2D6D6A11A9E5}"/>
                  </a:ext>
                </a:extLst>
              </p:cNvPr>
              <p:cNvSpPr/>
              <p:nvPr/>
            </p:nvSpPr>
            <p:spPr>
              <a:xfrm>
                <a:off x="2408903" y="4532670"/>
                <a:ext cx="462116" cy="462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672985-8D72-1F46-A23A-2D6D6A11A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3" y="4532670"/>
                <a:ext cx="462116" cy="462116"/>
              </a:xfrm>
              <a:prstGeom prst="rect">
                <a:avLst/>
              </a:prstGeom>
              <a:blipFill>
                <a:blip r:embed="rId3"/>
                <a:stretch>
                  <a:fillRect l="-2632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499556-BC04-9C41-8150-0B49C95424B0}"/>
                  </a:ext>
                </a:extLst>
              </p:cNvPr>
              <p:cNvSpPr/>
              <p:nvPr/>
            </p:nvSpPr>
            <p:spPr>
              <a:xfrm>
                <a:off x="5137351" y="4532670"/>
                <a:ext cx="462116" cy="462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499556-BC04-9C41-8150-0B49C9542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51" y="4532670"/>
                <a:ext cx="462116" cy="462116"/>
              </a:xfrm>
              <a:prstGeom prst="rect">
                <a:avLst/>
              </a:prstGeom>
              <a:blipFill>
                <a:blip r:embed="rId4"/>
                <a:stretch>
                  <a:fillRect l="-2632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41F659-DC32-A740-AC7B-CB9E66155C09}"/>
                  </a:ext>
                </a:extLst>
              </p:cNvPr>
              <p:cNvSpPr/>
              <p:nvPr/>
            </p:nvSpPr>
            <p:spPr>
              <a:xfrm>
                <a:off x="7905133" y="4532670"/>
                <a:ext cx="462116" cy="462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41F659-DC32-A740-AC7B-CB9E66155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33" y="4532670"/>
                <a:ext cx="462116" cy="4621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7D32F-6578-1C4A-92A3-CE395DB5B0BA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2639961" y="3932902"/>
            <a:ext cx="0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0BAFDA-B66A-2C4A-B26F-F3DDB1E97401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5368409" y="3932902"/>
            <a:ext cx="0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A9D46A-271F-E949-B843-8CBEB0338141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V="1">
            <a:off x="8136191" y="3932902"/>
            <a:ext cx="0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6B919E-E94D-0542-B1AA-3BC52BB8ECD5}"/>
                  </a:ext>
                </a:extLst>
              </p:cNvPr>
              <p:cNvSpPr/>
              <p:nvPr/>
            </p:nvSpPr>
            <p:spPr>
              <a:xfrm>
                <a:off x="3961941" y="3303638"/>
                <a:ext cx="462116" cy="4621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6B919E-E94D-0542-B1AA-3BC52BB8E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941" y="3303638"/>
                <a:ext cx="462116" cy="462116"/>
              </a:xfrm>
              <a:prstGeom prst="rect">
                <a:avLst/>
              </a:prstGeom>
              <a:blipFill>
                <a:blip r:embed="rId6"/>
                <a:stretch>
                  <a:fillRect l="-5405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10CED1-A1E3-284F-954F-EDF3B839FC57}"/>
                  </a:ext>
                </a:extLst>
              </p:cNvPr>
              <p:cNvSpPr/>
              <p:nvPr/>
            </p:nvSpPr>
            <p:spPr>
              <a:xfrm>
                <a:off x="6614649" y="3303638"/>
                <a:ext cx="462116" cy="4621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10CED1-A1E3-284F-954F-EDF3B839F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649" y="3303638"/>
                <a:ext cx="462116" cy="462116"/>
              </a:xfrm>
              <a:prstGeom prst="rect">
                <a:avLst/>
              </a:prstGeom>
              <a:blipFill>
                <a:blip r:embed="rId7"/>
                <a:stretch>
                  <a:fillRect l="-5263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7F158D-151C-8946-973F-E56192E7CBB1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3038167" y="3534696"/>
            <a:ext cx="923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C2D3A2-68C4-2F4D-89AA-82FC5CCE9026}"/>
              </a:ext>
            </a:extLst>
          </p:cNvPr>
          <p:cNvCxnSpPr>
            <a:cxnSpLocks/>
            <a:stCxn id="14" idx="3"/>
            <a:endCxn id="6" idx="2"/>
          </p:cNvCxnSpPr>
          <p:nvPr/>
        </p:nvCxnSpPr>
        <p:spPr>
          <a:xfrm>
            <a:off x="4424057" y="3534696"/>
            <a:ext cx="546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53A99B-EC9A-D845-9455-B1686B384677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>
            <a:off x="5766615" y="3534696"/>
            <a:ext cx="84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64F7A-043E-874C-A8BB-8E9952D0A3B3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>
            <a:off x="7076765" y="3534696"/>
            <a:ext cx="66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CAF43B-006A-DB47-B051-2702039E9B5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383889" y="3534696"/>
            <a:ext cx="85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00EC30-9042-EF4F-B218-7038CB904C51}"/>
              </a:ext>
            </a:extLst>
          </p:cNvPr>
          <p:cNvCxnSpPr>
            <a:stCxn id="5" idx="0"/>
          </p:cNvCxnSpPr>
          <p:nvPr/>
        </p:nvCxnSpPr>
        <p:spPr>
          <a:xfrm flipV="1">
            <a:off x="2639961" y="2467897"/>
            <a:ext cx="0" cy="6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5AA32-2C65-9043-A232-A7B43D5A8BF9}"/>
              </a:ext>
            </a:extLst>
          </p:cNvPr>
          <p:cNvCxnSpPr>
            <a:stCxn id="6" idx="0"/>
          </p:cNvCxnSpPr>
          <p:nvPr/>
        </p:nvCxnSpPr>
        <p:spPr>
          <a:xfrm flipV="1">
            <a:off x="5368409" y="2477729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A12AA5-D7C7-E74A-8439-9B0F114FD276}"/>
              </a:ext>
            </a:extLst>
          </p:cNvPr>
          <p:cNvCxnSpPr>
            <a:stCxn id="7" idx="0"/>
          </p:cNvCxnSpPr>
          <p:nvPr/>
        </p:nvCxnSpPr>
        <p:spPr>
          <a:xfrm flipV="1">
            <a:off x="8136191" y="2467897"/>
            <a:ext cx="0" cy="6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62322C-AB97-C945-B1ED-882954D65B83}"/>
              </a:ext>
            </a:extLst>
          </p:cNvPr>
          <p:cNvCxnSpPr>
            <a:endCxn id="8" idx="2"/>
          </p:cNvCxnSpPr>
          <p:nvPr/>
        </p:nvCxnSpPr>
        <p:spPr>
          <a:xfrm flipV="1">
            <a:off x="2639961" y="4994786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BC8014-30BE-A447-BE36-D0C0F5E3C36E}"/>
              </a:ext>
            </a:extLst>
          </p:cNvPr>
          <p:cNvCxnSpPr>
            <a:endCxn id="9" idx="2"/>
          </p:cNvCxnSpPr>
          <p:nvPr/>
        </p:nvCxnSpPr>
        <p:spPr>
          <a:xfrm flipV="1">
            <a:off x="5368409" y="4994786"/>
            <a:ext cx="0" cy="6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225AAE-8950-CC4E-A31E-58E53A0FF30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136191" y="4994786"/>
            <a:ext cx="0" cy="6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1">
                <a:extLst>
                  <a:ext uri="{FF2B5EF4-FFF2-40B4-BE49-F238E27FC236}">
                    <a16:creationId xmlns:a16="http://schemas.microsoft.com/office/drawing/2014/main" id="{83CB3364-8737-0543-8C2D-59DA1141A96D}"/>
                  </a:ext>
                </a:extLst>
              </p:cNvPr>
              <p:cNvSpPr txBox="1"/>
              <p:nvPr/>
            </p:nvSpPr>
            <p:spPr>
              <a:xfrm>
                <a:off x="2408903" y="564801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CuadroTexto 41">
                <a:extLst>
                  <a:ext uri="{FF2B5EF4-FFF2-40B4-BE49-F238E27FC236}">
                    <a16:creationId xmlns:a16="http://schemas.microsoft.com/office/drawing/2014/main" id="{83CB3364-8737-0543-8C2D-59DA1141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3" y="5648010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1">
                <a:extLst>
                  <a:ext uri="{FF2B5EF4-FFF2-40B4-BE49-F238E27FC236}">
                    <a16:creationId xmlns:a16="http://schemas.microsoft.com/office/drawing/2014/main" id="{BE39850D-E9EC-5344-9413-FEE156372E85}"/>
                  </a:ext>
                </a:extLst>
              </p:cNvPr>
              <p:cNvSpPr txBox="1"/>
              <p:nvPr/>
            </p:nvSpPr>
            <p:spPr>
              <a:xfrm>
                <a:off x="5137351" y="564801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CuadroTexto 41">
                <a:extLst>
                  <a:ext uri="{FF2B5EF4-FFF2-40B4-BE49-F238E27FC236}">
                    <a16:creationId xmlns:a16="http://schemas.microsoft.com/office/drawing/2014/main" id="{BE39850D-E9EC-5344-9413-FEE156372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51" y="5648010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41">
                <a:extLst>
                  <a:ext uri="{FF2B5EF4-FFF2-40B4-BE49-F238E27FC236}">
                    <a16:creationId xmlns:a16="http://schemas.microsoft.com/office/drawing/2014/main" id="{F4C9AEFC-40F2-8345-9BC1-9AC662D33347}"/>
                  </a:ext>
                </a:extLst>
              </p:cNvPr>
              <p:cNvSpPr txBox="1"/>
              <p:nvPr/>
            </p:nvSpPr>
            <p:spPr>
              <a:xfrm>
                <a:off x="7901797" y="564801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CuadroTexto 41">
                <a:extLst>
                  <a:ext uri="{FF2B5EF4-FFF2-40B4-BE49-F238E27FC236}">
                    <a16:creationId xmlns:a16="http://schemas.microsoft.com/office/drawing/2014/main" id="{F4C9AEFC-40F2-8345-9BC1-9AC662D3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797" y="5648010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41">
                <a:extLst>
                  <a:ext uri="{FF2B5EF4-FFF2-40B4-BE49-F238E27FC236}">
                    <a16:creationId xmlns:a16="http://schemas.microsoft.com/office/drawing/2014/main" id="{8FDD5752-521E-8F42-9661-1506CDA1E279}"/>
                  </a:ext>
                </a:extLst>
              </p:cNvPr>
              <p:cNvSpPr txBox="1"/>
              <p:nvPr/>
            </p:nvSpPr>
            <p:spPr>
              <a:xfrm>
                <a:off x="2547309" y="4067785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CuadroTexto 41">
                <a:extLst>
                  <a:ext uri="{FF2B5EF4-FFF2-40B4-BE49-F238E27FC236}">
                    <a16:creationId xmlns:a16="http://schemas.microsoft.com/office/drawing/2014/main" id="{8FDD5752-521E-8F42-9661-1506CDA1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09" y="4067785"/>
                <a:ext cx="451982" cy="369332"/>
              </a:xfrm>
              <a:prstGeom prst="rect">
                <a:avLst/>
              </a:prstGeom>
              <a:blipFill>
                <a:blip r:embed="rId11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41">
                <a:extLst>
                  <a:ext uri="{FF2B5EF4-FFF2-40B4-BE49-F238E27FC236}">
                    <a16:creationId xmlns:a16="http://schemas.microsoft.com/office/drawing/2014/main" id="{45EFBDF5-FC06-4645-875A-4BFE7FF5E3DE}"/>
                  </a:ext>
                </a:extLst>
              </p:cNvPr>
              <p:cNvSpPr txBox="1"/>
              <p:nvPr/>
            </p:nvSpPr>
            <p:spPr>
              <a:xfrm>
                <a:off x="5275757" y="4067785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CuadroTexto 41">
                <a:extLst>
                  <a:ext uri="{FF2B5EF4-FFF2-40B4-BE49-F238E27FC236}">
                    <a16:creationId xmlns:a16="http://schemas.microsoft.com/office/drawing/2014/main" id="{45EFBDF5-FC06-4645-875A-4BFE7FF5E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57" y="4067785"/>
                <a:ext cx="446661" cy="369332"/>
              </a:xfrm>
              <a:prstGeom prst="rect">
                <a:avLst/>
              </a:prstGeom>
              <a:blipFill>
                <a:blip r:embed="rId12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41">
                <a:extLst>
                  <a:ext uri="{FF2B5EF4-FFF2-40B4-BE49-F238E27FC236}">
                    <a16:creationId xmlns:a16="http://schemas.microsoft.com/office/drawing/2014/main" id="{6D3FE19E-4A23-974D-B9EE-2513915EBFAB}"/>
                  </a:ext>
                </a:extLst>
              </p:cNvPr>
              <p:cNvSpPr txBox="1"/>
              <p:nvPr/>
            </p:nvSpPr>
            <p:spPr>
              <a:xfrm>
                <a:off x="8040203" y="4067785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CuadroTexto 41">
                <a:extLst>
                  <a:ext uri="{FF2B5EF4-FFF2-40B4-BE49-F238E27FC236}">
                    <a16:creationId xmlns:a16="http://schemas.microsoft.com/office/drawing/2014/main" id="{6D3FE19E-4A23-974D-B9EE-2513915EB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03" y="4067785"/>
                <a:ext cx="451982" cy="369332"/>
              </a:xfrm>
              <a:prstGeom prst="rect">
                <a:avLst/>
              </a:prstGeom>
              <a:blipFill>
                <a:blip r:embed="rId13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A16324-7A35-0044-9B57-E0C809431DF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8534397" y="3528647"/>
            <a:ext cx="922494" cy="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1">
                <a:extLst>
                  <a:ext uri="{FF2B5EF4-FFF2-40B4-BE49-F238E27FC236}">
                    <a16:creationId xmlns:a16="http://schemas.microsoft.com/office/drawing/2014/main" id="{26479C7F-EC3E-D043-9590-F76F347BDA9F}"/>
                  </a:ext>
                </a:extLst>
              </p:cNvPr>
              <p:cNvSpPr txBox="1"/>
              <p:nvPr/>
            </p:nvSpPr>
            <p:spPr>
              <a:xfrm>
                <a:off x="3054529" y="3572892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CuadroTexto 41">
                <a:extLst>
                  <a:ext uri="{FF2B5EF4-FFF2-40B4-BE49-F238E27FC236}">
                    <a16:creationId xmlns:a16="http://schemas.microsoft.com/office/drawing/2014/main" id="{26479C7F-EC3E-D043-9590-F76F347B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29" y="3572892"/>
                <a:ext cx="778162" cy="4424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41">
                <a:extLst>
                  <a:ext uri="{FF2B5EF4-FFF2-40B4-BE49-F238E27FC236}">
                    <a16:creationId xmlns:a16="http://schemas.microsoft.com/office/drawing/2014/main" id="{A1086D2F-AE13-6842-8B6E-6D0017265A76}"/>
                  </a:ext>
                </a:extLst>
              </p:cNvPr>
              <p:cNvSpPr txBox="1"/>
              <p:nvPr/>
            </p:nvSpPr>
            <p:spPr>
              <a:xfrm>
                <a:off x="5797093" y="3544539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CuadroTexto 41">
                <a:extLst>
                  <a:ext uri="{FF2B5EF4-FFF2-40B4-BE49-F238E27FC236}">
                    <a16:creationId xmlns:a16="http://schemas.microsoft.com/office/drawing/2014/main" id="{A1086D2F-AE13-6842-8B6E-6D001726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093" y="3544539"/>
                <a:ext cx="778162" cy="4424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41">
                <a:extLst>
                  <a:ext uri="{FF2B5EF4-FFF2-40B4-BE49-F238E27FC236}">
                    <a16:creationId xmlns:a16="http://schemas.microsoft.com/office/drawing/2014/main" id="{552512B4-482A-C94D-B602-29A3ECA91FBA}"/>
                  </a:ext>
                </a:extLst>
              </p:cNvPr>
              <p:cNvSpPr txBox="1"/>
              <p:nvPr/>
            </p:nvSpPr>
            <p:spPr>
              <a:xfrm>
                <a:off x="8564016" y="3544538"/>
                <a:ext cx="835550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8" name="CuadroTexto 41">
                <a:extLst>
                  <a:ext uri="{FF2B5EF4-FFF2-40B4-BE49-F238E27FC236}">
                    <a16:creationId xmlns:a16="http://schemas.microsoft.com/office/drawing/2014/main" id="{552512B4-482A-C94D-B602-29A3ECA9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016" y="3544538"/>
                <a:ext cx="835550" cy="4424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41">
                <a:extLst>
                  <a:ext uri="{FF2B5EF4-FFF2-40B4-BE49-F238E27FC236}">
                    <a16:creationId xmlns:a16="http://schemas.microsoft.com/office/drawing/2014/main" id="{E27CAEAC-4348-F242-B674-F5021E79974A}"/>
                  </a:ext>
                </a:extLst>
              </p:cNvPr>
              <p:cNvSpPr txBox="1"/>
              <p:nvPr/>
            </p:nvSpPr>
            <p:spPr>
              <a:xfrm>
                <a:off x="2276367" y="2054733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2" name="CuadroTexto 41">
                <a:extLst>
                  <a:ext uri="{FF2B5EF4-FFF2-40B4-BE49-F238E27FC236}">
                    <a16:creationId xmlns:a16="http://schemas.microsoft.com/office/drawing/2014/main" id="{E27CAEAC-4348-F242-B674-F5021E799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367" y="2054733"/>
                <a:ext cx="778162" cy="4424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41">
                <a:extLst>
                  <a:ext uri="{FF2B5EF4-FFF2-40B4-BE49-F238E27FC236}">
                    <a16:creationId xmlns:a16="http://schemas.microsoft.com/office/drawing/2014/main" id="{3F3BC80B-6891-2141-AECC-D5209CABB15C}"/>
                  </a:ext>
                </a:extLst>
              </p:cNvPr>
              <p:cNvSpPr txBox="1"/>
              <p:nvPr/>
            </p:nvSpPr>
            <p:spPr>
              <a:xfrm>
                <a:off x="5028721" y="2044671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CuadroTexto 41">
                <a:extLst>
                  <a:ext uri="{FF2B5EF4-FFF2-40B4-BE49-F238E27FC236}">
                    <a16:creationId xmlns:a16="http://schemas.microsoft.com/office/drawing/2014/main" id="{3F3BC80B-6891-2141-AECC-D5209CAB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721" y="2044671"/>
                <a:ext cx="778162" cy="442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41">
                <a:extLst>
                  <a:ext uri="{FF2B5EF4-FFF2-40B4-BE49-F238E27FC236}">
                    <a16:creationId xmlns:a16="http://schemas.microsoft.com/office/drawing/2014/main" id="{03FECE1D-EEB8-814E-8237-F0C5B5BE873C}"/>
                  </a:ext>
                </a:extLst>
              </p:cNvPr>
              <p:cNvSpPr txBox="1"/>
              <p:nvPr/>
            </p:nvSpPr>
            <p:spPr>
              <a:xfrm>
                <a:off x="7848419" y="2023341"/>
                <a:ext cx="835550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4" name="CuadroTexto 41">
                <a:extLst>
                  <a:ext uri="{FF2B5EF4-FFF2-40B4-BE49-F238E27FC236}">
                    <a16:creationId xmlns:a16="http://schemas.microsoft.com/office/drawing/2014/main" id="{03FECE1D-EEB8-814E-8237-F0C5B5BE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19" y="2023341"/>
                <a:ext cx="835550" cy="442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B255CE2-0BB5-1B40-83B6-6F205D9C3273}"/>
              </a:ext>
            </a:extLst>
          </p:cNvPr>
          <p:cNvSpPr txBox="1"/>
          <p:nvPr/>
        </p:nvSpPr>
        <p:spPr>
          <a:xfrm>
            <a:off x="2518774" y="620567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C57C8-855C-1C47-885D-20FF1A64D973}"/>
              </a:ext>
            </a:extLst>
          </p:cNvPr>
          <p:cNvSpPr txBox="1"/>
          <p:nvPr/>
        </p:nvSpPr>
        <p:spPr>
          <a:xfrm>
            <a:off x="5116415" y="6205679"/>
            <a:ext cx="50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9379B7-8688-1F49-AE0A-11DFA2035272}"/>
              </a:ext>
            </a:extLst>
          </p:cNvPr>
          <p:cNvSpPr txBox="1"/>
          <p:nvPr/>
        </p:nvSpPr>
        <p:spPr>
          <a:xfrm>
            <a:off x="7883523" y="6205679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133407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FE9B-F6BE-2247-9EA0-FDD20FE9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- Bidirectional 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41">
                <a:extLst>
                  <a:ext uri="{FF2B5EF4-FFF2-40B4-BE49-F238E27FC236}">
                    <a16:creationId xmlns:a16="http://schemas.microsoft.com/office/drawing/2014/main" id="{706C0E03-349D-CD4E-BD90-02BC084EEC35}"/>
                  </a:ext>
                </a:extLst>
              </p:cNvPr>
              <p:cNvSpPr txBox="1"/>
              <p:nvPr/>
            </p:nvSpPr>
            <p:spPr>
              <a:xfrm>
                <a:off x="1348064" y="3544539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CuadroTexto 41">
                <a:extLst>
                  <a:ext uri="{FF2B5EF4-FFF2-40B4-BE49-F238E27FC236}">
                    <a16:creationId xmlns:a16="http://schemas.microsoft.com/office/drawing/2014/main" id="{706C0E03-349D-CD4E-BD90-02BC084E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64" y="3544539"/>
                <a:ext cx="778162" cy="44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21AC16F-393D-DD4A-B1A8-1418B026CD2D}"/>
              </a:ext>
            </a:extLst>
          </p:cNvPr>
          <p:cNvSpPr/>
          <p:nvPr/>
        </p:nvSpPr>
        <p:spPr>
          <a:xfrm>
            <a:off x="2241755" y="3136490"/>
            <a:ext cx="796412" cy="796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4C52CF-360B-A24F-80F2-695C7D699AF3}"/>
              </a:ext>
            </a:extLst>
          </p:cNvPr>
          <p:cNvSpPr/>
          <p:nvPr/>
        </p:nvSpPr>
        <p:spPr>
          <a:xfrm>
            <a:off x="4970203" y="3136490"/>
            <a:ext cx="796412" cy="796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CF1273-2BDF-4343-9AC7-2FE843605A97}"/>
              </a:ext>
            </a:extLst>
          </p:cNvPr>
          <p:cNvSpPr/>
          <p:nvPr/>
        </p:nvSpPr>
        <p:spPr>
          <a:xfrm>
            <a:off x="7737985" y="3136490"/>
            <a:ext cx="796412" cy="796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672985-8D72-1F46-A23A-2D6D6A11A9E5}"/>
                  </a:ext>
                </a:extLst>
              </p:cNvPr>
              <p:cNvSpPr/>
              <p:nvPr/>
            </p:nvSpPr>
            <p:spPr>
              <a:xfrm>
                <a:off x="2408903" y="4532670"/>
                <a:ext cx="462116" cy="462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672985-8D72-1F46-A23A-2D6D6A11A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3" y="4532670"/>
                <a:ext cx="462116" cy="462116"/>
              </a:xfrm>
              <a:prstGeom prst="rect">
                <a:avLst/>
              </a:prstGeom>
              <a:blipFill>
                <a:blip r:embed="rId3"/>
                <a:stretch>
                  <a:fillRect l="-2632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499556-BC04-9C41-8150-0B49C95424B0}"/>
                  </a:ext>
                </a:extLst>
              </p:cNvPr>
              <p:cNvSpPr/>
              <p:nvPr/>
            </p:nvSpPr>
            <p:spPr>
              <a:xfrm>
                <a:off x="5137351" y="4532670"/>
                <a:ext cx="462116" cy="462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499556-BC04-9C41-8150-0B49C9542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51" y="4532670"/>
                <a:ext cx="462116" cy="462116"/>
              </a:xfrm>
              <a:prstGeom prst="rect">
                <a:avLst/>
              </a:prstGeom>
              <a:blipFill>
                <a:blip r:embed="rId4"/>
                <a:stretch>
                  <a:fillRect l="-2632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41F659-DC32-A740-AC7B-CB9E66155C09}"/>
                  </a:ext>
                </a:extLst>
              </p:cNvPr>
              <p:cNvSpPr/>
              <p:nvPr/>
            </p:nvSpPr>
            <p:spPr>
              <a:xfrm>
                <a:off x="7905133" y="4532670"/>
                <a:ext cx="462116" cy="462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41F659-DC32-A740-AC7B-CB9E66155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33" y="4532670"/>
                <a:ext cx="462116" cy="4621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7D32F-6578-1C4A-92A3-CE395DB5B0BA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2639961" y="3932902"/>
            <a:ext cx="0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0BAFDA-B66A-2C4A-B26F-F3DDB1E97401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5368409" y="3932902"/>
            <a:ext cx="0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A9D46A-271F-E949-B843-8CBEB0338141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V="1">
            <a:off x="8136191" y="3932902"/>
            <a:ext cx="0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6B919E-E94D-0542-B1AA-3BC52BB8ECD5}"/>
                  </a:ext>
                </a:extLst>
              </p:cNvPr>
              <p:cNvSpPr/>
              <p:nvPr/>
            </p:nvSpPr>
            <p:spPr>
              <a:xfrm>
                <a:off x="3961941" y="3303638"/>
                <a:ext cx="462116" cy="4621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6B919E-E94D-0542-B1AA-3BC52BB8E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941" y="3303638"/>
                <a:ext cx="462116" cy="462116"/>
              </a:xfrm>
              <a:prstGeom prst="rect">
                <a:avLst/>
              </a:prstGeom>
              <a:blipFill>
                <a:blip r:embed="rId6"/>
                <a:stretch>
                  <a:fillRect l="-5405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10CED1-A1E3-284F-954F-EDF3B839FC57}"/>
                  </a:ext>
                </a:extLst>
              </p:cNvPr>
              <p:cNvSpPr/>
              <p:nvPr/>
            </p:nvSpPr>
            <p:spPr>
              <a:xfrm>
                <a:off x="6614649" y="3303638"/>
                <a:ext cx="462116" cy="4621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10CED1-A1E3-284F-954F-EDF3B839F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649" y="3303638"/>
                <a:ext cx="462116" cy="462116"/>
              </a:xfrm>
              <a:prstGeom prst="rect">
                <a:avLst/>
              </a:prstGeom>
              <a:blipFill>
                <a:blip r:embed="rId7"/>
                <a:stretch>
                  <a:fillRect l="-5263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7F158D-151C-8946-973F-E56192E7CBB1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3038167" y="3534696"/>
            <a:ext cx="923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C2D3A2-68C4-2F4D-89AA-82FC5CCE9026}"/>
              </a:ext>
            </a:extLst>
          </p:cNvPr>
          <p:cNvCxnSpPr>
            <a:cxnSpLocks/>
            <a:stCxn id="14" idx="3"/>
            <a:endCxn id="6" idx="2"/>
          </p:cNvCxnSpPr>
          <p:nvPr/>
        </p:nvCxnSpPr>
        <p:spPr>
          <a:xfrm>
            <a:off x="4424057" y="3534696"/>
            <a:ext cx="546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53A99B-EC9A-D845-9455-B1686B384677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>
            <a:off x="5766615" y="3534696"/>
            <a:ext cx="84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64F7A-043E-874C-A8BB-8E9952D0A3B3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>
            <a:off x="7076765" y="3534696"/>
            <a:ext cx="66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CAF43B-006A-DB47-B051-2702039E9B5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383889" y="3534696"/>
            <a:ext cx="85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00EC30-9042-EF4F-B218-7038CB904C51}"/>
              </a:ext>
            </a:extLst>
          </p:cNvPr>
          <p:cNvCxnSpPr>
            <a:cxnSpLocks/>
          </p:cNvCxnSpPr>
          <p:nvPr/>
        </p:nvCxnSpPr>
        <p:spPr>
          <a:xfrm flipV="1">
            <a:off x="2580969" y="2477729"/>
            <a:ext cx="0" cy="6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5AA32-2C65-9043-A232-A7B43D5A8BF9}"/>
              </a:ext>
            </a:extLst>
          </p:cNvPr>
          <p:cNvCxnSpPr>
            <a:cxnSpLocks/>
          </p:cNvCxnSpPr>
          <p:nvPr/>
        </p:nvCxnSpPr>
        <p:spPr>
          <a:xfrm flipV="1">
            <a:off x="5309417" y="2487561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A12AA5-D7C7-E74A-8439-9B0F114FD276}"/>
              </a:ext>
            </a:extLst>
          </p:cNvPr>
          <p:cNvCxnSpPr>
            <a:cxnSpLocks/>
          </p:cNvCxnSpPr>
          <p:nvPr/>
        </p:nvCxnSpPr>
        <p:spPr>
          <a:xfrm flipV="1">
            <a:off x="8077199" y="2477729"/>
            <a:ext cx="0" cy="6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62322C-AB97-C945-B1ED-882954D65B83}"/>
              </a:ext>
            </a:extLst>
          </p:cNvPr>
          <p:cNvCxnSpPr>
            <a:endCxn id="8" idx="2"/>
          </p:cNvCxnSpPr>
          <p:nvPr/>
        </p:nvCxnSpPr>
        <p:spPr>
          <a:xfrm flipV="1">
            <a:off x="2639961" y="4994786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BC8014-30BE-A447-BE36-D0C0F5E3C36E}"/>
              </a:ext>
            </a:extLst>
          </p:cNvPr>
          <p:cNvCxnSpPr>
            <a:endCxn id="9" idx="2"/>
          </p:cNvCxnSpPr>
          <p:nvPr/>
        </p:nvCxnSpPr>
        <p:spPr>
          <a:xfrm flipV="1">
            <a:off x="5368409" y="4994786"/>
            <a:ext cx="0" cy="6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225AAE-8950-CC4E-A31E-58E53A0FF30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136191" y="4994786"/>
            <a:ext cx="0" cy="6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1">
                <a:extLst>
                  <a:ext uri="{FF2B5EF4-FFF2-40B4-BE49-F238E27FC236}">
                    <a16:creationId xmlns:a16="http://schemas.microsoft.com/office/drawing/2014/main" id="{83CB3364-8737-0543-8C2D-59DA1141A96D}"/>
                  </a:ext>
                </a:extLst>
              </p:cNvPr>
              <p:cNvSpPr txBox="1"/>
              <p:nvPr/>
            </p:nvSpPr>
            <p:spPr>
              <a:xfrm>
                <a:off x="2408903" y="564801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CuadroTexto 41">
                <a:extLst>
                  <a:ext uri="{FF2B5EF4-FFF2-40B4-BE49-F238E27FC236}">
                    <a16:creationId xmlns:a16="http://schemas.microsoft.com/office/drawing/2014/main" id="{83CB3364-8737-0543-8C2D-59DA1141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3" y="5648010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1">
                <a:extLst>
                  <a:ext uri="{FF2B5EF4-FFF2-40B4-BE49-F238E27FC236}">
                    <a16:creationId xmlns:a16="http://schemas.microsoft.com/office/drawing/2014/main" id="{BE39850D-E9EC-5344-9413-FEE156372E85}"/>
                  </a:ext>
                </a:extLst>
              </p:cNvPr>
              <p:cNvSpPr txBox="1"/>
              <p:nvPr/>
            </p:nvSpPr>
            <p:spPr>
              <a:xfrm>
                <a:off x="5137351" y="564801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CuadroTexto 41">
                <a:extLst>
                  <a:ext uri="{FF2B5EF4-FFF2-40B4-BE49-F238E27FC236}">
                    <a16:creationId xmlns:a16="http://schemas.microsoft.com/office/drawing/2014/main" id="{BE39850D-E9EC-5344-9413-FEE156372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51" y="5648010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41">
                <a:extLst>
                  <a:ext uri="{FF2B5EF4-FFF2-40B4-BE49-F238E27FC236}">
                    <a16:creationId xmlns:a16="http://schemas.microsoft.com/office/drawing/2014/main" id="{F4C9AEFC-40F2-8345-9BC1-9AC662D33347}"/>
                  </a:ext>
                </a:extLst>
              </p:cNvPr>
              <p:cNvSpPr txBox="1"/>
              <p:nvPr/>
            </p:nvSpPr>
            <p:spPr>
              <a:xfrm>
                <a:off x="7901797" y="564801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CuadroTexto 41">
                <a:extLst>
                  <a:ext uri="{FF2B5EF4-FFF2-40B4-BE49-F238E27FC236}">
                    <a16:creationId xmlns:a16="http://schemas.microsoft.com/office/drawing/2014/main" id="{F4C9AEFC-40F2-8345-9BC1-9AC662D3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797" y="5648010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41">
                <a:extLst>
                  <a:ext uri="{FF2B5EF4-FFF2-40B4-BE49-F238E27FC236}">
                    <a16:creationId xmlns:a16="http://schemas.microsoft.com/office/drawing/2014/main" id="{8FDD5752-521E-8F42-9661-1506CDA1E279}"/>
                  </a:ext>
                </a:extLst>
              </p:cNvPr>
              <p:cNvSpPr txBox="1"/>
              <p:nvPr/>
            </p:nvSpPr>
            <p:spPr>
              <a:xfrm>
                <a:off x="2547309" y="4067785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CuadroTexto 41">
                <a:extLst>
                  <a:ext uri="{FF2B5EF4-FFF2-40B4-BE49-F238E27FC236}">
                    <a16:creationId xmlns:a16="http://schemas.microsoft.com/office/drawing/2014/main" id="{8FDD5752-521E-8F42-9661-1506CDA1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09" y="4067785"/>
                <a:ext cx="451982" cy="369332"/>
              </a:xfrm>
              <a:prstGeom prst="rect">
                <a:avLst/>
              </a:prstGeom>
              <a:blipFill>
                <a:blip r:embed="rId11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41">
                <a:extLst>
                  <a:ext uri="{FF2B5EF4-FFF2-40B4-BE49-F238E27FC236}">
                    <a16:creationId xmlns:a16="http://schemas.microsoft.com/office/drawing/2014/main" id="{45EFBDF5-FC06-4645-875A-4BFE7FF5E3DE}"/>
                  </a:ext>
                </a:extLst>
              </p:cNvPr>
              <p:cNvSpPr txBox="1"/>
              <p:nvPr/>
            </p:nvSpPr>
            <p:spPr>
              <a:xfrm>
                <a:off x="5275757" y="4067785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CuadroTexto 41">
                <a:extLst>
                  <a:ext uri="{FF2B5EF4-FFF2-40B4-BE49-F238E27FC236}">
                    <a16:creationId xmlns:a16="http://schemas.microsoft.com/office/drawing/2014/main" id="{45EFBDF5-FC06-4645-875A-4BFE7FF5E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57" y="4067785"/>
                <a:ext cx="446661" cy="369332"/>
              </a:xfrm>
              <a:prstGeom prst="rect">
                <a:avLst/>
              </a:prstGeom>
              <a:blipFill>
                <a:blip r:embed="rId12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41">
                <a:extLst>
                  <a:ext uri="{FF2B5EF4-FFF2-40B4-BE49-F238E27FC236}">
                    <a16:creationId xmlns:a16="http://schemas.microsoft.com/office/drawing/2014/main" id="{6D3FE19E-4A23-974D-B9EE-2513915EBFAB}"/>
                  </a:ext>
                </a:extLst>
              </p:cNvPr>
              <p:cNvSpPr txBox="1"/>
              <p:nvPr/>
            </p:nvSpPr>
            <p:spPr>
              <a:xfrm>
                <a:off x="8040203" y="4067785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CuadroTexto 41">
                <a:extLst>
                  <a:ext uri="{FF2B5EF4-FFF2-40B4-BE49-F238E27FC236}">
                    <a16:creationId xmlns:a16="http://schemas.microsoft.com/office/drawing/2014/main" id="{6D3FE19E-4A23-974D-B9EE-2513915EB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03" y="4067785"/>
                <a:ext cx="451982" cy="369332"/>
              </a:xfrm>
              <a:prstGeom prst="rect">
                <a:avLst/>
              </a:prstGeom>
              <a:blipFill>
                <a:blip r:embed="rId13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A16324-7A35-0044-9B57-E0C809431DF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8534397" y="3528647"/>
            <a:ext cx="922494" cy="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1">
                <a:extLst>
                  <a:ext uri="{FF2B5EF4-FFF2-40B4-BE49-F238E27FC236}">
                    <a16:creationId xmlns:a16="http://schemas.microsoft.com/office/drawing/2014/main" id="{26479C7F-EC3E-D043-9590-F76F347BDA9F}"/>
                  </a:ext>
                </a:extLst>
              </p:cNvPr>
              <p:cNvSpPr txBox="1"/>
              <p:nvPr/>
            </p:nvSpPr>
            <p:spPr>
              <a:xfrm>
                <a:off x="3054529" y="3572892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8" name="CuadroTexto 41">
                <a:extLst>
                  <a:ext uri="{FF2B5EF4-FFF2-40B4-BE49-F238E27FC236}">
                    <a16:creationId xmlns:a16="http://schemas.microsoft.com/office/drawing/2014/main" id="{26479C7F-EC3E-D043-9590-F76F347B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29" y="3572892"/>
                <a:ext cx="778162" cy="4424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41">
                <a:extLst>
                  <a:ext uri="{FF2B5EF4-FFF2-40B4-BE49-F238E27FC236}">
                    <a16:creationId xmlns:a16="http://schemas.microsoft.com/office/drawing/2014/main" id="{A1086D2F-AE13-6842-8B6E-6D0017265A76}"/>
                  </a:ext>
                </a:extLst>
              </p:cNvPr>
              <p:cNvSpPr txBox="1"/>
              <p:nvPr/>
            </p:nvSpPr>
            <p:spPr>
              <a:xfrm>
                <a:off x="5797093" y="3544539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5" name="CuadroTexto 41">
                <a:extLst>
                  <a:ext uri="{FF2B5EF4-FFF2-40B4-BE49-F238E27FC236}">
                    <a16:creationId xmlns:a16="http://schemas.microsoft.com/office/drawing/2014/main" id="{A1086D2F-AE13-6842-8B6E-6D001726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093" y="3544539"/>
                <a:ext cx="778162" cy="4424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41">
                <a:extLst>
                  <a:ext uri="{FF2B5EF4-FFF2-40B4-BE49-F238E27FC236}">
                    <a16:creationId xmlns:a16="http://schemas.microsoft.com/office/drawing/2014/main" id="{552512B4-482A-C94D-B602-29A3ECA91FBA}"/>
                  </a:ext>
                </a:extLst>
              </p:cNvPr>
              <p:cNvSpPr txBox="1"/>
              <p:nvPr/>
            </p:nvSpPr>
            <p:spPr>
              <a:xfrm>
                <a:off x="8564016" y="3544538"/>
                <a:ext cx="835550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8" name="CuadroTexto 41">
                <a:extLst>
                  <a:ext uri="{FF2B5EF4-FFF2-40B4-BE49-F238E27FC236}">
                    <a16:creationId xmlns:a16="http://schemas.microsoft.com/office/drawing/2014/main" id="{552512B4-482A-C94D-B602-29A3ECA9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016" y="3544538"/>
                <a:ext cx="835550" cy="4424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41">
                <a:extLst>
                  <a:ext uri="{FF2B5EF4-FFF2-40B4-BE49-F238E27FC236}">
                    <a16:creationId xmlns:a16="http://schemas.microsoft.com/office/drawing/2014/main" id="{E27CAEAC-4348-F242-B674-F5021E79974A}"/>
                  </a:ext>
                </a:extLst>
              </p:cNvPr>
              <p:cNvSpPr txBox="1"/>
              <p:nvPr/>
            </p:nvSpPr>
            <p:spPr>
              <a:xfrm>
                <a:off x="1769147" y="2343912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2" name="CuadroTexto 41">
                <a:extLst>
                  <a:ext uri="{FF2B5EF4-FFF2-40B4-BE49-F238E27FC236}">
                    <a16:creationId xmlns:a16="http://schemas.microsoft.com/office/drawing/2014/main" id="{E27CAEAC-4348-F242-B674-F5021E799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47" y="2343912"/>
                <a:ext cx="778162" cy="4424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41">
                <a:extLst>
                  <a:ext uri="{FF2B5EF4-FFF2-40B4-BE49-F238E27FC236}">
                    <a16:creationId xmlns:a16="http://schemas.microsoft.com/office/drawing/2014/main" id="{3F3BC80B-6891-2141-AECC-D5209CABB15C}"/>
                  </a:ext>
                </a:extLst>
              </p:cNvPr>
              <p:cNvSpPr txBox="1"/>
              <p:nvPr/>
            </p:nvSpPr>
            <p:spPr>
              <a:xfrm>
                <a:off x="4492005" y="2333850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3" name="CuadroTexto 41">
                <a:extLst>
                  <a:ext uri="{FF2B5EF4-FFF2-40B4-BE49-F238E27FC236}">
                    <a16:creationId xmlns:a16="http://schemas.microsoft.com/office/drawing/2014/main" id="{3F3BC80B-6891-2141-AECC-D5209CAB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05" y="2333850"/>
                <a:ext cx="778162" cy="442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41">
                <a:extLst>
                  <a:ext uri="{FF2B5EF4-FFF2-40B4-BE49-F238E27FC236}">
                    <a16:creationId xmlns:a16="http://schemas.microsoft.com/office/drawing/2014/main" id="{03FECE1D-EEB8-814E-8237-F0C5B5BE873C}"/>
                  </a:ext>
                </a:extLst>
              </p:cNvPr>
              <p:cNvSpPr txBox="1"/>
              <p:nvPr/>
            </p:nvSpPr>
            <p:spPr>
              <a:xfrm>
                <a:off x="7213381" y="2312520"/>
                <a:ext cx="835550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4" name="CuadroTexto 41">
                <a:extLst>
                  <a:ext uri="{FF2B5EF4-FFF2-40B4-BE49-F238E27FC236}">
                    <a16:creationId xmlns:a16="http://schemas.microsoft.com/office/drawing/2014/main" id="{03FECE1D-EEB8-814E-8237-F0C5B5BE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381" y="2312520"/>
                <a:ext cx="835550" cy="442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CCD70D3-4BA6-5E4F-A910-B5FFBB2571A7}"/>
              </a:ext>
            </a:extLst>
          </p:cNvPr>
          <p:cNvCxnSpPr/>
          <p:nvPr/>
        </p:nvCxnSpPr>
        <p:spPr>
          <a:xfrm flipH="1">
            <a:off x="5756783" y="3410663"/>
            <a:ext cx="84803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FE3797-D47A-CD4F-A301-C8791BBF989B}"/>
              </a:ext>
            </a:extLst>
          </p:cNvPr>
          <p:cNvCxnSpPr>
            <a:cxnSpLocks/>
          </p:cNvCxnSpPr>
          <p:nvPr/>
        </p:nvCxnSpPr>
        <p:spPr>
          <a:xfrm flipH="1">
            <a:off x="4414225" y="3416712"/>
            <a:ext cx="54614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F0607A-494D-0B49-92C4-23E73524D14C}"/>
              </a:ext>
            </a:extLst>
          </p:cNvPr>
          <p:cNvCxnSpPr>
            <a:cxnSpLocks/>
          </p:cNvCxnSpPr>
          <p:nvPr/>
        </p:nvCxnSpPr>
        <p:spPr>
          <a:xfrm flipH="1">
            <a:off x="3028335" y="3416712"/>
            <a:ext cx="92377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54BFB6-536B-F241-8F48-5E58D09F5837}"/>
              </a:ext>
            </a:extLst>
          </p:cNvPr>
          <p:cNvCxnSpPr>
            <a:cxnSpLocks/>
          </p:cNvCxnSpPr>
          <p:nvPr/>
        </p:nvCxnSpPr>
        <p:spPr>
          <a:xfrm flipH="1">
            <a:off x="7066933" y="3416712"/>
            <a:ext cx="6612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3A6F1D-5534-D84B-AC60-032C1C367CE0}"/>
              </a:ext>
            </a:extLst>
          </p:cNvPr>
          <p:cNvCxnSpPr/>
          <p:nvPr/>
        </p:nvCxnSpPr>
        <p:spPr>
          <a:xfrm flipV="1">
            <a:off x="2671787" y="2477498"/>
            <a:ext cx="0" cy="6685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EE9988-CB0F-3740-BE1D-5F73ABEEC009}"/>
              </a:ext>
            </a:extLst>
          </p:cNvPr>
          <p:cNvCxnSpPr/>
          <p:nvPr/>
        </p:nvCxnSpPr>
        <p:spPr>
          <a:xfrm flipV="1">
            <a:off x="5400235" y="2487330"/>
            <a:ext cx="0" cy="6587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7EA6772-6054-6C42-B836-D64D2FD878D0}"/>
              </a:ext>
            </a:extLst>
          </p:cNvPr>
          <p:cNvCxnSpPr/>
          <p:nvPr/>
        </p:nvCxnSpPr>
        <p:spPr>
          <a:xfrm flipV="1">
            <a:off x="8168017" y="2477498"/>
            <a:ext cx="0" cy="6685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41">
                <a:extLst>
                  <a:ext uri="{FF2B5EF4-FFF2-40B4-BE49-F238E27FC236}">
                    <a16:creationId xmlns:a16="http://schemas.microsoft.com/office/drawing/2014/main" id="{4C57B03D-7170-AC46-981A-33C882D0E7F4}"/>
                  </a:ext>
                </a:extLst>
              </p:cNvPr>
              <p:cNvSpPr txBox="1"/>
              <p:nvPr/>
            </p:nvSpPr>
            <p:spPr>
              <a:xfrm>
                <a:off x="8300618" y="2317754"/>
                <a:ext cx="835549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⃖"/>
                                  <m:ctrlPr>
                                    <a:rPr lang="es-ES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CuadroTexto 41">
                <a:extLst>
                  <a:ext uri="{FF2B5EF4-FFF2-40B4-BE49-F238E27FC236}">
                    <a16:creationId xmlns:a16="http://schemas.microsoft.com/office/drawing/2014/main" id="{4C57B03D-7170-AC46-981A-33C882D0E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618" y="2317754"/>
                <a:ext cx="835549" cy="44242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41">
                <a:extLst>
                  <a:ext uri="{FF2B5EF4-FFF2-40B4-BE49-F238E27FC236}">
                    <a16:creationId xmlns:a16="http://schemas.microsoft.com/office/drawing/2014/main" id="{56716427-4B8A-8A47-BD6C-2F9C76D54A60}"/>
                  </a:ext>
                </a:extLst>
              </p:cNvPr>
              <p:cNvSpPr txBox="1"/>
              <p:nvPr/>
            </p:nvSpPr>
            <p:spPr>
              <a:xfrm>
                <a:off x="5495508" y="2343405"/>
                <a:ext cx="77335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⃖"/>
                                  <m:ctrlPr>
                                    <a:rPr lang="es-ES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CuadroTexto 41">
                <a:extLst>
                  <a:ext uri="{FF2B5EF4-FFF2-40B4-BE49-F238E27FC236}">
                    <a16:creationId xmlns:a16="http://schemas.microsoft.com/office/drawing/2014/main" id="{56716427-4B8A-8A47-BD6C-2F9C76D5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8" y="2343405"/>
                <a:ext cx="773352" cy="4424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41">
                <a:extLst>
                  <a:ext uri="{FF2B5EF4-FFF2-40B4-BE49-F238E27FC236}">
                    <a16:creationId xmlns:a16="http://schemas.microsoft.com/office/drawing/2014/main" id="{5E8AEB67-B12E-D94C-AEDE-E08734DEDEF3}"/>
                  </a:ext>
                </a:extLst>
              </p:cNvPr>
              <p:cNvSpPr txBox="1"/>
              <p:nvPr/>
            </p:nvSpPr>
            <p:spPr>
              <a:xfrm>
                <a:off x="2805640" y="2349660"/>
                <a:ext cx="77335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⃖"/>
                                  <m:ctrlPr>
                                    <a:rPr lang="es-ES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CuadroTexto 41">
                <a:extLst>
                  <a:ext uri="{FF2B5EF4-FFF2-40B4-BE49-F238E27FC236}">
                    <a16:creationId xmlns:a16="http://schemas.microsoft.com/office/drawing/2014/main" id="{5E8AEB67-B12E-D94C-AEDE-E08734DED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40" y="2349660"/>
                <a:ext cx="773352" cy="4424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41">
                <a:extLst>
                  <a:ext uri="{FF2B5EF4-FFF2-40B4-BE49-F238E27FC236}">
                    <a16:creationId xmlns:a16="http://schemas.microsoft.com/office/drawing/2014/main" id="{422D2B30-0CD7-6F4B-A398-A1FB3060AD88}"/>
                  </a:ext>
                </a:extLst>
              </p:cNvPr>
              <p:cNvSpPr txBox="1"/>
              <p:nvPr/>
            </p:nvSpPr>
            <p:spPr>
              <a:xfrm>
                <a:off x="8488014" y="2980229"/>
                <a:ext cx="835549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⃖"/>
                                  <m:ctrlPr>
                                    <a:rPr lang="es-ES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CuadroTexto 41">
                <a:extLst>
                  <a:ext uri="{FF2B5EF4-FFF2-40B4-BE49-F238E27FC236}">
                    <a16:creationId xmlns:a16="http://schemas.microsoft.com/office/drawing/2014/main" id="{422D2B30-0CD7-6F4B-A398-A1FB3060A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14" y="2980229"/>
                <a:ext cx="835549" cy="44242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uadroTexto 41">
                <a:extLst>
                  <a:ext uri="{FF2B5EF4-FFF2-40B4-BE49-F238E27FC236}">
                    <a16:creationId xmlns:a16="http://schemas.microsoft.com/office/drawing/2014/main" id="{1C988FF8-D4E1-A742-A5C2-CADA5CACF99E}"/>
                  </a:ext>
                </a:extLst>
              </p:cNvPr>
              <p:cNvSpPr txBox="1"/>
              <p:nvPr/>
            </p:nvSpPr>
            <p:spPr>
              <a:xfrm>
                <a:off x="5702568" y="3005880"/>
                <a:ext cx="77335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⃖"/>
                                  <m:ctrlPr>
                                    <a:rPr lang="es-ES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5" name="CuadroTexto 41">
                <a:extLst>
                  <a:ext uri="{FF2B5EF4-FFF2-40B4-BE49-F238E27FC236}">
                    <a16:creationId xmlns:a16="http://schemas.microsoft.com/office/drawing/2014/main" id="{1C988FF8-D4E1-A742-A5C2-CADA5CAC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568" y="3005880"/>
                <a:ext cx="773352" cy="44242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uadroTexto 41">
                <a:extLst>
                  <a:ext uri="{FF2B5EF4-FFF2-40B4-BE49-F238E27FC236}">
                    <a16:creationId xmlns:a16="http://schemas.microsoft.com/office/drawing/2014/main" id="{52AD425D-CBC5-B846-8936-547104CC932D}"/>
                  </a:ext>
                </a:extLst>
              </p:cNvPr>
              <p:cNvSpPr txBox="1"/>
              <p:nvPr/>
            </p:nvSpPr>
            <p:spPr>
              <a:xfrm>
                <a:off x="3052028" y="3012135"/>
                <a:ext cx="77335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⃖"/>
                                  <m:ctrlPr>
                                    <a:rPr lang="es-ES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CuadroTexto 41">
                <a:extLst>
                  <a:ext uri="{FF2B5EF4-FFF2-40B4-BE49-F238E27FC236}">
                    <a16:creationId xmlns:a16="http://schemas.microsoft.com/office/drawing/2014/main" id="{52AD425D-CBC5-B846-8936-547104CC9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028" y="3012135"/>
                <a:ext cx="773352" cy="44242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8C6B9E-4611-2947-B465-81C18155815D}"/>
              </a:ext>
            </a:extLst>
          </p:cNvPr>
          <p:cNvCxnSpPr>
            <a:cxnSpLocks/>
          </p:cNvCxnSpPr>
          <p:nvPr/>
        </p:nvCxnSpPr>
        <p:spPr>
          <a:xfrm flipH="1">
            <a:off x="8523487" y="3422658"/>
            <a:ext cx="80007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6867A72-B0D5-FD49-8E4C-673EBD238777}"/>
              </a:ext>
            </a:extLst>
          </p:cNvPr>
          <p:cNvSpPr/>
          <p:nvPr/>
        </p:nvSpPr>
        <p:spPr>
          <a:xfrm>
            <a:off x="2445796" y="2329541"/>
            <a:ext cx="451982" cy="1436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91FAF53-064A-3A4A-BBEE-23697527882A}"/>
              </a:ext>
            </a:extLst>
          </p:cNvPr>
          <p:cNvSpPr/>
          <p:nvPr/>
        </p:nvSpPr>
        <p:spPr>
          <a:xfrm>
            <a:off x="5156581" y="2341171"/>
            <a:ext cx="451982" cy="1436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929E4CB-19BE-3442-920A-AA010B815373}"/>
              </a:ext>
            </a:extLst>
          </p:cNvPr>
          <p:cNvSpPr/>
          <p:nvPr/>
        </p:nvSpPr>
        <p:spPr>
          <a:xfrm>
            <a:off x="7931445" y="2332065"/>
            <a:ext cx="451982" cy="1436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uadroTexto 41">
                <a:extLst>
                  <a:ext uri="{FF2B5EF4-FFF2-40B4-BE49-F238E27FC236}">
                    <a16:creationId xmlns:a16="http://schemas.microsoft.com/office/drawing/2014/main" id="{1DE2421F-95D7-6A4A-8A10-493590FBC8D8}"/>
                  </a:ext>
                </a:extLst>
              </p:cNvPr>
              <p:cNvSpPr txBox="1"/>
              <p:nvPr/>
            </p:nvSpPr>
            <p:spPr>
              <a:xfrm>
                <a:off x="2433723" y="1907199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1" name="CuadroTexto 41">
                <a:extLst>
                  <a:ext uri="{FF2B5EF4-FFF2-40B4-BE49-F238E27FC236}">
                    <a16:creationId xmlns:a16="http://schemas.microsoft.com/office/drawing/2014/main" id="{1DE2421F-95D7-6A4A-8A10-493590FBC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723" y="1907199"/>
                <a:ext cx="778162" cy="44242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uadroTexto 41">
                <a:extLst>
                  <a:ext uri="{FF2B5EF4-FFF2-40B4-BE49-F238E27FC236}">
                    <a16:creationId xmlns:a16="http://schemas.microsoft.com/office/drawing/2014/main" id="{D56BAB5A-3C7B-684D-B8C3-4CFBAAA3D6FB}"/>
                  </a:ext>
                </a:extLst>
              </p:cNvPr>
              <p:cNvSpPr txBox="1"/>
              <p:nvPr/>
            </p:nvSpPr>
            <p:spPr>
              <a:xfrm>
                <a:off x="5156581" y="1896055"/>
                <a:ext cx="778162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2" name="CuadroTexto 41">
                <a:extLst>
                  <a:ext uri="{FF2B5EF4-FFF2-40B4-BE49-F238E27FC236}">
                    <a16:creationId xmlns:a16="http://schemas.microsoft.com/office/drawing/2014/main" id="{D56BAB5A-3C7B-684D-B8C3-4CFBAAA3D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581" y="1896055"/>
                <a:ext cx="778162" cy="44242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uadroTexto 41">
                <a:extLst>
                  <a:ext uri="{FF2B5EF4-FFF2-40B4-BE49-F238E27FC236}">
                    <a16:creationId xmlns:a16="http://schemas.microsoft.com/office/drawing/2014/main" id="{8281BFA9-DB63-A348-9ED0-F8F202A70B29}"/>
                  </a:ext>
                </a:extLst>
              </p:cNvPr>
              <p:cNvSpPr txBox="1"/>
              <p:nvPr/>
            </p:nvSpPr>
            <p:spPr>
              <a:xfrm>
                <a:off x="7931442" y="1876733"/>
                <a:ext cx="835550" cy="44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3" name="CuadroTexto 41">
                <a:extLst>
                  <a:ext uri="{FF2B5EF4-FFF2-40B4-BE49-F238E27FC236}">
                    <a16:creationId xmlns:a16="http://schemas.microsoft.com/office/drawing/2014/main" id="{8281BFA9-DB63-A348-9ED0-F8F202A70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442" y="1876733"/>
                <a:ext cx="835550" cy="44242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2B8E79A8-9096-4240-9E52-6A3F15EC0D88}"/>
              </a:ext>
            </a:extLst>
          </p:cNvPr>
          <p:cNvSpPr txBox="1"/>
          <p:nvPr/>
        </p:nvSpPr>
        <p:spPr>
          <a:xfrm>
            <a:off x="2518774" y="620567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5543D4-A00E-B84F-8F28-DA9713935A4A}"/>
              </a:ext>
            </a:extLst>
          </p:cNvPr>
          <p:cNvSpPr txBox="1"/>
          <p:nvPr/>
        </p:nvSpPr>
        <p:spPr>
          <a:xfrm>
            <a:off x="5116415" y="6205679"/>
            <a:ext cx="50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E78707-0FFC-934F-B779-020F689CDBA9}"/>
              </a:ext>
            </a:extLst>
          </p:cNvPr>
          <p:cNvSpPr txBox="1"/>
          <p:nvPr/>
        </p:nvSpPr>
        <p:spPr>
          <a:xfrm>
            <a:off x="7883523" y="6205679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278472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91CE-4334-9442-A213-C33B15F5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C1E6-C970-C047-8946-CD04E056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7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89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4C589-7C46-8847-BD9C-DBFEC571CF92}"/>
              </a:ext>
            </a:extLst>
          </p:cNvPr>
          <p:cNvSpPr txBox="1"/>
          <p:nvPr/>
        </p:nvSpPr>
        <p:spPr>
          <a:xfrm>
            <a:off x="1543664" y="2767280"/>
            <a:ext cx="6530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RNN SEARCH </a:t>
            </a:r>
          </a:p>
          <a:p>
            <a:r>
              <a:rPr lang="en-US" sz="80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20643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Tab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844639"/>
                  </p:ext>
                </p:extLst>
              </p:nvPr>
            </p:nvGraphicFramePr>
            <p:xfrm>
              <a:off x="890644" y="254095"/>
              <a:ext cx="1371600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816281027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0109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Tab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844639"/>
                  </p:ext>
                </p:extLst>
              </p:nvPr>
            </p:nvGraphicFramePr>
            <p:xfrm>
              <a:off x="890644" y="254095"/>
              <a:ext cx="1371600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816281027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" t="-4545" r="-395455" b="-1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545" b="-1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0109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" t="-200000" r="-3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483" marR="48483" marT="24242" marB="2424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221107" y="261897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7" y="261897"/>
                <a:ext cx="506292" cy="369332"/>
              </a:xfrm>
              <a:prstGeom prst="rect">
                <a:avLst/>
              </a:prstGeom>
              <a:blipFill>
                <a:blip r:embed="rId3"/>
                <a:stretch>
                  <a:fillRect t="-6667" r="-731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a 74">
                <a:extLst>
                  <a:ext uri="{FF2B5EF4-FFF2-40B4-BE49-F238E27FC236}">
                    <a16:creationId xmlns:a16="http://schemas.microsoft.com/office/drawing/2014/main" id="{908BBFB4-9081-B44C-A040-0C515EA31D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525274"/>
                  </p:ext>
                </p:extLst>
              </p:nvPr>
            </p:nvGraphicFramePr>
            <p:xfrm>
              <a:off x="890644" y="1234213"/>
              <a:ext cx="82296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2385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a 74">
                <a:extLst>
                  <a:ext uri="{FF2B5EF4-FFF2-40B4-BE49-F238E27FC236}">
                    <a16:creationId xmlns:a16="http://schemas.microsoft.com/office/drawing/2014/main" id="{908BBFB4-9081-B44C-A040-0C515EA31D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525274"/>
                  </p:ext>
                </p:extLst>
              </p:nvPr>
            </p:nvGraphicFramePr>
            <p:xfrm>
              <a:off x="890644" y="1234213"/>
              <a:ext cx="82296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45" t="-4545" r="-200000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4545" r="-4545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2385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45" t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00000" r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41">
                <a:extLst>
                  <a:ext uri="{FF2B5EF4-FFF2-40B4-BE49-F238E27FC236}">
                    <a16:creationId xmlns:a16="http://schemas.microsoft.com/office/drawing/2014/main" id="{A6A53AB6-698B-C74D-B145-762F10DFED73}"/>
                  </a:ext>
                </a:extLst>
              </p:cNvPr>
              <p:cNvSpPr txBox="1"/>
              <p:nvPr/>
            </p:nvSpPr>
            <p:spPr>
              <a:xfrm>
                <a:off x="193836" y="1258224"/>
                <a:ext cx="614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 xmlns="">
          <p:sp>
            <p:nvSpPr>
              <p:cNvPr id="79" name="CuadroTexto 41">
                <a:extLst>
                  <a:ext uri="{FF2B5EF4-FFF2-40B4-BE49-F238E27FC236}">
                    <a16:creationId xmlns:a16="http://schemas.microsoft.com/office/drawing/2014/main" id="{A6A53AB6-698B-C74D-B145-762F10DFE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" y="1258224"/>
                <a:ext cx="614335" cy="369332"/>
              </a:xfrm>
              <a:prstGeom prst="rect">
                <a:avLst/>
              </a:prstGeom>
              <a:blipFill>
                <a:blip r:embed="rId5"/>
                <a:stretch>
                  <a:fillRect t="-6667" r="-6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DED0BA2-3FD5-5C4B-A8AF-06853A929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297993"/>
                  </p:ext>
                </p:extLst>
              </p:nvPr>
            </p:nvGraphicFramePr>
            <p:xfrm>
              <a:off x="3287411" y="261897"/>
              <a:ext cx="764751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3825">
                      <a:extLst>
                        <a:ext uri="{9D8B030D-6E8A-4147-A177-3AD203B41FA5}">
                          <a16:colId xmlns:a16="http://schemas.microsoft.com/office/drawing/2014/main" val="2375429942"/>
                        </a:ext>
                      </a:extLst>
                    </a:gridCol>
                    <a:gridCol w="6593892">
                      <a:extLst>
                        <a:ext uri="{9D8B030D-6E8A-4147-A177-3AD203B41FA5}">
                          <a16:colId xmlns:a16="http://schemas.microsoft.com/office/drawing/2014/main" val="3091038637"/>
                        </a:ext>
                      </a:extLst>
                    </a:gridCol>
                    <a:gridCol w="729798">
                      <a:extLst>
                        <a:ext uri="{9D8B030D-6E8A-4147-A177-3AD203B41FA5}">
                          <a16:colId xmlns:a16="http://schemas.microsoft.com/office/drawing/2014/main" val="407514573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𝑒𝑚𝑏𝑒𝑑𝑑𝑖𝑛𝑔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𝑜𝑟𝑖𝑔𝑖𝑛𝑎𝑙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𝑙𝑎𝑛𝑔𝑢𝑎𝑔𝑒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000" dirty="0"/>
                            <a:t> (620)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952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𝑢𝑛𝑖𝑡𝑠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𝑅𝑁𝑁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𝑐𝑒𝑙𝑙𝑠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sz="1000" dirty="0"/>
                            <a:t> (1000)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292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step</m:t>
                              </m:r>
                              <m: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r>
                            <a:rPr 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US" sz="1000" dirty="0"/>
                            <a:t> (?)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58452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87496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8134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𝑟𝑒𝑠𝑒𝑡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𝑔𝑎𝑡𝑒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5125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𝑢𝑝𝑑𝑎𝑡𝑒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1892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es-ES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ES" sz="1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</m:bar>
                                  </m:e>
                                  <m:sub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𝑝𝑟𝑜𝑝𝑜𝑠𝑒𝑑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1982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𝑒𝑚𝑏𝑒𝑑𝑑𝑖𝑛𝑔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𝑜𝑟𝑖𝑔𝑖𝑛𝑎𝑙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𝑙𝑎𝑛𝑔𝑢𝑎𝑔𝑒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E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04106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𝑒𝑚𝑏𝑒𝑑𝑑𝑖𝑛𝑔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𝑙𝑎𝑛𝑔𝑢𝑎𝑔𝑒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7979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i="1" dirty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s-ES" sz="1000" i="1" dirty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𝑤𝑒𝑖𝑔h𝑡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𝑝𝑟𝑜𝑗𝑒𝑐𝑡𝑖𝑜𝑛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𝑒𝑛𝑐𝑜𝑛𝑑𝑒𝑟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𝑐𝑒𝑙𝑙𝑠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.   ∗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𝑐𝑎𝑛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𝑁𝑜𝑛𝑒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𝑑𝑒𝑝𝑒𝑛𝑑𝑖𝑛𝑔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𝑔𝑎𝑡𝑒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65676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ES" sz="1000" i="1" dirty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𝑤𝑒𝑖𝑔h𝑡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𝑝𝑟𝑜𝑗𝑒𝑐𝑡𝑖𝑜𝑛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𝑒𝑛𝑐𝑜𝑛𝑑𝑒𝑟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𝑐𝑒𝑙𝑙𝑠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.   ∗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𝑐𝑎𝑛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𝑁𝑜𝑛𝑒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𝑑𝑒𝑝𝑒𝑛𝑑𝑖𝑛𝑔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𝑔𝑎𝑡𝑒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9983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DED0BA2-3FD5-5C4B-A8AF-06853A929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297993"/>
                  </p:ext>
                </p:extLst>
              </p:nvPr>
            </p:nvGraphicFramePr>
            <p:xfrm>
              <a:off x="3287411" y="261897"/>
              <a:ext cx="764751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3825">
                      <a:extLst>
                        <a:ext uri="{9D8B030D-6E8A-4147-A177-3AD203B41FA5}">
                          <a16:colId xmlns:a16="http://schemas.microsoft.com/office/drawing/2014/main" val="2375429942"/>
                        </a:ext>
                      </a:extLst>
                    </a:gridCol>
                    <a:gridCol w="6593892">
                      <a:extLst>
                        <a:ext uri="{9D8B030D-6E8A-4147-A177-3AD203B41FA5}">
                          <a16:colId xmlns:a16="http://schemas.microsoft.com/office/drawing/2014/main" val="3091038637"/>
                        </a:ext>
                      </a:extLst>
                    </a:gridCol>
                    <a:gridCol w="729798">
                      <a:extLst>
                        <a:ext uri="{9D8B030D-6E8A-4147-A177-3AD203B41FA5}">
                          <a16:colId xmlns:a16="http://schemas.microsoft.com/office/drawing/2014/main" val="407514573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4545" r="-2223077" b="-10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4545" r="-11154" b="-10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4545" b="-10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524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9524" r="-2223077" b="-10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109524" r="-11154" b="-10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109524" b="-10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2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00000" r="-2223077" b="-8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200000" r="-11154" b="-8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200000" b="-8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8452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00000" r="-2223077" b="-7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300000" r="-11154" b="-7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300000" b="-7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87496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419048" r="-2223077" b="-7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419048" r="-11154" b="-7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419048" b="-7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18134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495455" r="-2223077" b="-5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495455" r="-11154" b="-5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495455" b="-5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5125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595455" r="-2223077" b="-4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595455" r="-11154" b="-4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595455" b="-4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892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728571" r="-2223077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728571" r="-11154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728571" b="-4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1982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790909" r="-222307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790909" r="-111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79090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4106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890909" r="-22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890909" r="-111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89090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979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38095" r="-2223077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1038095" r="-11154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1038095" b="-1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5676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86364" r="-222307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0" t="-1086364" r="-11154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41379" t="-1086364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983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Tabla 74">
                <a:extLst>
                  <a:ext uri="{FF2B5EF4-FFF2-40B4-BE49-F238E27FC236}">
                    <a16:creationId xmlns:a16="http://schemas.microsoft.com/office/drawing/2014/main" id="{E589A908-F340-ED4B-922D-EC0B58B372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475854"/>
                  </p:ext>
                </p:extLst>
              </p:nvPr>
            </p:nvGraphicFramePr>
            <p:xfrm>
              <a:off x="890644" y="2488651"/>
              <a:ext cx="109728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9897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e>
                                      <m:sub>
                                        <m:r>
                                          <a:rPr lang="es-ES" sz="9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Tabla 74">
                <a:extLst>
                  <a:ext uri="{FF2B5EF4-FFF2-40B4-BE49-F238E27FC236}">
                    <a16:creationId xmlns:a16="http://schemas.microsoft.com/office/drawing/2014/main" id="{E589A908-F340-ED4B-922D-EC0B58B372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475854"/>
                  </p:ext>
                </p:extLst>
              </p:nvPr>
            </p:nvGraphicFramePr>
            <p:xfrm>
              <a:off x="890644" y="2488651"/>
              <a:ext cx="109728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652874908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545" r="-2954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···</a:t>
                          </a: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9897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545" t="-300000" r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41">
                <a:extLst>
                  <a:ext uri="{FF2B5EF4-FFF2-40B4-BE49-F238E27FC236}">
                    <a16:creationId xmlns:a16="http://schemas.microsoft.com/office/drawing/2014/main" id="{1B4C1C6A-DACE-0A4A-93D1-2BAA850DD2DA}"/>
                  </a:ext>
                </a:extLst>
              </p:cNvPr>
              <p:cNvSpPr txBox="1"/>
              <p:nvPr/>
            </p:nvSpPr>
            <p:spPr>
              <a:xfrm>
                <a:off x="193836" y="2625822"/>
                <a:ext cx="588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 xmlns="">
          <p:sp>
            <p:nvSpPr>
              <p:cNvPr id="86" name="CuadroTexto 41">
                <a:extLst>
                  <a:ext uri="{FF2B5EF4-FFF2-40B4-BE49-F238E27FC236}">
                    <a16:creationId xmlns:a16="http://schemas.microsoft.com/office/drawing/2014/main" id="{1B4C1C6A-DACE-0A4A-93D1-2BAA850D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" y="2625822"/>
                <a:ext cx="588879" cy="369332"/>
              </a:xfrm>
              <a:prstGeom prst="rect">
                <a:avLst/>
              </a:prstGeom>
              <a:blipFill>
                <a:blip r:embed="rId8"/>
                <a:stretch>
                  <a:fillRect t="-6667" r="-625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a 74">
                <a:extLst>
                  <a:ext uri="{FF2B5EF4-FFF2-40B4-BE49-F238E27FC236}">
                    <a16:creationId xmlns:a16="http://schemas.microsoft.com/office/drawing/2014/main" id="{D9F59415-6720-D64B-9BEB-6F995538AC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396679"/>
                  </p:ext>
                </p:extLst>
              </p:nvPr>
            </p:nvGraphicFramePr>
            <p:xfrm>
              <a:off x="931835" y="3929354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a 74">
                <a:extLst>
                  <a:ext uri="{FF2B5EF4-FFF2-40B4-BE49-F238E27FC236}">
                    <a16:creationId xmlns:a16="http://schemas.microsoft.com/office/drawing/2014/main" id="{D9F59415-6720-D64B-9BEB-6F995538AC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396679"/>
                  </p:ext>
                </p:extLst>
              </p:nvPr>
            </p:nvGraphicFramePr>
            <p:xfrm>
              <a:off x="931835" y="3929354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545" t="-4545" r="-4545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545" t="-300000" r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41">
                <a:extLst>
                  <a:ext uri="{FF2B5EF4-FFF2-40B4-BE49-F238E27FC236}">
                    <a16:creationId xmlns:a16="http://schemas.microsoft.com/office/drawing/2014/main" id="{70A93553-9308-0940-A1F6-3EDE1EED43F6}"/>
                  </a:ext>
                </a:extLst>
              </p:cNvPr>
              <p:cNvSpPr txBox="1"/>
              <p:nvPr/>
            </p:nvSpPr>
            <p:spPr>
              <a:xfrm>
                <a:off x="193836" y="3917309"/>
                <a:ext cx="677686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CuadroTexto 41">
                <a:extLst>
                  <a:ext uri="{FF2B5EF4-FFF2-40B4-BE49-F238E27FC236}">
                    <a16:creationId xmlns:a16="http://schemas.microsoft.com/office/drawing/2014/main" id="{70A93553-9308-0940-A1F6-3EDE1EED4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" y="3917309"/>
                <a:ext cx="677686" cy="4103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a 74">
                <a:extLst>
                  <a:ext uri="{FF2B5EF4-FFF2-40B4-BE49-F238E27FC236}">
                    <a16:creationId xmlns:a16="http://schemas.microsoft.com/office/drawing/2014/main" id="{D7EFB8BC-6DB2-7740-9AE9-2E18BAE584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277491"/>
                  </p:ext>
                </p:extLst>
              </p:nvPr>
            </p:nvGraphicFramePr>
            <p:xfrm>
              <a:off x="5535902" y="3929275"/>
              <a:ext cx="27432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6052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1571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a 74">
                <a:extLst>
                  <a:ext uri="{FF2B5EF4-FFF2-40B4-BE49-F238E27FC236}">
                    <a16:creationId xmlns:a16="http://schemas.microsoft.com/office/drawing/2014/main" id="{D7EFB8BC-6DB2-7740-9AE9-2E18BAE584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277491"/>
                  </p:ext>
                </p:extLst>
              </p:nvPr>
            </p:nvGraphicFramePr>
            <p:xfrm>
              <a:off x="5535902" y="3929275"/>
              <a:ext cx="27432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t="-4545" b="-3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9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6052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t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716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uadroTexto 41">
                <a:extLst>
                  <a:ext uri="{FF2B5EF4-FFF2-40B4-BE49-F238E27FC236}">
                    <a16:creationId xmlns:a16="http://schemas.microsoft.com/office/drawing/2014/main" id="{8990A9E9-AD72-C545-9E3A-4A2011238A5B}"/>
                  </a:ext>
                </a:extLst>
              </p:cNvPr>
              <p:cNvSpPr txBox="1"/>
              <p:nvPr/>
            </p:nvSpPr>
            <p:spPr>
              <a:xfrm>
                <a:off x="4839094" y="3953286"/>
                <a:ext cx="548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 xmlns="">
          <p:sp>
            <p:nvSpPr>
              <p:cNvPr id="92" name="CuadroTexto 41">
                <a:extLst>
                  <a:ext uri="{FF2B5EF4-FFF2-40B4-BE49-F238E27FC236}">
                    <a16:creationId xmlns:a16="http://schemas.microsoft.com/office/drawing/2014/main" id="{8990A9E9-AD72-C545-9E3A-4A201123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94" y="3953286"/>
                <a:ext cx="548805" cy="369332"/>
              </a:xfrm>
              <a:prstGeom prst="rect">
                <a:avLst/>
              </a:prstGeom>
              <a:blipFill>
                <a:blip r:embed="rId12"/>
                <a:stretch>
                  <a:fillRect t="-3333" r="-6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Tabla 74">
                <a:extLst>
                  <a:ext uri="{FF2B5EF4-FFF2-40B4-BE49-F238E27FC236}">
                    <a16:creationId xmlns:a16="http://schemas.microsoft.com/office/drawing/2014/main" id="{25946318-14E0-2349-A165-9B35BC471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788066"/>
                  </p:ext>
                </p:extLst>
              </p:nvPr>
            </p:nvGraphicFramePr>
            <p:xfrm>
              <a:off x="2063260" y="3941320"/>
              <a:ext cx="281739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17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ES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ES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Tabla 74">
                <a:extLst>
                  <a:ext uri="{FF2B5EF4-FFF2-40B4-BE49-F238E27FC236}">
                    <a16:creationId xmlns:a16="http://schemas.microsoft.com/office/drawing/2014/main" id="{25946318-14E0-2349-A165-9B35BC471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788066"/>
                  </p:ext>
                </p:extLst>
              </p:nvPr>
            </p:nvGraphicFramePr>
            <p:xfrm>
              <a:off x="2063260" y="3941320"/>
              <a:ext cx="281739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17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348" t="-4545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348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41">
                <a:extLst>
                  <a:ext uri="{FF2B5EF4-FFF2-40B4-BE49-F238E27FC236}">
                    <a16:creationId xmlns:a16="http://schemas.microsoft.com/office/drawing/2014/main" id="{034BBFBC-AC2C-A146-B9D6-B6686AC9D5F0}"/>
                  </a:ext>
                </a:extLst>
              </p:cNvPr>
              <p:cNvSpPr txBox="1"/>
              <p:nvPr/>
            </p:nvSpPr>
            <p:spPr>
              <a:xfrm>
                <a:off x="1325261" y="3929275"/>
                <a:ext cx="677686" cy="429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⃗"/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ba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CuadroTexto 41">
                <a:extLst>
                  <a:ext uri="{FF2B5EF4-FFF2-40B4-BE49-F238E27FC236}">
                    <a16:creationId xmlns:a16="http://schemas.microsoft.com/office/drawing/2014/main" id="{034BBFBC-AC2C-A146-B9D6-B6686AC9D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61" y="3929275"/>
                <a:ext cx="677686" cy="4296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9" name="Tabla 74">
                <a:extLst>
                  <a:ext uri="{FF2B5EF4-FFF2-40B4-BE49-F238E27FC236}">
                    <a16:creationId xmlns:a16="http://schemas.microsoft.com/office/drawing/2014/main" id="{9963E496-FCE4-4747-82EC-DA5D0F34FB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411004"/>
                  </p:ext>
                </p:extLst>
              </p:nvPr>
            </p:nvGraphicFramePr>
            <p:xfrm>
              <a:off x="3273052" y="3929354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𝑟𝑠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9" name="Tabla 74">
                <a:extLst>
                  <a:ext uri="{FF2B5EF4-FFF2-40B4-BE49-F238E27FC236}">
                    <a16:creationId xmlns:a16="http://schemas.microsoft.com/office/drawing/2014/main" id="{9963E496-FCE4-4747-82EC-DA5D0F34FB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411004"/>
                  </p:ext>
                </p:extLst>
              </p:nvPr>
            </p:nvGraphicFramePr>
            <p:xfrm>
              <a:off x="3273052" y="3929354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4348" t="-4545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4348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41">
                <a:extLst>
                  <a:ext uri="{FF2B5EF4-FFF2-40B4-BE49-F238E27FC236}">
                    <a16:creationId xmlns:a16="http://schemas.microsoft.com/office/drawing/2014/main" id="{2E50850D-832C-9649-9384-998D7E75A1AC}"/>
                  </a:ext>
                </a:extLst>
              </p:cNvPr>
              <p:cNvSpPr txBox="1"/>
              <p:nvPr/>
            </p:nvSpPr>
            <p:spPr>
              <a:xfrm>
                <a:off x="2535053" y="3917309"/>
                <a:ext cx="6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0" name="CuadroTexto 41">
                <a:extLst>
                  <a:ext uri="{FF2B5EF4-FFF2-40B4-BE49-F238E27FC236}">
                    <a16:creationId xmlns:a16="http://schemas.microsoft.com/office/drawing/2014/main" id="{2E50850D-832C-9649-9384-998D7E75A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53" y="3917309"/>
                <a:ext cx="633057" cy="369332"/>
              </a:xfrm>
              <a:prstGeom prst="rect">
                <a:avLst/>
              </a:prstGeom>
              <a:blipFill>
                <a:blip r:embed="rId16"/>
                <a:stretch>
                  <a:fillRect t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1" name="Tabla 74">
                <a:extLst>
                  <a:ext uri="{FF2B5EF4-FFF2-40B4-BE49-F238E27FC236}">
                    <a16:creationId xmlns:a16="http://schemas.microsoft.com/office/drawing/2014/main" id="{0CEED740-9E41-3A46-979A-62EA46B741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441914"/>
                  </p:ext>
                </p:extLst>
              </p:nvPr>
            </p:nvGraphicFramePr>
            <p:xfrm>
              <a:off x="4404477" y="3941320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9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s-ES" sz="9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900" b="0" i="1" kern="1200" baseline="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1" name="Tabla 74">
                <a:extLst>
                  <a:ext uri="{FF2B5EF4-FFF2-40B4-BE49-F238E27FC236}">
                    <a16:creationId xmlns:a16="http://schemas.microsoft.com/office/drawing/2014/main" id="{0CEED740-9E41-3A46-979A-62EA46B741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441914"/>
                  </p:ext>
                </p:extLst>
              </p:nvPr>
            </p:nvGraphicFramePr>
            <p:xfrm>
              <a:off x="4404477" y="3941320"/>
              <a:ext cx="27432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t="-4545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770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lang="en-GB" sz="900" baseline="-25000" dirty="0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085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55" marR="48255" marT="24128" marB="2412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41">
                <a:extLst>
                  <a:ext uri="{FF2B5EF4-FFF2-40B4-BE49-F238E27FC236}">
                    <a16:creationId xmlns:a16="http://schemas.microsoft.com/office/drawing/2014/main" id="{15745333-4F27-1346-BAC4-CCA767C9A0F3}"/>
                  </a:ext>
                </a:extLst>
              </p:cNvPr>
              <p:cNvSpPr txBox="1"/>
              <p:nvPr/>
            </p:nvSpPr>
            <p:spPr>
              <a:xfrm>
                <a:off x="3666478" y="3929275"/>
                <a:ext cx="656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CuadroTexto 41">
                <a:extLst>
                  <a:ext uri="{FF2B5EF4-FFF2-40B4-BE49-F238E27FC236}">
                    <a16:creationId xmlns:a16="http://schemas.microsoft.com/office/drawing/2014/main" id="{15745333-4F27-1346-BAC4-CCA767C9A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478" y="3929275"/>
                <a:ext cx="656012" cy="369332"/>
              </a:xfrm>
              <a:prstGeom prst="rect">
                <a:avLst/>
              </a:prstGeom>
              <a:blipFill>
                <a:blip r:embed="rId18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4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865</Words>
  <Application>Microsoft Macintosh PowerPoint</Application>
  <PresentationFormat>Widescreen</PresentationFormat>
  <Paragraphs>522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Encoder – RNN</vt:lpstr>
      <vt:lpstr>Encoder - Bidirectional RNN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2</cp:revision>
  <dcterms:created xsi:type="dcterms:W3CDTF">2019-08-09T10:41:57Z</dcterms:created>
  <dcterms:modified xsi:type="dcterms:W3CDTF">2020-02-08T11:29:17Z</dcterms:modified>
</cp:coreProperties>
</file>