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77" r:id="rId3"/>
    <p:sldId id="263" r:id="rId4"/>
    <p:sldId id="264" r:id="rId5"/>
    <p:sldId id="278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E944B-E8DF-C14B-A4B2-0500CEF24888}" v="336" dt="2019-12-18T15:58:35.324"/>
    <p1510:client id="{248542A3-9A10-9C47-AEF4-BE5FC078DD84}" v="4" dt="2019-12-18T11:46:34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976" y="1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216E944B-E8DF-C14B-A4B2-0500CEF24888}"/>
    <pc:docChg chg="undo redo custSel addSld delSld modSld">
      <pc:chgData name="Pablo Ruiz Ruiz" userId="43f712b8e634f19b" providerId="LiveId" clId="{216E944B-E8DF-C14B-A4B2-0500CEF24888}" dt="2019-12-18T15:58:35.324" v="1090"/>
      <pc:docMkLst>
        <pc:docMk/>
      </pc:docMkLst>
      <pc:sldChg chg="addSp delSp modSp">
        <pc:chgData name="Pablo Ruiz Ruiz" userId="43f712b8e634f19b" providerId="LiveId" clId="{216E944B-E8DF-C14B-A4B2-0500CEF24888}" dt="2019-12-18T12:37:39.321" v="1089"/>
        <pc:sldMkLst>
          <pc:docMk/>
          <pc:sldMk cId="2748820817" sldId="264"/>
        </pc:sldMkLst>
        <pc:spChg chg="add del mod">
          <ac:chgData name="Pablo Ruiz Ruiz" userId="43f712b8e634f19b" providerId="LiveId" clId="{216E944B-E8DF-C14B-A4B2-0500CEF24888}" dt="2019-12-18T11:47:46.132" v="5" actId="478"/>
          <ac:spMkLst>
            <pc:docMk/>
            <pc:sldMk cId="2748820817" sldId="264"/>
            <ac:spMk id="2" creationId="{2FB9536E-FBF8-A443-A921-7EADFAF1401C}"/>
          </ac:spMkLst>
        </pc:spChg>
        <pc:spChg chg="add mod">
          <ac:chgData name="Pablo Ruiz Ruiz" userId="43f712b8e634f19b" providerId="LiveId" clId="{216E944B-E8DF-C14B-A4B2-0500CEF24888}" dt="2019-12-18T12:33:55.406" v="989" actId="1076"/>
          <ac:spMkLst>
            <pc:docMk/>
            <pc:sldMk cId="2748820817" sldId="264"/>
            <ac:spMk id="7" creationId="{6367365F-0020-CF4C-A7B0-B14ED01922F5}"/>
          </ac:spMkLst>
        </pc:spChg>
        <pc:spChg chg="add mod">
          <ac:chgData name="Pablo Ruiz Ruiz" userId="43f712b8e634f19b" providerId="LiveId" clId="{216E944B-E8DF-C14B-A4B2-0500CEF24888}" dt="2019-12-18T12:33:55.406" v="989" actId="1076"/>
          <ac:spMkLst>
            <pc:docMk/>
            <pc:sldMk cId="2748820817" sldId="264"/>
            <ac:spMk id="8" creationId="{A92C7061-92D0-6D47-A1C2-01401E98545B}"/>
          </ac:spMkLst>
        </pc:spChg>
        <pc:spChg chg="add mod">
          <ac:chgData name="Pablo Ruiz Ruiz" userId="43f712b8e634f19b" providerId="LiveId" clId="{216E944B-E8DF-C14B-A4B2-0500CEF24888}" dt="2019-12-18T12:33:55.406" v="989" actId="1076"/>
          <ac:spMkLst>
            <pc:docMk/>
            <pc:sldMk cId="2748820817" sldId="264"/>
            <ac:spMk id="14" creationId="{6C4AF2A3-BFC3-2547-B987-BF4F817D3D4A}"/>
          </ac:spMkLst>
        </pc:spChg>
        <pc:spChg chg="add del">
          <ac:chgData name="Pablo Ruiz Ruiz" userId="43f712b8e634f19b" providerId="LiveId" clId="{216E944B-E8DF-C14B-A4B2-0500CEF24888}" dt="2019-12-18T11:58:10.686" v="289"/>
          <ac:spMkLst>
            <pc:docMk/>
            <pc:sldMk cId="2748820817" sldId="264"/>
            <ac:spMk id="21" creationId="{F45ACDEC-0B9D-9549-819A-5B0BBCFD40BA}"/>
          </ac:spMkLst>
        </pc:spChg>
        <pc:spChg chg="add del mod">
          <ac:chgData name="Pablo Ruiz Ruiz" userId="43f712b8e634f19b" providerId="LiveId" clId="{216E944B-E8DF-C14B-A4B2-0500CEF24888}" dt="2019-12-18T11:59:39.991" v="362"/>
          <ac:spMkLst>
            <pc:docMk/>
            <pc:sldMk cId="2748820817" sldId="264"/>
            <ac:spMk id="24" creationId="{623CC427-9A9A-CE4E-9EBE-78419D45330F}"/>
          </ac:spMkLst>
        </pc:spChg>
        <pc:spChg chg="add mod">
          <ac:chgData name="Pablo Ruiz Ruiz" userId="43f712b8e634f19b" providerId="LiveId" clId="{216E944B-E8DF-C14B-A4B2-0500CEF24888}" dt="2019-12-18T12:33:55.406" v="989" actId="1076"/>
          <ac:spMkLst>
            <pc:docMk/>
            <pc:sldMk cId="2748820817" sldId="264"/>
            <ac:spMk id="25" creationId="{D1B0FAB2-5BFB-ED44-B255-C7250D02C230}"/>
          </ac:spMkLst>
        </pc:spChg>
        <pc:spChg chg="add mod">
          <ac:chgData name="Pablo Ruiz Ruiz" userId="43f712b8e634f19b" providerId="LiveId" clId="{216E944B-E8DF-C14B-A4B2-0500CEF24888}" dt="2019-12-18T12:35:11.115" v="1012" actId="1076"/>
          <ac:spMkLst>
            <pc:docMk/>
            <pc:sldMk cId="2748820817" sldId="264"/>
            <ac:spMk id="26" creationId="{54C0BFAB-54B2-BD40-B9EA-739F0FC1DD75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29" creationId="{9448573D-7C2C-404C-939A-17EF15B87027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39" creationId="{127D2BA8-BE89-1348-A0F1-C7F3EAFCF60B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40" creationId="{A8DB482F-D4DC-5B45-A28D-B51A8F5FDC45}"/>
          </ac:spMkLst>
        </pc:spChg>
        <pc:spChg chg="add del mod">
          <ac:chgData name="Pablo Ruiz Ruiz" userId="43f712b8e634f19b" providerId="LiveId" clId="{216E944B-E8DF-C14B-A4B2-0500CEF24888}" dt="2019-12-18T12:08:39.888" v="627"/>
          <ac:spMkLst>
            <pc:docMk/>
            <pc:sldMk cId="2748820817" sldId="264"/>
            <ac:spMk id="42" creationId="{91E6E5F3-7756-A541-8B67-80743F3CF12F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44" creationId="{A904212E-814F-6D48-A85E-8FF908B55B65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45" creationId="{5444EE6E-16D4-7742-A6E9-09D3BB1BC575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51" creationId="{87556E97-C7E2-FC40-A64D-A0310FB6F805}"/>
          </ac:spMkLst>
        </pc:spChg>
        <pc:spChg chg="add del mod">
          <ac:chgData name="Pablo Ruiz Ruiz" userId="43f712b8e634f19b" providerId="LiveId" clId="{216E944B-E8DF-C14B-A4B2-0500CEF24888}" dt="2019-12-18T12:19:14.914" v="903" actId="478"/>
          <ac:spMkLst>
            <pc:docMk/>
            <pc:sldMk cId="2748820817" sldId="264"/>
            <ac:spMk id="56" creationId="{CC78355D-CB18-7745-9438-C05490E5EF42}"/>
          </ac:spMkLst>
        </pc:spChg>
        <pc:spChg chg="add del mod">
          <ac:chgData name="Pablo Ruiz Ruiz" userId="43f712b8e634f19b" providerId="LiveId" clId="{216E944B-E8DF-C14B-A4B2-0500CEF24888}" dt="2019-12-18T12:15:40.494" v="782"/>
          <ac:spMkLst>
            <pc:docMk/>
            <pc:sldMk cId="2748820817" sldId="264"/>
            <ac:spMk id="60" creationId="{661B808C-4E31-BF49-9E62-A84348DA594F}"/>
          </ac:spMkLst>
        </pc:spChg>
        <pc:spChg chg="add mod">
          <ac:chgData name="Pablo Ruiz Ruiz" userId="43f712b8e634f19b" providerId="LiveId" clId="{216E944B-E8DF-C14B-A4B2-0500CEF24888}" dt="2019-12-18T12:33:47.293" v="988" actId="1076"/>
          <ac:spMkLst>
            <pc:docMk/>
            <pc:sldMk cId="2748820817" sldId="264"/>
            <ac:spMk id="68" creationId="{AA6D7D2A-6D1A-074B-B0A2-E9B772409D1F}"/>
          </ac:spMkLst>
        </pc:spChg>
        <pc:spChg chg="add mod">
          <ac:chgData name="Pablo Ruiz Ruiz" userId="43f712b8e634f19b" providerId="LiveId" clId="{216E944B-E8DF-C14B-A4B2-0500CEF24888}" dt="2019-12-18T12:34:44.581" v="1003" actId="1076"/>
          <ac:spMkLst>
            <pc:docMk/>
            <pc:sldMk cId="2748820817" sldId="264"/>
            <ac:spMk id="69" creationId="{38461F0C-5CE9-D145-BEA6-2CB7A40F2ABB}"/>
          </ac:spMkLst>
        </pc:spChg>
        <pc:spChg chg="add del mod">
          <ac:chgData name="Pablo Ruiz Ruiz" userId="43f712b8e634f19b" providerId="LiveId" clId="{216E944B-E8DF-C14B-A4B2-0500CEF24888}" dt="2019-12-18T12:34:27.105" v="997"/>
          <ac:spMkLst>
            <pc:docMk/>
            <pc:sldMk cId="2748820817" sldId="264"/>
            <ac:spMk id="70" creationId="{C5DC0BC5-0DE9-1448-A8A1-B66568782C4D}"/>
          </ac:spMkLst>
        </pc:spChg>
        <pc:spChg chg="add mod">
          <ac:chgData name="Pablo Ruiz Ruiz" userId="43f712b8e634f19b" providerId="LiveId" clId="{216E944B-E8DF-C14B-A4B2-0500CEF24888}" dt="2019-12-18T12:34:54.408" v="1006" actId="20577"/>
          <ac:spMkLst>
            <pc:docMk/>
            <pc:sldMk cId="2748820817" sldId="264"/>
            <ac:spMk id="71" creationId="{035BD2B4-D868-B04F-940B-A6990B8E287B}"/>
          </ac:spMkLst>
        </pc:spChg>
        <pc:spChg chg="add mod">
          <ac:chgData name="Pablo Ruiz Ruiz" userId="43f712b8e634f19b" providerId="LiveId" clId="{216E944B-E8DF-C14B-A4B2-0500CEF24888}" dt="2019-12-18T12:36:59.834" v="1072" actId="1076"/>
          <ac:spMkLst>
            <pc:docMk/>
            <pc:sldMk cId="2748820817" sldId="264"/>
            <ac:spMk id="72" creationId="{91B27E2D-913E-9742-B45F-F88303ACF857}"/>
          </ac:spMkLst>
        </pc:spChg>
        <pc:spChg chg="add mod">
          <ac:chgData name="Pablo Ruiz Ruiz" userId="43f712b8e634f19b" providerId="LiveId" clId="{216E944B-E8DF-C14B-A4B2-0500CEF24888}" dt="2019-12-18T12:36:31.671" v="1066" actId="1076"/>
          <ac:spMkLst>
            <pc:docMk/>
            <pc:sldMk cId="2748820817" sldId="264"/>
            <ac:spMk id="73" creationId="{DF60C8DB-011B-CD47-99AB-844BF2FAFA92}"/>
          </ac:spMkLst>
        </pc:spChg>
        <pc:spChg chg="add mod">
          <ac:chgData name="Pablo Ruiz Ruiz" userId="43f712b8e634f19b" providerId="LiveId" clId="{216E944B-E8DF-C14B-A4B2-0500CEF24888}" dt="2019-12-18T12:36:22.157" v="1064" actId="1038"/>
          <ac:spMkLst>
            <pc:docMk/>
            <pc:sldMk cId="2748820817" sldId="264"/>
            <ac:spMk id="75" creationId="{61A160EF-6BC5-C541-8D85-0B75EDC4571B}"/>
          </ac:spMkLst>
        </pc:spChg>
        <pc:spChg chg="add mod">
          <ac:chgData name="Pablo Ruiz Ruiz" userId="43f712b8e634f19b" providerId="LiveId" clId="{216E944B-E8DF-C14B-A4B2-0500CEF24888}" dt="2019-12-18T12:36:27.325" v="1065" actId="1076"/>
          <ac:spMkLst>
            <pc:docMk/>
            <pc:sldMk cId="2748820817" sldId="264"/>
            <ac:spMk id="76" creationId="{D62DC02C-169A-0149-936A-47A5297DD83A}"/>
          </ac:spMkLst>
        </pc:spChg>
        <pc:spChg chg="add del mod">
          <ac:chgData name="Pablo Ruiz Ruiz" userId="43f712b8e634f19b" providerId="LiveId" clId="{216E944B-E8DF-C14B-A4B2-0500CEF24888}" dt="2019-12-18T12:37:39.321" v="1089"/>
          <ac:spMkLst>
            <pc:docMk/>
            <pc:sldMk cId="2748820817" sldId="264"/>
            <ac:spMk id="85" creationId="{ECDCA61B-15B7-4941-9BE6-940333806DE6}"/>
          </ac:spMkLst>
        </pc:spChg>
        <pc:graphicFrameChg chg="add mod modGraphic">
          <ac:chgData name="Pablo Ruiz Ruiz" userId="43f712b8e634f19b" providerId="LiveId" clId="{216E944B-E8DF-C14B-A4B2-0500CEF24888}" dt="2019-12-18T12:33:55.406" v="989" actId="1076"/>
          <ac:graphicFrameMkLst>
            <pc:docMk/>
            <pc:sldMk cId="2748820817" sldId="264"/>
            <ac:graphicFrameMk id="3" creationId="{0D21D6CC-048B-4747-829E-234B541BD1D4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55.406" v="989" actId="1076"/>
          <ac:graphicFrameMkLst>
            <pc:docMk/>
            <pc:sldMk cId="2748820817" sldId="264"/>
            <ac:graphicFrameMk id="5" creationId="{0480D8DC-917F-964D-90ED-9D31992BD30D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55.406" v="989" actId="1076"/>
          <ac:graphicFrameMkLst>
            <pc:docMk/>
            <pc:sldMk cId="2748820817" sldId="264"/>
            <ac:graphicFrameMk id="6" creationId="{30AD9892-E0FE-5448-944B-5398AE7A42F0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47.293" v="988" actId="1076"/>
          <ac:graphicFrameMkLst>
            <pc:docMk/>
            <pc:sldMk cId="2748820817" sldId="264"/>
            <ac:graphicFrameMk id="18" creationId="{FA695D33-7749-F54B-B3E4-E09BFB08BBA0}"/>
          </ac:graphicFrameMkLst>
        </pc:graphicFrameChg>
        <pc:graphicFrameChg chg="add del">
          <ac:chgData name="Pablo Ruiz Ruiz" userId="43f712b8e634f19b" providerId="LiveId" clId="{216E944B-E8DF-C14B-A4B2-0500CEF24888}" dt="2019-12-18T11:58:18.640" v="291"/>
          <ac:graphicFrameMkLst>
            <pc:docMk/>
            <pc:sldMk cId="2748820817" sldId="264"/>
            <ac:graphicFrameMk id="22" creationId="{295A339A-7BED-5C40-BD10-1CD7BA740D61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47.293" v="988" actId="1076"/>
          <ac:graphicFrameMkLst>
            <pc:docMk/>
            <pc:sldMk cId="2748820817" sldId="264"/>
            <ac:graphicFrameMk id="23" creationId="{E986F013-AFDB-B943-ADEC-1F696A3EB99F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47.293" v="988" actId="1076"/>
          <ac:graphicFrameMkLst>
            <pc:docMk/>
            <pc:sldMk cId="2748820817" sldId="264"/>
            <ac:graphicFrameMk id="27" creationId="{FAB2B9BC-CD47-744E-96FF-047E4ED8F510}"/>
          </ac:graphicFrameMkLst>
        </pc:graphicFrameChg>
        <pc:graphicFrameChg chg="add del mod">
          <ac:chgData name="Pablo Ruiz Ruiz" userId="43f712b8e634f19b" providerId="LiveId" clId="{216E944B-E8DF-C14B-A4B2-0500CEF24888}" dt="2019-12-18T12:18:01.501" v="840" actId="478"/>
          <ac:graphicFrameMkLst>
            <pc:docMk/>
            <pc:sldMk cId="2748820817" sldId="264"/>
            <ac:graphicFrameMk id="28" creationId="{C20D543D-2977-1545-A2FC-B1BDE65027BF}"/>
          </ac:graphicFrameMkLst>
        </pc:graphicFrameChg>
        <pc:graphicFrameChg chg="add del mod">
          <ac:chgData name="Pablo Ruiz Ruiz" userId="43f712b8e634f19b" providerId="LiveId" clId="{216E944B-E8DF-C14B-A4B2-0500CEF24888}" dt="2019-12-18T12:04:32.416" v="462"/>
          <ac:graphicFrameMkLst>
            <pc:docMk/>
            <pc:sldMk cId="2748820817" sldId="264"/>
            <ac:graphicFrameMk id="30" creationId="{4153C66A-3DF9-1F4D-858E-61DBE05A2202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47.293" v="988" actId="1076"/>
          <ac:graphicFrameMkLst>
            <pc:docMk/>
            <pc:sldMk cId="2748820817" sldId="264"/>
            <ac:graphicFrameMk id="41" creationId="{7DD7DBAA-38B4-2B45-8780-1283B41ABA28}"/>
          </ac:graphicFrameMkLst>
        </pc:graphicFrameChg>
        <pc:graphicFrameChg chg="add del">
          <ac:chgData name="Pablo Ruiz Ruiz" userId="43f712b8e634f19b" providerId="LiveId" clId="{216E944B-E8DF-C14B-A4B2-0500CEF24888}" dt="2019-12-18T12:07:23.881" v="573"/>
          <ac:graphicFrameMkLst>
            <pc:docMk/>
            <pc:sldMk cId="2748820817" sldId="264"/>
            <ac:graphicFrameMk id="43" creationId="{73879374-AAEA-994D-A72B-C9CF85B59AA8}"/>
          </ac:graphicFrameMkLst>
        </pc:graphicFrameChg>
        <pc:graphicFrameChg chg="add mod modGraphic">
          <ac:chgData name="Pablo Ruiz Ruiz" userId="43f712b8e634f19b" providerId="LiveId" clId="{216E944B-E8DF-C14B-A4B2-0500CEF24888}" dt="2019-12-18T12:33:47.293" v="988" actId="1076"/>
          <ac:graphicFrameMkLst>
            <pc:docMk/>
            <pc:sldMk cId="2748820817" sldId="264"/>
            <ac:graphicFrameMk id="57" creationId="{9F53AA16-7D93-4941-ABD0-7F1C9B789D8C}"/>
          </ac:graphicFrameMkLst>
        </pc:graphicFrameChg>
        <pc:graphicFrameChg chg="add mod modGraphic">
          <ac:chgData name="Pablo Ruiz Ruiz" userId="43f712b8e634f19b" providerId="LiveId" clId="{216E944B-E8DF-C14B-A4B2-0500CEF24888}" dt="2019-12-18T12:36:22.157" v="1064" actId="1038"/>
          <ac:graphicFrameMkLst>
            <pc:docMk/>
            <pc:sldMk cId="2748820817" sldId="264"/>
            <ac:graphicFrameMk id="74" creationId="{214839FD-3335-DB43-9CF6-A76C15BC5B9B}"/>
          </ac:graphicFrameMkLst>
        </pc:graphicFrameChg>
        <pc:picChg chg="del mod">
          <ac:chgData name="Pablo Ruiz Ruiz" userId="43f712b8e634f19b" providerId="LiveId" clId="{216E944B-E8DF-C14B-A4B2-0500CEF24888}" dt="2019-12-18T12:33:06.877" v="964"/>
          <ac:picMkLst>
            <pc:docMk/>
            <pc:sldMk cId="2748820817" sldId="264"/>
            <ac:picMk id="4" creationId="{8C1D7CF8-46DF-BD41-A702-FE5AFEC1C082}"/>
          </ac:picMkLst>
        </pc:picChg>
        <pc:cxnChg chg="add mod">
          <ac:chgData name="Pablo Ruiz Ruiz" userId="43f712b8e634f19b" providerId="LiveId" clId="{216E944B-E8DF-C14B-A4B2-0500CEF24888}" dt="2019-12-18T12:33:55.406" v="989" actId="1076"/>
          <ac:cxnSpMkLst>
            <pc:docMk/>
            <pc:sldMk cId="2748820817" sldId="264"/>
            <ac:cxnSpMk id="10" creationId="{EAEC6185-F21C-5B4D-8289-7CD6BAEADAF6}"/>
          </ac:cxnSpMkLst>
        </pc:cxnChg>
        <pc:cxnChg chg="add mod">
          <ac:chgData name="Pablo Ruiz Ruiz" userId="43f712b8e634f19b" providerId="LiveId" clId="{216E944B-E8DF-C14B-A4B2-0500CEF24888}" dt="2019-12-18T12:33:47.293" v="988" actId="1076"/>
          <ac:cxnSpMkLst>
            <pc:docMk/>
            <pc:sldMk cId="2748820817" sldId="264"/>
            <ac:cxnSpMk id="31" creationId="{7CE90B06-34EA-F742-AA03-30BFF463B5D8}"/>
          </ac:cxnSpMkLst>
        </pc:cxnChg>
        <pc:cxnChg chg="add del mod">
          <ac:chgData name="Pablo Ruiz Ruiz" userId="43f712b8e634f19b" providerId="LiveId" clId="{216E944B-E8DF-C14B-A4B2-0500CEF24888}" dt="2019-12-18T12:10:40.397" v="652" actId="478"/>
          <ac:cxnSpMkLst>
            <pc:docMk/>
            <pc:sldMk cId="2748820817" sldId="264"/>
            <ac:cxnSpMk id="46" creationId="{CE7BE0CC-F42B-1549-B75B-B69D59CBDB1D}"/>
          </ac:cxnSpMkLst>
        </pc:cxnChg>
        <pc:cxnChg chg="add mod">
          <ac:chgData name="Pablo Ruiz Ruiz" userId="43f712b8e634f19b" providerId="LiveId" clId="{216E944B-E8DF-C14B-A4B2-0500CEF24888}" dt="2019-12-18T12:33:47.293" v="988" actId="1076"/>
          <ac:cxnSpMkLst>
            <pc:docMk/>
            <pc:sldMk cId="2748820817" sldId="264"/>
            <ac:cxnSpMk id="52" creationId="{06F8A8AF-0DF6-2341-8D0A-4F56789BB13C}"/>
          </ac:cxnSpMkLst>
        </pc:cxnChg>
        <pc:cxnChg chg="add mod">
          <ac:chgData name="Pablo Ruiz Ruiz" userId="43f712b8e634f19b" providerId="LiveId" clId="{216E944B-E8DF-C14B-A4B2-0500CEF24888}" dt="2019-12-18T12:33:47.293" v="988" actId="1076"/>
          <ac:cxnSpMkLst>
            <pc:docMk/>
            <pc:sldMk cId="2748820817" sldId="264"/>
            <ac:cxnSpMk id="59" creationId="{4D3F9F42-0733-9C41-A57D-35037C69DA9C}"/>
          </ac:cxnSpMkLst>
        </pc:cxnChg>
        <pc:cxnChg chg="add mod">
          <ac:chgData name="Pablo Ruiz Ruiz" userId="43f712b8e634f19b" providerId="LiveId" clId="{216E944B-E8DF-C14B-A4B2-0500CEF24888}" dt="2019-12-18T12:33:47.293" v="988" actId="1076"/>
          <ac:cxnSpMkLst>
            <pc:docMk/>
            <pc:sldMk cId="2748820817" sldId="264"/>
            <ac:cxnSpMk id="64" creationId="{5D65A725-7E5A-A140-B78B-C6760E2D1523}"/>
          </ac:cxnSpMkLst>
        </pc:cxnChg>
        <pc:cxnChg chg="add mod">
          <ac:chgData name="Pablo Ruiz Ruiz" userId="43f712b8e634f19b" providerId="LiveId" clId="{216E944B-E8DF-C14B-A4B2-0500CEF24888}" dt="2019-12-18T12:36:56.291" v="1071" actId="14100"/>
          <ac:cxnSpMkLst>
            <pc:docMk/>
            <pc:sldMk cId="2748820817" sldId="264"/>
            <ac:cxnSpMk id="78" creationId="{24A86714-9C63-C441-B3B5-D36BB5092C4E}"/>
          </ac:cxnSpMkLst>
        </pc:cxnChg>
        <pc:cxnChg chg="add mod">
          <ac:chgData name="Pablo Ruiz Ruiz" userId="43f712b8e634f19b" providerId="LiveId" clId="{216E944B-E8DF-C14B-A4B2-0500CEF24888}" dt="2019-12-18T12:37:27.882" v="1086"/>
          <ac:cxnSpMkLst>
            <pc:docMk/>
            <pc:sldMk cId="2748820817" sldId="264"/>
            <ac:cxnSpMk id="83" creationId="{A8635817-E9F0-F942-90FC-64A6AE7EDF4C}"/>
          </ac:cxnSpMkLst>
        </pc:cxnChg>
      </pc:sldChg>
      <pc:sldChg chg="addSp delSp">
        <pc:chgData name="Pablo Ruiz Ruiz" userId="43f712b8e634f19b" providerId="LiveId" clId="{216E944B-E8DF-C14B-A4B2-0500CEF24888}" dt="2019-12-18T12:33:12.579" v="967"/>
        <pc:sldMkLst>
          <pc:docMk/>
          <pc:sldMk cId="596699427" sldId="276"/>
        </pc:sldMkLst>
        <pc:picChg chg="add del">
          <ac:chgData name="Pablo Ruiz Ruiz" userId="43f712b8e634f19b" providerId="LiveId" clId="{216E944B-E8DF-C14B-A4B2-0500CEF24888}" dt="2019-12-18T12:33:12.579" v="967"/>
          <ac:picMkLst>
            <pc:docMk/>
            <pc:sldMk cId="596699427" sldId="276"/>
            <ac:picMk id="86" creationId="{1A0FB213-8333-4949-BF31-E7A76B4D350E}"/>
          </ac:picMkLst>
        </pc:picChg>
      </pc:sldChg>
      <pc:sldChg chg="add del">
        <pc:chgData name="Pablo Ruiz Ruiz" userId="43f712b8e634f19b" providerId="LiveId" clId="{216E944B-E8DF-C14B-A4B2-0500CEF24888}" dt="2019-12-18T11:48:31.043" v="13"/>
        <pc:sldMkLst>
          <pc:docMk/>
          <pc:sldMk cId="3917140631" sldId="277"/>
        </pc:sldMkLst>
      </pc:sldChg>
      <pc:sldChg chg="addSp delSp modSp add">
        <pc:chgData name="Pablo Ruiz Ruiz" userId="43f712b8e634f19b" providerId="LiveId" clId="{216E944B-E8DF-C14B-A4B2-0500CEF24888}" dt="2019-12-18T12:33:35.052" v="987" actId="1038"/>
        <pc:sldMkLst>
          <pc:docMk/>
          <pc:sldMk cId="4080194033" sldId="277"/>
        </pc:sldMkLst>
        <pc:spChg chg="del mod">
          <ac:chgData name="Pablo Ruiz Ruiz" userId="43f712b8e634f19b" providerId="LiveId" clId="{216E944B-E8DF-C14B-A4B2-0500CEF24888}" dt="2019-12-18T12:33:16.705" v="971" actId="478"/>
          <ac:spMkLst>
            <pc:docMk/>
            <pc:sldMk cId="4080194033" sldId="277"/>
            <ac:spMk id="2" creationId="{522E25CB-0D52-5346-B522-9C4030303A60}"/>
          </ac:spMkLst>
        </pc:spChg>
        <pc:spChg chg="del">
          <ac:chgData name="Pablo Ruiz Ruiz" userId="43f712b8e634f19b" providerId="LiveId" clId="{216E944B-E8DF-C14B-A4B2-0500CEF24888}" dt="2019-12-18T12:33:15.372" v="970"/>
          <ac:spMkLst>
            <pc:docMk/>
            <pc:sldMk cId="4080194033" sldId="277"/>
            <ac:spMk id="3" creationId="{6C463957-5B81-1742-88D1-69D1A318E44A}"/>
          </ac:spMkLst>
        </pc:spChg>
        <pc:picChg chg="add mod">
          <ac:chgData name="Pablo Ruiz Ruiz" userId="43f712b8e634f19b" providerId="LiveId" clId="{216E944B-E8DF-C14B-A4B2-0500CEF24888}" dt="2019-12-18T12:33:35.052" v="987" actId="1038"/>
          <ac:picMkLst>
            <pc:docMk/>
            <pc:sldMk cId="4080194033" sldId="277"/>
            <ac:picMk id="4" creationId="{64A7B52E-CB30-454B-948A-D40DF98C6400}"/>
          </ac:picMkLst>
        </pc:picChg>
      </pc:sldChg>
      <pc:sldChg chg="add">
        <pc:chgData name="Pablo Ruiz Ruiz" userId="43f712b8e634f19b" providerId="LiveId" clId="{216E944B-E8DF-C14B-A4B2-0500CEF24888}" dt="2019-12-18T15:58:35.324" v="1090"/>
        <pc:sldMkLst>
          <pc:docMk/>
          <pc:sldMk cId="2259956632" sldId="278"/>
        </pc:sldMkLst>
      </pc:sldChg>
    </pc:docChg>
  </pc:docChgLst>
  <pc:docChgLst>
    <pc:chgData name="Pablo Ruiz Ruiz" userId="43f712b8e634f19b" providerId="LiveId" clId="{248542A3-9A10-9C47-AEF4-BE5FC078DD84}"/>
    <pc:docChg chg="addSld modSld sldOrd">
      <pc:chgData name="Pablo Ruiz Ruiz" userId="43f712b8e634f19b" providerId="LiveId" clId="{248542A3-9A10-9C47-AEF4-BE5FC078DD84}" dt="2019-12-18T11:46:34.527" v="2"/>
      <pc:docMkLst>
        <pc:docMk/>
      </pc:docMkLst>
      <pc:sldChg chg="ord">
        <pc:chgData name="Pablo Ruiz Ruiz" userId="43f712b8e634f19b" providerId="LiveId" clId="{248542A3-9A10-9C47-AEF4-BE5FC078DD84}" dt="2019-12-18T11:46:34.527" v="2"/>
        <pc:sldMkLst>
          <pc:docMk/>
          <pc:sldMk cId="1546203830" sldId="263"/>
        </pc:sldMkLst>
      </pc:sldChg>
      <pc:sldChg chg="modSp">
        <pc:chgData name="Pablo Ruiz Ruiz" userId="43f712b8e634f19b" providerId="LiveId" clId="{248542A3-9A10-9C47-AEF4-BE5FC078DD84}" dt="2019-12-18T11:45:39.119" v="0" actId="1076"/>
        <pc:sldMkLst>
          <pc:docMk/>
          <pc:sldMk cId="2748820817" sldId="264"/>
        </pc:sldMkLst>
        <pc:picChg chg="mod">
          <ac:chgData name="Pablo Ruiz Ruiz" userId="43f712b8e634f19b" providerId="LiveId" clId="{248542A3-9A10-9C47-AEF4-BE5FC078DD84}" dt="2019-12-18T11:45:39.119" v="0" actId="1076"/>
          <ac:picMkLst>
            <pc:docMk/>
            <pc:sldMk cId="2748820817" sldId="264"/>
            <ac:picMk id="4" creationId="{8C1D7CF8-46DF-BD41-A702-FE5AFEC1C082}"/>
          </ac:picMkLst>
        </pc:picChg>
      </pc:sldChg>
      <pc:sldChg chg="add">
        <pc:chgData name="Pablo Ruiz Ruiz" userId="43f712b8e634f19b" providerId="LiveId" clId="{248542A3-9A10-9C47-AEF4-BE5FC078DD84}" dt="2019-12-18T11:46:33.140" v="1"/>
        <pc:sldMkLst>
          <pc:docMk/>
          <pc:sldMk cId="596699427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A1589-379E-054C-A798-E8C8B144297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D286E-59B2-934F-B4A0-B3D26F49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1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D286E-59B2-934F-B4A0-B3D26F490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A8DE-2893-D44C-BDCA-9804EDBA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EC62-4CF7-A244-A175-D0294D42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6D84-8C26-4841-85E4-070AEAE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DD62-DC06-6A4B-AF52-CE12E808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AFED-A048-DA45-A151-4732292D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853-1136-814B-A530-6555778A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289F-7B9A-794F-8748-F1D12AB7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BE7-62CF-1442-8AA8-DA9EC0A0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08C1-3569-D34C-892A-48FE5CD1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4EB9-7A51-954B-BCAF-21F4E571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3A1E-B1D2-D74C-9BBA-FB9FCB71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A3B3-9A4A-574C-8E69-36F1842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B5E7-B742-E647-9137-2ACD5A89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D9EC-68CA-7142-B021-CD139046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1216-50A8-2747-9E65-A0B2213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587-25A5-0846-8F16-E4499BBF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3995-6951-3B41-B49B-E89CA1CB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41CB-91E3-E040-98C3-9AF8D9B9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6C33-A7A2-7842-8AEA-B6A18AB7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9574-3D5A-5647-AEB5-5DCAC57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AD2C-3547-7544-89FE-0CC3402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699D9-0F3F-DC45-A7C6-E8593FD6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854D-852B-AA40-9093-04C55EAF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6654-29E0-7444-ABDE-7A3CA9B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68EED-222D-0442-BDE5-2F3E6448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2EE-9EAF-5647-9BFA-5DD60C9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AED-C1D1-BE4B-85C2-18B3C9E6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14E9-F37D-B341-AC79-9F38CD84C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1A8E5-E33A-3A42-B435-996F551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1A7D-8A46-314E-873B-4E9BABCA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929C-F011-484F-804A-0148FF34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5AA0-9683-4746-8BB2-37FFDF80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6F9C-06D6-5C47-B8FD-143E24CD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01C62-6E53-6A47-A897-53F2D13FA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E02EE-5223-7A41-94D1-52B97C29B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71782-A756-2E4B-A358-7D5F86B4D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1F5D-F57A-9C4A-A449-CBE3BC0D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D97E6-DC4E-B44A-9E3C-FCEBCFBF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D8E03-8E5F-AD43-9E9A-1090324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B9C0-458A-4E4B-A68D-1301ABD2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79E9-CEA3-C749-A2A1-13466FE7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C08F9-96DF-EC41-BC5E-B060B93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11D1-387A-E046-AC13-2E8B2B6A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BC5C-5C3D-9244-B37F-5DAEFE24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995AC-CC9C-2E46-80D0-D12835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3F639-3C8A-CD46-B312-A0B86B88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B3E6-D548-6944-AA9C-63A4CD30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76ED-E957-A045-B7CA-348D0A53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0A238-2A2A-FF4F-97C3-67DAA304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D5AF-8698-D345-A0FF-6781128C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CF10-AE9F-FD4B-A51B-76C1A1C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57E4-74CE-3149-B6BA-669BC12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A843-5928-CC41-B27A-09B3BDF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1C582-986A-2F44-AA07-F31A5AF26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2583-F0A1-4448-9243-66A7279A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6E3A-FF45-6A44-8CBC-E1750D10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EDAF-0F9C-7845-B750-893EE3AB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A341-D58D-ED4E-A8E7-E19C03E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9204C-A4F3-5A46-93D0-C810B06A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CABFD-6CA7-A848-B64C-AF37C31B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C19F-5CF7-3D42-A01A-6C73B190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DD45-F92F-4E49-A8A6-DE14756DF6D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16F2-7AD5-F24C-8169-A0BE3A8F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6AD4-1F0A-2C4F-9698-024DA91F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CF7A-5B05-7640-BC85-0A25D858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8F6B80-F3E5-5A4D-9DED-A53C88B9F64D}"/>
              </a:ext>
            </a:extLst>
          </p:cNvPr>
          <p:cNvGrpSpPr/>
          <p:nvPr/>
        </p:nvGrpSpPr>
        <p:grpSpPr>
          <a:xfrm>
            <a:off x="4109272" y="844583"/>
            <a:ext cx="5960796" cy="3049407"/>
            <a:chOff x="608917" y="163071"/>
            <a:chExt cx="5960796" cy="3049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E37B8B-D9CD-6B43-BCC7-B8AFBE64BBFF}"/>
                </a:ext>
              </a:extLst>
            </p:cNvPr>
            <p:cNvSpPr/>
            <p:nvPr/>
          </p:nvSpPr>
          <p:spPr>
            <a:xfrm>
              <a:off x="5906033" y="213588"/>
              <a:ext cx="663680" cy="2996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4BE2845-E2D2-3841-9641-9216B27EDA71}"/>
                </a:ext>
              </a:extLst>
            </p:cNvPr>
            <p:cNvSpPr/>
            <p:nvPr/>
          </p:nvSpPr>
          <p:spPr>
            <a:xfrm>
              <a:off x="4812653" y="213588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57325D-DD9C-214B-A2DC-49E679151A6A}"/>
                </a:ext>
              </a:extLst>
            </p:cNvPr>
            <p:cNvSpPr/>
            <p:nvPr/>
          </p:nvSpPr>
          <p:spPr>
            <a:xfrm>
              <a:off x="3776498" y="213588"/>
              <a:ext cx="1285591" cy="29969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0BC880-9730-5B42-8427-376A1832D183}"/>
                </a:ext>
              </a:extLst>
            </p:cNvPr>
            <p:cNvSpPr/>
            <p:nvPr/>
          </p:nvSpPr>
          <p:spPr>
            <a:xfrm>
              <a:off x="666815" y="215572"/>
              <a:ext cx="1337244" cy="299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ADE0CC7-16EC-CE43-BE6B-76EF9B064D8C}"/>
                </a:ext>
              </a:extLst>
            </p:cNvPr>
            <p:cNvSpPr/>
            <p:nvPr/>
          </p:nvSpPr>
          <p:spPr>
            <a:xfrm>
              <a:off x="1834723" y="214580"/>
              <a:ext cx="1089089" cy="29969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D5BFEA-6111-0D44-A802-A1E21E4BE0F6}"/>
                </a:ext>
              </a:extLst>
            </p:cNvPr>
            <p:cNvSpPr/>
            <p:nvPr/>
          </p:nvSpPr>
          <p:spPr>
            <a:xfrm>
              <a:off x="2907568" y="213588"/>
              <a:ext cx="873122" cy="2996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ipse 6"/>
            <p:cNvSpPr/>
            <p:nvPr/>
          </p:nvSpPr>
          <p:spPr>
            <a:xfrm>
              <a:off x="1056419" y="1002468"/>
              <a:ext cx="618836" cy="6188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56419" y="2028628"/>
              <a:ext cx="618836" cy="6188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608917" y="131188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08917" y="2338046"/>
              <a:ext cx="416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50957" y="97152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46227" y="197962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742981" y="5589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742981" y="14987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de flecha 19"/>
            <p:cNvCxnSpPr>
              <a:stCxn id="7" idx="6"/>
              <a:endCxn id="17" idx="2"/>
            </p:cNvCxnSpPr>
            <p:nvPr/>
          </p:nvCxnSpPr>
          <p:spPr>
            <a:xfrm flipV="1">
              <a:off x="1675255" y="868417"/>
              <a:ext cx="1067726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8" idx="6"/>
              <a:endCxn id="18" idx="2"/>
            </p:cNvCxnSpPr>
            <p:nvPr/>
          </p:nvCxnSpPr>
          <p:spPr>
            <a:xfrm flipV="1">
              <a:off x="1675255" y="1808217"/>
              <a:ext cx="1067726" cy="529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7" idx="6"/>
              <a:endCxn id="17" idx="2"/>
            </p:cNvCxnSpPr>
            <p:nvPr/>
          </p:nvCxnSpPr>
          <p:spPr>
            <a:xfrm flipV="1">
              <a:off x="1675255" y="868417"/>
              <a:ext cx="1067726" cy="44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7" idx="6"/>
              <a:endCxn id="18" idx="2"/>
            </p:cNvCxnSpPr>
            <p:nvPr/>
          </p:nvCxnSpPr>
          <p:spPr>
            <a:xfrm>
              <a:off x="1675255" y="1311886"/>
              <a:ext cx="1067726" cy="496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7" idx="6"/>
              <a:endCxn id="41" idx="2"/>
            </p:cNvCxnSpPr>
            <p:nvPr/>
          </p:nvCxnSpPr>
          <p:spPr>
            <a:xfrm>
              <a:off x="1675255" y="1311886"/>
              <a:ext cx="1067726" cy="1436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2742981" y="2438599"/>
              <a:ext cx="618836" cy="6188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stCxn id="8" idx="6"/>
              <a:endCxn id="41" idx="2"/>
            </p:cNvCxnSpPr>
            <p:nvPr/>
          </p:nvCxnSpPr>
          <p:spPr>
            <a:xfrm>
              <a:off x="1675255" y="2338046"/>
              <a:ext cx="1067726" cy="4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stCxn id="8" idx="6"/>
              <a:endCxn id="17" idx="2"/>
            </p:cNvCxnSpPr>
            <p:nvPr/>
          </p:nvCxnSpPr>
          <p:spPr>
            <a:xfrm flipV="1">
              <a:off x="1675255" y="868417"/>
              <a:ext cx="1067726" cy="1469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cxnSpLocks/>
              <a:stCxn id="66" idx="6"/>
              <a:endCxn id="83" idx="2"/>
            </p:cNvCxnSpPr>
            <p:nvPr/>
          </p:nvCxnSpPr>
          <p:spPr>
            <a:xfrm>
              <a:off x="4137700" y="868417"/>
              <a:ext cx="594787" cy="38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cxnSpLocks/>
              <a:stCxn id="73" idx="6"/>
              <a:endCxn id="83" idx="2"/>
            </p:cNvCxnSpPr>
            <p:nvPr/>
          </p:nvCxnSpPr>
          <p:spPr>
            <a:xfrm flipV="1">
              <a:off x="4127583" y="1250753"/>
              <a:ext cx="604904" cy="557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cxnSpLocks/>
              <a:stCxn id="77" idx="6"/>
              <a:endCxn id="83" idx="2"/>
            </p:cNvCxnSpPr>
            <p:nvPr/>
          </p:nvCxnSpPr>
          <p:spPr>
            <a:xfrm flipV="1">
              <a:off x="4127583" y="1250753"/>
              <a:ext cx="604904" cy="1497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ángulo 64"/>
            <p:cNvSpPr/>
            <p:nvPr/>
          </p:nvSpPr>
          <p:spPr>
            <a:xfrm>
              <a:off x="664702" y="163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X </a:t>
              </a:r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3256057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3954977" y="175929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4499062" y="175929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2</a:t>
              </a:r>
              <a:endParaRPr lang="en-GB" dirty="0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133848" y="166067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z</a:t>
              </a:r>
              <a:r>
                <a:rPr lang="en-GB" baseline="30000" dirty="0"/>
                <a:t>3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75" y="186254"/>
                  <a:ext cx="335280" cy="3767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ipse 16">
              <a:extLst>
                <a:ext uri="{FF2B5EF4-FFF2-40B4-BE49-F238E27FC236}">
                  <a16:creationId xmlns:a16="http://schemas.microsoft.com/office/drawing/2014/main" id="{F212FF94-903D-CE48-9D6F-5952C8219F1C}"/>
                </a:ext>
              </a:extLst>
            </p:cNvPr>
            <p:cNvSpPr/>
            <p:nvPr/>
          </p:nvSpPr>
          <p:spPr>
            <a:xfrm>
              <a:off x="3575122" y="6518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3" name="Elipse 17">
              <a:extLst>
                <a:ext uri="{FF2B5EF4-FFF2-40B4-BE49-F238E27FC236}">
                  <a16:creationId xmlns:a16="http://schemas.microsoft.com/office/drawing/2014/main" id="{3F79DDE4-2D1B-214B-8F6C-6BE764A189B1}"/>
                </a:ext>
              </a:extLst>
            </p:cNvPr>
            <p:cNvSpPr/>
            <p:nvPr/>
          </p:nvSpPr>
          <p:spPr>
            <a:xfrm>
              <a:off x="3565005" y="15916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77" name="Elipse 40">
              <a:extLst>
                <a:ext uri="{FF2B5EF4-FFF2-40B4-BE49-F238E27FC236}">
                  <a16:creationId xmlns:a16="http://schemas.microsoft.com/office/drawing/2014/main" id="{AC35F7ED-CC3A-9140-9535-2A631F99DC46}"/>
                </a:ext>
              </a:extLst>
            </p:cNvPr>
            <p:cNvSpPr/>
            <p:nvPr/>
          </p:nvSpPr>
          <p:spPr>
            <a:xfrm>
              <a:off x="3565005" y="2531427"/>
              <a:ext cx="562578" cy="4331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∫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53A11-DCB1-E044-9301-2CE9C3DA4D39}"/>
                </a:ext>
              </a:extLst>
            </p:cNvPr>
            <p:cNvCxnSpPr>
              <a:cxnSpLocks/>
              <a:stCxn id="17" idx="6"/>
              <a:endCxn id="66" idx="2"/>
            </p:cNvCxnSpPr>
            <p:nvPr/>
          </p:nvCxnSpPr>
          <p:spPr>
            <a:xfrm>
              <a:off x="3361817" y="868417"/>
              <a:ext cx="213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4FA0A9-5BF2-6841-9E67-F2F335562582}"/>
                </a:ext>
              </a:extLst>
            </p:cNvPr>
            <p:cNvCxnSpPr>
              <a:cxnSpLocks/>
              <a:stCxn id="18" idx="6"/>
              <a:endCxn id="73" idx="2"/>
            </p:cNvCxnSpPr>
            <p:nvPr/>
          </p:nvCxnSpPr>
          <p:spPr>
            <a:xfrm>
              <a:off x="3361817" y="1808217"/>
              <a:ext cx="203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2BA099-F17E-6A43-A078-BE5E6E433E96}"/>
                </a:ext>
              </a:extLst>
            </p:cNvPr>
            <p:cNvCxnSpPr>
              <a:cxnSpLocks/>
              <a:stCxn id="41" idx="6"/>
              <a:endCxn id="77" idx="2"/>
            </p:cNvCxnSpPr>
            <p:nvPr/>
          </p:nvCxnSpPr>
          <p:spPr>
            <a:xfrm>
              <a:off x="3361817" y="2748017"/>
              <a:ext cx="203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ángulo 68">
              <a:extLst>
                <a:ext uri="{FF2B5EF4-FFF2-40B4-BE49-F238E27FC236}">
                  <a16:creationId xmlns:a16="http://schemas.microsoft.com/office/drawing/2014/main" id="{13E47240-E397-6C47-A3A6-2F0725C798D1}"/>
                </a:ext>
              </a:extLst>
            </p:cNvPr>
            <p:cNvSpPr/>
            <p:nvPr/>
          </p:nvSpPr>
          <p:spPr>
            <a:xfrm>
              <a:off x="2077519" y="163071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</a:t>
              </a:r>
              <a:r>
                <a:rPr lang="en-GB" baseline="30000" dirty="0"/>
                <a:t>1</a:t>
              </a:r>
              <a:endParaRPr lang="en-GB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6BF2C2-F281-0541-ADAC-3D41972AEF5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36" y="491557"/>
              <a:ext cx="5906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0DBF6E2-09B6-5540-8CEB-AA6E360EE26F}"/>
              </a:ext>
            </a:extLst>
          </p:cNvPr>
          <p:cNvSpPr txBox="1"/>
          <p:nvPr/>
        </p:nvSpPr>
        <p:spPr>
          <a:xfrm>
            <a:off x="1012769" y="515555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9417" y="227391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a 75">
                <a:extLst>
                  <a:ext uri="{FF2B5EF4-FFF2-40B4-BE49-F238E27FC236}">
                    <a16:creationId xmlns:a16="http://schemas.microsoft.com/office/drawing/2014/main" id="{F05A9147-A61E-B248-B4A2-23EC10CB0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9417" y="2273915"/>
              <a:ext cx="1494626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2941" r="-98333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90" t="-2941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100000" r="-98333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90" t="-100000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205882" r="-98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90" t="-2058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7" t="-305882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390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7544" y="227391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FE70BFDD-111C-4B4F-9DB2-D6B93C1EF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7544" y="2273915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62306563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2941" b="-3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1692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00000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7434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2058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48591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18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9417" y="180244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8">
                <a:extLst>
                  <a:ext uri="{FF2B5EF4-FFF2-40B4-BE49-F238E27FC236}">
                    <a16:creationId xmlns:a16="http://schemas.microsoft.com/office/drawing/2014/main" id="{3A8CCDFD-9E46-024E-A258-4A718693E7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9417" y="1802448"/>
              <a:ext cx="1494626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4006094569"/>
                        </a:ext>
                      </a:extLst>
                    </a:gridCol>
                    <a:gridCol w="747313">
                      <a:extLst>
                        <a:ext uri="{9D8B030D-6E8A-4147-A177-3AD203B41FA5}">
                          <a16:colId xmlns:a16="http://schemas.microsoft.com/office/drawing/2014/main" val="751984318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67" r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2803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7544" y="180244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1" name="Table 110">
                <a:extLst>
                  <a:ext uri="{FF2B5EF4-FFF2-40B4-BE49-F238E27FC236}">
                    <a16:creationId xmlns:a16="http://schemas.microsoft.com/office/drawing/2014/main" id="{FB1AC079-AB2C-AA41-8B31-A09140665B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7544" y="180244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901172544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825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Left Brace 111">
            <a:extLst>
              <a:ext uri="{FF2B5EF4-FFF2-40B4-BE49-F238E27FC236}">
                <a16:creationId xmlns:a16="http://schemas.microsoft.com/office/drawing/2014/main" id="{9D8906D1-2E67-8E45-B88A-9AD4EA3F45EE}"/>
              </a:ext>
            </a:extLst>
          </p:cNvPr>
          <p:cNvSpPr/>
          <p:nvPr/>
        </p:nvSpPr>
        <p:spPr>
          <a:xfrm rot="5400000">
            <a:off x="1152614" y="907648"/>
            <a:ext cx="88230" cy="1494625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3892FD-2109-9941-8FCB-A71825C9BDE2}"/>
              </a:ext>
            </a:extLst>
          </p:cNvPr>
          <p:cNvSpPr txBox="1"/>
          <p:nvPr/>
        </p:nvSpPr>
        <p:spPr>
          <a:xfrm>
            <a:off x="621998" y="1295203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A517BF25-DD96-8548-9264-3620D69000FC}"/>
              </a:ext>
            </a:extLst>
          </p:cNvPr>
          <p:cNvSpPr/>
          <p:nvPr/>
        </p:nvSpPr>
        <p:spPr>
          <a:xfrm rot="5400000">
            <a:off x="2407627" y="1189723"/>
            <a:ext cx="91978" cy="934223"/>
          </a:xfrm>
          <a:prstGeom prst="leftBrace">
            <a:avLst>
              <a:gd name="adj1" fmla="val 935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1B73E-CD3C-2E4E-B1B4-260BA1009D63}"/>
              </a:ext>
            </a:extLst>
          </p:cNvPr>
          <p:cNvSpPr txBox="1"/>
          <p:nvPr/>
        </p:nvSpPr>
        <p:spPr>
          <a:xfrm>
            <a:off x="1869882" y="1295203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E79356-D63B-D24B-86EB-D097C07D2312}"/>
              </a:ext>
            </a:extLst>
          </p:cNvPr>
          <p:cNvSpPr/>
          <p:nvPr/>
        </p:nvSpPr>
        <p:spPr>
          <a:xfrm>
            <a:off x="306997" y="2250702"/>
            <a:ext cx="2527371" cy="474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7532" y="176207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le 117">
                <a:extLst>
                  <a:ext uri="{FF2B5EF4-FFF2-40B4-BE49-F238E27FC236}">
                    <a16:creationId xmlns:a16="http://schemas.microsoft.com/office/drawing/2014/main" id="{DC26D02F-0914-E74E-A071-4C522AF621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77532" y="1762078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95" r="-1695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03218" y="277132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Table 119">
                <a:extLst>
                  <a:ext uri="{FF2B5EF4-FFF2-40B4-BE49-F238E27FC236}">
                    <a16:creationId xmlns:a16="http://schemas.microsoft.com/office/drawing/2014/main" id="{2A85BA35-742C-CA4E-9322-C34DD9C4DA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03218" y="2771326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881469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95" t="-2857" r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7594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22090" y="307071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09CBAEE5-CBE7-C943-BF23-E56E3ABD72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22090" y="3070719"/>
              <a:ext cx="747313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8E2D30-069A-0A40-82DF-012E7ABD6A60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2834368" y="1978668"/>
            <a:ext cx="443164" cy="509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6D4E1C-E6AD-A845-B7C2-29DCED2A93DC}"/>
              </a:ext>
            </a:extLst>
          </p:cNvPr>
          <p:cNvCxnSpPr>
            <a:stCxn id="116" idx="3"/>
            <a:endCxn id="120" idx="1"/>
          </p:cNvCxnSpPr>
          <p:nvPr/>
        </p:nvCxnSpPr>
        <p:spPr>
          <a:xfrm>
            <a:off x="2834368" y="2487942"/>
            <a:ext cx="468850" cy="499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E7429A8C-2AFB-2049-A5DE-9E4C7B9D1A61}"/>
              </a:ext>
            </a:extLst>
          </p:cNvPr>
          <p:cNvCxnSpPr>
            <a:stCxn id="116" idx="3"/>
            <a:endCxn id="122" idx="2"/>
          </p:cNvCxnSpPr>
          <p:nvPr/>
        </p:nvCxnSpPr>
        <p:spPr>
          <a:xfrm>
            <a:off x="2834368" y="2487942"/>
            <a:ext cx="7861378" cy="1015957"/>
          </a:xfrm>
          <a:prstGeom prst="bentConnector4">
            <a:avLst>
              <a:gd name="adj1" fmla="val 70"/>
              <a:gd name="adj2" fmla="val 15691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/>
              <p:nvPr/>
            </p:nvSpPr>
            <p:spPr>
              <a:xfrm>
                <a:off x="9366150" y="1706952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Elipse 57">
                <a:extLst>
                  <a:ext uri="{FF2B5EF4-FFF2-40B4-BE49-F238E27FC236}">
                    <a16:creationId xmlns:a16="http://schemas.microsoft.com/office/drawing/2014/main" id="{1851DE9C-677A-CC45-9CCD-43C174E1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50" y="1706952"/>
                <a:ext cx="446918" cy="446918"/>
              </a:xfrm>
              <a:prstGeom prst="ellipse">
                <a:avLst/>
              </a:prstGeom>
              <a:blipFill>
                <a:blip r:embed="rId11"/>
                <a:stretch>
                  <a:fillRect l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21676" y="228116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 132">
                <a:extLst>
                  <a:ext uri="{FF2B5EF4-FFF2-40B4-BE49-F238E27FC236}">
                    <a16:creationId xmlns:a16="http://schemas.microsoft.com/office/drawing/2014/main" id="{188D0661-C13E-814A-8789-7DFCB5543A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21676" y="2281162"/>
              <a:ext cx="747313" cy="4178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045812921"/>
                        </a:ext>
                      </a:extLst>
                    </a:gridCol>
                  </a:tblGrid>
                  <a:tr h="4178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9663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55CF354-E9E8-FA49-B176-C3B5983C16F4}"/>
              </a:ext>
            </a:extLst>
          </p:cNvPr>
          <p:cNvCxnSpPr>
            <a:cxnSpLocks/>
            <a:stCxn id="122" idx="0"/>
            <a:endCxn id="133" idx="2"/>
          </p:cNvCxnSpPr>
          <p:nvPr/>
        </p:nvCxnSpPr>
        <p:spPr>
          <a:xfrm flipH="1" flipV="1">
            <a:off x="10695332" y="2699017"/>
            <a:ext cx="414" cy="3717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59">
            <a:extLst>
              <a:ext uri="{FF2B5EF4-FFF2-40B4-BE49-F238E27FC236}">
                <a16:creationId xmlns:a16="http://schemas.microsoft.com/office/drawing/2014/main" id="{3C1BBE79-4ABA-504A-9114-CFC84D3EC1BB}"/>
              </a:ext>
            </a:extLst>
          </p:cNvPr>
          <p:cNvCxnSpPr>
            <a:cxnSpLocks/>
            <a:stCxn id="66" idx="6"/>
            <a:endCxn id="84" idx="2"/>
          </p:cNvCxnSpPr>
          <p:nvPr/>
        </p:nvCxnSpPr>
        <p:spPr>
          <a:xfrm>
            <a:off x="7638055" y="1549929"/>
            <a:ext cx="596383" cy="93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59">
            <a:extLst>
              <a:ext uri="{FF2B5EF4-FFF2-40B4-BE49-F238E27FC236}">
                <a16:creationId xmlns:a16="http://schemas.microsoft.com/office/drawing/2014/main" id="{41196F39-D413-0941-8B1A-414C85BD494F}"/>
              </a:ext>
            </a:extLst>
          </p:cNvPr>
          <p:cNvCxnSpPr>
            <a:cxnSpLocks/>
            <a:stCxn id="73" idx="6"/>
            <a:endCxn id="85" idx="2"/>
          </p:cNvCxnSpPr>
          <p:nvPr/>
        </p:nvCxnSpPr>
        <p:spPr>
          <a:xfrm>
            <a:off x="7627938" y="2489729"/>
            <a:ext cx="603617" cy="55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59">
            <a:extLst>
              <a:ext uri="{FF2B5EF4-FFF2-40B4-BE49-F238E27FC236}">
                <a16:creationId xmlns:a16="http://schemas.microsoft.com/office/drawing/2014/main" id="{97312ACF-8469-FA4A-8857-CB9E0262948A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7627938" y="2393553"/>
            <a:ext cx="587752" cy="1035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A72AF8-68DD-0E42-9664-E73C35ED2384}"/>
              </a:ext>
            </a:extLst>
          </p:cNvPr>
          <p:cNvSpPr/>
          <p:nvPr/>
        </p:nvSpPr>
        <p:spPr>
          <a:xfrm>
            <a:off x="8831767" y="1505035"/>
            <a:ext cx="401927" cy="19239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D5CE8C-5F20-E740-83AC-1913E176DB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54248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2D5CE8C-5F20-E740-83AC-1913E176DB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54248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DFBA15-8DAA-EC4E-85CF-9C48E05EAA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26684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30338612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96581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02473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79083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137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DFBA15-8DAA-EC4E-85CF-9C48E05EAA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26684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1530338612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965810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024739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79083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1370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CDCBB-C7EC-7C4E-919C-95EA36EDD0A8}"/>
                  </a:ext>
                </a:extLst>
              </p:cNvPr>
              <p:cNvSpPr/>
              <p:nvPr/>
            </p:nvSpPr>
            <p:spPr>
              <a:xfrm>
                <a:off x="4522847" y="4605506"/>
                <a:ext cx="7147035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0∗0.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4CDCBB-C7EC-7C4E-919C-95EA36ED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7" y="4605506"/>
                <a:ext cx="7147035" cy="871201"/>
              </a:xfrm>
              <a:prstGeom prst="rect">
                <a:avLst/>
              </a:prstGeom>
              <a:blipFill>
                <a:blip r:embed="rId15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Elipse 57">
                <a:extLst>
                  <a:ext uri="{FF2B5EF4-FFF2-40B4-BE49-F238E27FC236}">
                    <a16:creationId xmlns:a16="http://schemas.microsoft.com/office/drawing/2014/main" id="{C905DB2F-5029-9E4D-A82E-32E79A54E8B6}"/>
                  </a:ext>
                </a:extLst>
              </p:cNvPr>
              <p:cNvSpPr/>
              <p:nvPr/>
            </p:nvSpPr>
            <p:spPr>
              <a:xfrm>
                <a:off x="9367746" y="2260855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Elipse 57">
                <a:extLst>
                  <a:ext uri="{FF2B5EF4-FFF2-40B4-BE49-F238E27FC236}">
                    <a16:creationId xmlns:a16="http://schemas.microsoft.com/office/drawing/2014/main" id="{C905DB2F-5029-9E4D-A82E-32E79A54E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746" y="2260855"/>
                <a:ext cx="446918" cy="446918"/>
              </a:xfrm>
              <a:prstGeom prst="ellipse">
                <a:avLst/>
              </a:prstGeom>
              <a:blipFill>
                <a:blip r:embed="rId16"/>
                <a:stretch>
                  <a:fillRect l="-5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Elipse 57">
                <a:extLst>
                  <a:ext uri="{FF2B5EF4-FFF2-40B4-BE49-F238E27FC236}">
                    <a16:creationId xmlns:a16="http://schemas.microsoft.com/office/drawing/2014/main" id="{640876C3-8AA1-BA4D-9A19-2BD309D8B6A7}"/>
                  </a:ext>
                </a:extLst>
              </p:cNvPr>
              <p:cNvSpPr/>
              <p:nvPr/>
            </p:nvSpPr>
            <p:spPr>
              <a:xfrm>
                <a:off x="9364863" y="2814758"/>
                <a:ext cx="446918" cy="44691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Elipse 57">
                <a:extLst>
                  <a:ext uri="{FF2B5EF4-FFF2-40B4-BE49-F238E27FC236}">
                    <a16:creationId xmlns:a16="http://schemas.microsoft.com/office/drawing/2014/main" id="{640876C3-8AA1-BA4D-9A19-2BD309D8B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863" y="2814758"/>
                <a:ext cx="446918" cy="446918"/>
              </a:xfrm>
              <a:prstGeom prst="ellipse">
                <a:avLst/>
              </a:prstGeom>
              <a:blipFill>
                <a:blip r:embed="rId17"/>
                <a:stretch>
                  <a:fillRect l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Elipse 57">
                <a:extLst>
                  <a:ext uri="{FF2B5EF4-FFF2-40B4-BE49-F238E27FC236}">
                    <a16:creationId xmlns:a16="http://schemas.microsoft.com/office/drawing/2014/main" id="{DAF9EB73-54C4-3240-B358-EB9A053F236C}"/>
                  </a:ext>
                </a:extLst>
              </p:cNvPr>
              <p:cNvSpPr/>
              <p:nvPr/>
            </p:nvSpPr>
            <p:spPr>
              <a:xfrm>
                <a:off x="8232842" y="1708806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Elipse 57">
                <a:extLst>
                  <a:ext uri="{FF2B5EF4-FFF2-40B4-BE49-F238E27FC236}">
                    <a16:creationId xmlns:a16="http://schemas.microsoft.com/office/drawing/2014/main" id="{DAF9EB73-54C4-3240-B358-EB9A053F2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42" y="1708806"/>
                <a:ext cx="446918" cy="44691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Elipse 57">
                <a:extLst>
                  <a:ext uri="{FF2B5EF4-FFF2-40B4-BE49-F238E27FC236}">
                    <a16:creationId xmlns:a16="http://schemas.microsoft.com/office/drawing/2014/main" id="{DAC746BA-14B0-6644-BD2D-27A4ED81FBCE}"/>
                  </a:ext>
                </a:extLst>
              </p:cNvPr>
              <p:cNvSpPr/>
              <p:nvPr/>
            </p:nvSpPr>
            <p:spPr>
              <a:xfrm>
                <a:off x="8234438" y="2262709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Elipse 57">
                <a:extLst>
                  <a:ext uri="{FF2B5EF4-FFF2-40B4-BE49-F238E27FC236}">
                    <a16:creationId xmlns:a16="http://schemas.microsoft.com/office/drawing/2014/main" id="{DAC746BA-14B0-6644-BD2D-27A4ED81F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38" y="2262709"/>
                <a:ext cx="446918" cy="44691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Elipse 57">
                <a:extLst>
                  <a:ext uri="{FF2B5EF4-FFF2-40B4-BE49-F238E27FC236}">
                    <a16:creationId xmlns:a16="http://schemas.microsoft.com/office/drawing/2014/main" id="{E1BB1A28-7323-6E4D-877E-6C654FC50160}"/>
                  </a:ext>
                </a:extLst>
              </p:cNvPr>
              <p:cNvSpPr/>
              <p:nvPr/>
            </p:nvSpPr>
            <p:spPr>
              <a:xfrm>
                <a:off x="8231555" y="2816612"/>
                <a:ext cx="446918" cy="446918"/>
              </a:xfrm>
              <a:prstGeom prst="ellipse">
                <a:avLst/>
              </a:prstGeom>
              <a:solidFill>
                <a:srgbClr val="FCE6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mr-I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Elipse 57">
                <a:extLst>
                  <a:ext uri="{FF2B5EF4-FFF2-40B4-BE49-F238E27FC236}">
                    <a16:creationId xmlns:a16="http://schemas.microsoft.com/office/drawing/2014/main" id="{E1BB1A28-7323-6E4D-877E-6C654FC50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55" y="2816612"/>
                <a:ext cx="446918" cy="44691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de flecha 59">
            <a:extLst>
              <a:ext uri="{FF2B5EF4-FFF2-40B4-BE49-F238E27FC236}">
                <a16:creationId xmlns:a16="http://schemas.microsoft.com/office/drawing/2014/main" id="{0ADE4D6D-6CE8-004B-B2E7-3DBEC0C2E4D3}"/>
              </a:ext>
            </a:extLst>
          </p:cNvPr>
          <p:cNvCxnSpPr>
            <a:cxnSpLocks/>
            <a:stCxn id="66" idx="6"/>
            <a:endCxn id="85" idx="2"/>
          </p:cNvCxnSpPr>
          <p:nvPr/>
        </p:nvCxnSpPr>
        <p:spPr>
          <a:xfrm>
            <a:off x="7638055" y="1549929"/>
            <a:ext cx="593500" cy="1490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61">
            <a:extLst>
              <a:ext uri="{FF2B5EF4-FFF2-40B4-BE49-F238E27FC236}">
                <a16:creationId xmlns:a16="http://schemas.microsoft.com/office/drawing/2014/main" id="{081424B6-72F9-104F-9E98-464B1F3A54BD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7627938" y="2486168"/>
            <a:ext cx="606500" cy="3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59">
            <a:extLst>
              <a:ext uri="{FF2B5EF4-FFF2-40B4-BE49-F238E27FC236}">
                <a16:creationId xmlns:a16="http://schemas.microsoft.com/office/drawing/2014/main" id="{55501B7B-F242-0E4D-989A-F19ED9095C55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7698583" y="3040071"/>
            <a:ext cx="532972" cy="447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59">
            <a:extLst>
              <a:ext uri="{FF2B5EF4-FFF2-40B4-BE49-F238E27FC236}">
                <a16:creationId xmlns:a16="http://schemas.microsoft.com/office/drawing/2014/main" id="{7C329658-F174-4A43-BF76-9731DDAF178D}"/>
              </a:ext>
            </a:extLst>
          </p:cNvPr>
          <p:cNvCxnSpPr>
            <a:cxnSpLocks/>
            <a:stCxn id="83" idx="6"/>
            <a:endCxn id="132" idx="2"/>
          </p:cNvCxnSpPr>
          <p:nvPr/>
        </p:nvCxnSpPr>
        <p:spPr>
          <a:xfrm flipV="1">
            <a:off x="8679760" y="1930411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59">
            <a:extLst>
              <a:ext uri="{FF2B5EF4-FFF2-40B4-BE49-F238E27FC236}">
                <a16:creationId xmlns:a16="http://schemas.microsoft.com/office/drawing/2014/main" id="{B430DD9D-FE48-1045-9EF3-47910DC74936}"/>
              </a:ext>
            </a:extLst>
          </p:cNvPr>
          <p:cNvCxnSpPr>
            <a:cxnSpLocks/>
            <a:stCxn id="84" idx="6"/>
            <a:endCxn id="78" idx="2"/>
          </p:cNvCxnSpPr>
          <p:nvPr/>
        </p:nvCxnSpPr>
        <p:spPr>
          <a:xfrm flipV="1">
            <a:off x="8681356" y="2484314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59">
            <a:extLst>
              <a:ext uri="{FF2B5EF4-FFF2-40B4-BE49-F238E27FC236}">
                <a16:creationId xmlns:a16="http://schemas.microsoft.com/office/drawing/2014/main" id="{2D5F9A25-3A6E-1644-A2ED-7F1DDA0A6BE0}"/>
              </a:ext>
            </a:extLst>
          </p:cNvPr>
          <p:cNvCxnSpPr>
            <a:cxnSpLocks/>
            <a:stCxn id="85" idx="6"/>
            <a:endCxn id="80" idx="2"/>
          </p:cNvCxnSpPr>
          <p:nvPr/>
        </p:nvCxnSpPr>
        <p:spPr>
          <a:xfrm flipV="1">
            <a:off x="8678473" y="3038217"/>
            <a:ext cx="686390" cy="18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59">
            <a:extLst>
              <a:ext uri="{FF2B5EF4-FFF2-40B4-BE49-F238E27FC236}">
                <a16:creationId xmlns:a16="http://schemas.microsoft.com/office/drawing/2014/main" id="{32E078C7-F2B6-5345-B59E-7E6A2360993F}"/>
              </a:ext>
            </a:extLst>
          </p:cNvPr>
          <p:cNvCxnSpPr>
            <a:cxnSpLocks/>
            <a:stCxn id="132" idx="6"/>
            <a:endCxn id="133" idx="1"/>
          </p:cNvCxnSpPr>
          <p:nvPr/>
        </p:nvCxnSpPr>
        <p:spPr>
          <a:xfrm>
            <a:off x="9813068" y="1930411"/>
            <a:ext cx="508608" cy="55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59">
            <a:extLst>
              <a:ext uri="{FF2B5EF4-FFF2-40B4-BE49-F238E27FC236}">
                <a16:creationId xmlns:a16="http://schemas.microsoft.com/office/drawing/2014/main" id="{B1DEBDC3-B168-B643-8B21-63BEC2F1063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9817359" y="2490089"/>
            <a:ext cx="504317" cy="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59">
            <a:extLst>
              <a:ext uri="{FF2B5EF4-FFF2-40B4-BE49-F238E27FC236}">
                <a16:creationId xmlns:a16="http://schemas.microsoft.com/office/drawing/2014/main" id="{4E66AFCF-678C-5F4E-9640-3FC9CD4A9913}"/>
              </a:ext>
            </a:extLst>
          </p:cNvPr>
          <p:cNvCxnSpPr>
            <a:cxnSpLocks/>
            <a:stCxn id="80" idx="6"/>
            <a:endCxn id="133" idx="1"/>
          </p:cNvCxnSpPr>
          <p:nvPr/>
        </p:nvCxnSpPr>
        <p:spPr>
          <a:xfrm flipV="1">
            <a:off x="9811781" y="2490089"/>
            <a:ext cx="509895" cy="54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Table 175">
                <a:extLst>
                  <a:ext uri="{FF2B5EF4-FFF2-40B4-BE49-F238E27FC236}">
                    <a16:creationId xmlns:a16="http://schemas.microsoft.com/office/drawing/2014/main" id="{25D43D95-9078-4042-9BDE-3B83B942D2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8387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mr-IN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baseline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94.4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baseline="0" dirty="0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CE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Table 175">
                <a:extLst>
                  <a:ext uri="{FF2B5EF4-FFF2-40B4-BE49-F238E27FC236}">
                    <a16:creationId xmlns:a16="http://schemas.microsoft.com/office/drawing/2014/main" id="{25D43D95-9078-4042-9BDE-3B83B942D2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8387" y="4638170"/>
              <a:ext cx="747313" cy="1732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7313">
                      <a:extLst>
                        <a:ext uri="{9D8B030D-6E8A-4147-A177-3AD203B41FA5}">
                          <a16:colId xmlns:a16="http://schemas.microsoft.com/office/drawing/2014/main" val="2218224105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67" t="-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045372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67" t="-100000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456114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67" t="-205882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50258"/>
                      </a:ext>
                    </a:extLst>
                  </a:tr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667" t="-305882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183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EF88302-61D4-1C44-986A-CFF67D2A702F}"/>
                  </a:ext>
                </a:extLst>
              </p:cNvPr>
              <p:cNvSpPr/>
              <p:nvPr/>
            </p:nvSpPr>
            <p:spPr>
              <a:xfrm>
                <a:off x="4462701" y="5554237"/>
                <a:ext cx="7235316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𝑁𝑒𝑔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EF88302-61D4-1C44-986A-CFF67D2A7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01" y="5554237"/>
                <a:ext cx="7235316" cy="871201"/>
              </a:xfrm>
              <a:prstGeom prst="rect">
                <a:avLst/>
              </a:prstGeom>
              <a:blipFill>
                <a:blip r:embed="rId2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9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7B52E-CB30-454B-948A-D40DF98C6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64" y="973143"/>
            <a:ext cx="8631993" cy="40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758568"/>
                  </p:ext>
                </p:extLst>
              </p:nvPr>
            </p:nvGraphicFramePr>
            <p:xfrm>
              <a:off x="613736" y="2374319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a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758568"/>
                  </p:ext>
                </p:extLst>
              </p:nvPr>
            </p:nvGraphicFramePr>
            <p:xfrm>
              <a:off x="613736" y="2374319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a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804148"/>
                  </p:ext>
                </p:extLst>
              </p:nvPr>
            </p:nvGraphicFramePr>
            <p:xfrm>
              <a:off x="613736" y="1818508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a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804148"/>
                  </p:ext>
                </p:extLst>
              </p:nvPr>
            </p:nvGraphicFramePr>
            <p:xfrm>
              <a:off x="613736" y="1818508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9"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a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495094"/>
                  </p:ext>
                </p:extLst>
              </p:nvPr>
            </p:nvGraphicFramePr>
            <p:xfrm>
              <a:off x="613736" y="2933382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baseline="0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a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495094"/>
                  </p:ext>
                </p:extLst>
              </p:nvPr>
            </p:nvGraphicFramePr>
            <p:xfrm>
              <a:off x="613736" y="2933382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452701"/>
                  </p:ext>
                </p:extLst>
              </p:nvPr>
            </p:nvGraphicFramePr>
            <p:xfrm>
              <a:off x="613736" y="3489549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452701"/>
                  </p:ext>
                </p:extLst>
              </p:nvPr>
            </p:nvGraphicFramePr>
            <p:xfrm>
              <a:off x="613736" y="3489549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Elipse 21"/>
          <p:cNvSpPr/>
          <p:nvPr/>
        </p:nvSpPr>
        <p:spPr>
          <a:xfrm>
            <a:off x="2269008" y="2084705"/>
            <a:ext cx="451424" cy="451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123120" y="2029925"/>
            <a:ext cx="824753" cy="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3120" y="2590909"/>
            <a:ext cx="824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22" idx="1"/>
          </p:cNvCxnSpPr>
          <p:nvPr/>
        </p:nvCxnSpPr>
        <p:spPr>
          <a:xfrm>
            <a:off x="1947873" y="2029925"/>
            <a:ext cx="387245" cy="1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22" idx="3"/>
          </p:cNvCxnSpPr>
          <p:nvPr/>
        </p:nvCxnSpPr>
        <p:spPr>
          <a:xfrm flipV="1">
            <a:off x="1947873" y="2470019"/>
            <a:ext cx="387245" cy="120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cxnSpLocks/>
          </p:cNvCxnSpPr>
          <p:nvPr/>
        </p:nvCxnSpPr>
        <p:spPr>
          <a:xfrm>
            <a:off x="1101015" y="3149972"/>
            <a:ext cx="2214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3543550" y="2518216"/>
            <a:ext cx="451424" cy="451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7" name="Conector recto 56"/>
          <p:cNvCxnSpPr>
            <a:cxnSpLocks/>
          </p:cNvCxnSpPr>
          <p:nvPr/>
        </p:nvCxnSpPr>
        <p:spPr>
          <a:xfrm flipV="1">
            <a:off x="2723298" y="2247203"/>
            <a:ext cx="6606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endCxn id="54" idx="1"/>
          </p:cNvCxnSpPr>
          <p:nvPr/>
        </p:nvCxnSpPr>
        <p:spPr>
          <a:xfrm>
            <a:off x="3382982" y="2250063"/>
            <a:ext cx="226678" cy="33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cxnSpLocks/>
          </p:cNvCxnSpPr>
          <p:nvPr/>
        </p:nvCxnSpPr>
        <p:spPr>
          <a:xfrm flipV="1">
            <a:off x="3284171" y="2929706"/>
            <a:ext cx="322469" cy="2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cxnSpLocks/>
            <a:stCxn id="54" idx="6"/>
          </p:cNvCxnSpPr>
          <p:nvPr/>
        </p:nvCxnSpPr>
        <p:spPr>
          <a:xfrm>
            <a:off x="3994974" y="2743928"/>
            <a:ext cx="770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ágono 72"/>
          <p:cNvSpPr/>
          <p:nvPr/>
        </p:nvSpPr>
        <p:spPr>
          <a:xfrm>
            <a:off x="6458258" y="2479505"/>
            <a:ext cx="833718" cy="560984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75" name="Conector recto 74"/>
          <p:cNvCxnSpPr>
            <a:cxnSpLocks/>
          </p:cNvCxnSpPr>
          <p:nvPr/>
        </p:nvCxnSpPr>
        <p:spPr>
          <a:xfrm>
            <a:off x="1123120" y="3706139"/>
            <a:ext cx="5662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cxnSpLocks/>
            <a:stCxn id="96" idx="3"/>
            <a:endCxn id="73" idx="3"/>
          </p:cNvCxnSpPr>
          <p:nvPr/>
        </p:nvCxnSpPr>
        <p:spPr>
          <a:xfrm flipV="1">
            <a:off x="5866971" y="2759997"/>
            <a:ext cx="591287" cy="1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3" idx="0"/>
          </p:cNvCxnSpPr>
          <p:nvPr/>
        </p:nvCxnSpPr>
        <p:spPr>
          <a:xfrm>
            <a:off x="7291976" y="2759997"/>
            <a:ext cx="389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a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828447"/>
                  </p:ext>
                </p:extLst>
              </p:nvPr>
            </p:nvGraphicFramePr>
            <p:xfrm>
              <a:off x="7688558" y="2543407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baseline="0" dirty="0" smtClean="0">
                                    <a:latin typeface="Cambria Math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GB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a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828447"/>
                  </p:ext>
                </p:extLst>
              </p:nvPr>
            </p:nvGraphicFramePr>
            <p:xfrm>
              <a:off x="7688558" y="2543407"/>
              <a:ext cx="509384" cy="433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93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33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439" t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/>
              <p:cNvSpPr txBox="1"/>
              <p:nvPr/>
            </p:nvSpPr>
            <p:spPr>
              <a:xfrm>
                <a:off x="7309701" y="2873125"/>
                <a:ext cx="396582" cy="53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Cuadro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701" y="2873125"/>
                <a:ext cx="396582" cy="534505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/>
              <p:cNvSpPr/>
              <p:nvPr/>
            </p:nvSpPr>
            <p:spPr>
              <a:xfrm>
                <a:off x="2826005" y="1926835"/>
                <a:ext cx="72622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Rectángu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5" y="1926835"/>
                <a:ext cx="72622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/>
              <p:cNvSpPr/>
              <p:nvPr/>
            </p:nvSpPr>
            <p:spPr>
              <a:xfrm>
                <a:off x="3954343" y="2429459"/>
                <a:ext cx="8121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7" name="Rectá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43" y="2429459"/>
                <a:ext cx="81214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ector recto de flecha 98"/>
          <p:cNvCxnSpPr/>
          <p:nvPr/>
        </p:nvCxnSpPr>
        <p:spPr>
          <a:xfrm flipH="1">
            <a:off x="7243067" y="2859887"/>
            <a:ext cx="3896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2737814" y="2319777"/>
            <a:ext cx="588049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>
            <a:off x="3315353" y="2309266"/>
            <a:ext cx="226678" cy="3342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1095104" y="3220153"/>
            <a:ext cx="221367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1966521" y="2533618"/>
            <a:ext cx="378279" cy="1208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1181176" y="2653469"/>
            <a:ext cx="785345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1871672" y="2080724"/>
            <a:ext cx="387245" cy="1208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cxnSpLocks/>
          </p:cNvCxnSpPr>
          <p:nvPr/>
        </p:nvCxnSpPr>
        <p:spPr>
          <a:xfrm>
            <a:off x="1125450" y="2080724"/>
            <a:ext cx="770746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uadroTexto 138"/>
              <p:cNvSpPr txBox="1"/>
              <p:nvPr/>
            </p:nvSpPr>
            <p:spPr>
              <a:xfrm>
                <a:off x="1391879" y="2629562"/>
                <a:ext cx="442044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9" name="CuadroTex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79" y="2629562"/>
                <a:ext cx="442044" cy="501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uadroTexto 139"/>
              <p:cNvSpPr txBox="1"/>
              <p:nvPr/>
            </p:nvSpPr>
            <p:spPr>
              <a:xfrm>
                <a:off x="1356419" y="2027380"/>
                <a:ext cx="443904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0" name="Cuadro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19" y="2027380"/>
                <a:ext cx="443904" cy="501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uadroTexto 155"/>
              <p:cNvSpPr txBox="1"/>
              <p:nvPr/>
            </p:nvSpPr>
            <p:spPr>
              <a:xfrm>
                <a:off x="5922782" y="2799085"/>
                <a:ext cx="425693" cy="538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6" name="Cuadro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782" y="2799085"/>
                <a:ext cx="425693" cy="53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/>
              <p:cNvSpPr txBox="1"/>
              <p:nvPr/>
            </p:nvSpPr>
            <p:spPr>
              <a:xfrm>
                <a:off x="1378945" y="3196515"/>
                <a:ext cx="451085" cy="502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Cuadro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45" y="3196515"/>
                <a:ext cx="451085" cy="502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cto de flecha 121">
            <a:extLst>
              <a:ext uri="{FF2B5EF4-FFF2-40B4-BE49-F238E27FC236}">
                <a16:creationId xmlns:a16="http://schemas.microsoft.com/office/drawing/2014/main" id="{A04094D9-0431-3B43-A3C6-E684D9BF6F1A}"/>
              </a:ext>
            </a:extLst>
          </p:cNvPr>
          <p:cNvCxnSpPr>
            <a:cxnSpLocks/>
          </p:cNvCxnSpPr>
          <p:nvPr/>
        </p:nvCxnSpPr>
        <p:spPr>
          <a:xfrm flipV="1">
            <a:off x="3315353" y="3011169"/>
            <a:ext cx="291287" cy="20898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ángulo redondeado 44">
                <a:extLst>
                  <a:ext uri="{FF2B5EF4-FFF2-40B4-BE49-F238E27FC236}">
                    <a16:creationId xmlns:a16="http://schemas.microsoft.com/office/drawing/2014/main" id="{0D4880BE-1CC7-704D-A769-080CA4322ACF}"/>
                  </a:ext>
                </a:extLst>
              </p:cNvPr>
              <p:cNvSpPr/>
              <p:nvPr/>
            </p:nvSpPr>
            <p:spPr>
              <a:xfrm>
                <a:off x="4765601" y="2538676"/>
                <a:ext cx="1101370" cy="4457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Rectángulo redondeado 44">
                <a:extLst>
                  <a:ext uri="{FF2B5EF4-FFF2-40B4-BE49-F238E27FC236}">
                    <a16:creationId xmlns:a16="http://schemas.microsoft.com/office/drawing/2014/main" id="{0D4880BE-1CC7-704D-A769-080CA4322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01" y="2538676"/>
                <a:ext cx="1101370" cy="445759"/>
              </a:xfrm>
              <a:prstGeom prst="roundRect">
                <a:avLst/>
              </a:prstGeom>
              <a:blipFill>
                <a:blip r:embed="rId15"/>
                <a:stretch>
                  <a:fillRect l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cto de flecha 79">
            <a:extLst>
              <a:ext uri="{FF2B5EF4-FFF2-40B4-BE49-F238E27FC236}">
                <a16:creationId xmlns:a16="http://schemas.microsoft.com/office/drawing/2014/main" id="{27E49662-1A0F-3646-99AD-5BD0C426859F}"/>
              </a:ext>
            </a:extLst>
          </p:cNvPr>
          <p:cNvCxnSpPr>
            <a:cxnSpLocks/>
          </p:cNvCxnSpPr>
          <p:nvPr/>
        </p:nvCxnSpPr>
        <p:spPr>
          <a:xfrm>
            <a:off x="6762920" y="3039840"/>
            <a:ext cx="8161" cy="673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96">
                <a:extLst>
                  <a:ext uri="{FF2B5EF4-FFF2-40B4-BE49-F238E27FC236}">
                    <a16:creationId xmlns:a16="http://schemas.microsoft.com/office/drawing/2014/main" id="{3CE41A56-CDE1-B349-84FB-0A015F9C27C6}"/>
                  </a:ext>
                </a:extLst>
              </p:cNvPr>
              <p:cNvSpPr/>
              <p:nvPr/>
            </p:nvSpPr>
            <p:spPr>
              <a:xfrm>
                <a:off x="5865446" y="2435488"/>
                <a:ext cx="6647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2" name="Rectángulo 96">
                <a:extLst>
                  <a:ext uri="{FF2B5EF4-FFF2-40B4-BE49-F238E27FC236}">
                    <a16:creationId xmlns:a16="http://schemas.microsoft.com/office/drawing/2014/main" id="{3CE41A56-CDE1-B349-84FB-0A015F9C2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46" y="2435488"/>
                <a:ext cx="664797" cy="307777"/>
              </a:xfrm>
              <a:prstGeom prst="rect">
                <a:avLst/>
              </a:prstGeom>
              <a:blipFill>
                <a:blip r:embed="rId1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55">
                <a:extLst>
                  <a:ext uri="{FF2B5EF4-FFF2-40B4-BE49-F238E27FC236}">
                    <a16:creationId xmlns:a16="http://schemas.microsoft.com/office/drawing/2014/main" id="{E395EA2B-9729-1945-8142-ED43DC4F2DC8}"/>
                  </a:ext>
                </a:extLst>
              </p:cNvPr>
              <p:cNvSpPr txBox="1"/>
              <p:nvPr/>
            </p:nvSpPr>
            <p:spPr>
              <a:xfrm>
                <a:off x="4138164" y="2761806"/>
                <a:ext cx="411138" cy="502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mr-IN" sz="14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CuadroTexto 155">
                <a:extLst>
                  <a:ext uri="{FF2B5EF4-FFF2-40B4-BE49-F238E27FC236}">
                    <a16:creationId xmlns:a16="http://schemas.microsoft.com/office/drawing/2014/main" id="{E395EA2B-9729-1945-8142-ED43DC4F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64" y="2761806"/>
                <a:ext cx="411138" cy="5020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047B861-ACC6-7843-8DE0-699FB70E5125}"/>
              </a:ext>
            </a:extLst>
          </p:cNvPr>
          <p:cNvSpPr/>
          <p:nvPr/>
        </p:nvSpPr>
        <p:spPr>
          <a:xfrm>
            <a:off x="4049486" y="2278378"/>
            <a:ext cx="3294743" cy="108818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7C4517-5EDD-B646-8E68-642F80FC13D6}"/>
              </a:ext>
            </a:extLst>
          </p:cNvPr>
          <p:cNvSpPr txBox="1"/>
          <p:nvPr/>
        </p:nvSpPr>
        <p:spPr>
          <a:xfrm>
            <a:off x="501031" y="8889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SKIPGRAM</a:t>
            </a:r>
          </a:p>
        </p:txBody>
      </p:sp>
    </p:spTree>
    <p:extLst>
      <p:ext uri="{BB962C8B-B14F-4D97-AF65-F5344CB8AC3E}">
        <p14:creationId xmlns:p14="http://schemas.microsoft.com/office/powerpoint/2010/main" val="15462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21D6CC-048B-4747-829E-234B541BD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82976"/>
              </p:ext>
            </p:extLst>
          </p:nvPr>
        </p:nvGraphicFramePr>
        <p:xfrm>
          <a:off x="4147690" y="1986424"/>
          <a:ext cx="84533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80D8DC-917F-964D-90ED-9D31992BD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21355"/>
              </p:ext>
            </p:extLst>
          </p:nvPr>
        </p:nvGraphicFramePr>
        <p:xfrm>
          <a:off x="3247671" y="1986424"/>
          <a:ext cx="36861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4187511692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8176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4634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3612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191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3850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49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AD9892-E0FE-5448-944B-5398AE7A4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9780"/>
              </p:ext>
            </p:extLst>
          </p:nvPr>
        </p:nvGraphicFramePr>
        <p:xfrm>
          <a:off x="1085672" y="1986424"/>
          <a:ext cx="201289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482">
                  <a:extLst>
                    <a:ext uri="{9D8B030D-6E8A-4147-A177-3AD203B41FA5}">
                      <a16:colId xmlns:a16="http://schemas.microsoft.com/office/drawing/2014/main" val="273667930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11564063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73629103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2003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35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67365F-0020-CF4C-A7B0-B14ED01922F5}"/>
              </a:ext>
            </a:extLst>
          </p:cNvPr>
          <p:cNvSpPr txBox="1"/>
          <p:nvPr/>
        </p:nvSpPr>
        <p:spPr>
          <a:xfrm>
            <a:off x="3730030" y="20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2C7061-92D0-6D47-A1C2-01401E98545B}"/>
              </a:ext>
            </a:extLst>
          </p:cNvPr>
          <p:cNvSpPr/>
          <p:nvPr/>
        </p:nvSpPr>
        <p:spPr>
          <a:xfrm>
            <a:off x="1494914" y="1918225"/>
            <a:ext cx="195173" cy="1324299"/>
          </a:xfrm>
          <a:prstGeom prst="roundRect">
            <a:avLst>
              <a:gd name="adj" fmla="val 3078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AEC6185-F21C-5B4D-8289-7CD6BAEADAF6}"/>
              </a:ext>
            </a:extLst>
          </p:cNvPr>
          <p:cNvCxnSpPr>
            <a:cxnSpLocks/>
            <a:stCxn id="8" idx="0"/>
            <a:endCxn id="3" idx="0"/>
          </p:cNvCxnSpPr>
          <p:nvPr/>
        </p:nvCxnSpPr>
        <p:spPr>
          <a:xfrm rot="16200000" flipH="1">
            <a:off x="3047328" y="463397"/>
            <a:ext cx="68199" cy="2977854"/>
          </a:xfrm>
          <a:prstGeom prst="curvedConnector3">
            <a:avLst>
              <a:gd name="adj1" fmla="val -3351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AF2A3-BFC3-2547-B987-BF4F817D3D4A}"/>
                  </a:ext>
                </a:extLst>
              </p:cNvPr>
              <p:cNvSpPr txBox="1"/>
              <p:nvPr/>
            </p:nvSpPr>
            <p:spPr>
              <a:xfrm>
                <a:off x="2186128" y="1272014"/>
                <a:ext cx="1634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AF2A3-BFC3-2547-B987-BF4F817D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28" y="1272014"/>
                <a:ext cx="16341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A695D33-7749-F54B-B3E4-E09BFB08B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2774"/>
              </p:ext>
            </p:extLst>
          </p:nvPr>
        </p:nvGraphicFramePr>
        <p:xfrm>
          <a:off x="5644058" y="1597907"/>
          <a:ext cx="84533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2003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3515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066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8393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0223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86F013-AFDB-B943-ADEC-1F696A3E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28693"/>
              </p:ext>
            </p:extLst>
          </p:nvPr>
        </p:nvGraphicFramePr>
        <p:xfrm>
          <a:off x="6633914" y="1597907"/>
          <a:ext cx="28177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372455991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25617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865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64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B0FAB2-5BFB-ED44-B255-C7250D02C230}"/>
                  </a:ext>
                </a:extLst>
              </p:cNvPr>
              <p:cNvSpPr/>
              <p:nvPr/>
            </p:nvSpPr>
            <p:spPr>
              <a:xfrm>
                <a:off x="3645729" y="2487397"/>
                <a:ext cx="5480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B0FAB2-5BFB-ED44-B255-C7250D02C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29" y="2487397"/>
                <a:ext cx="54803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C0BFAB-54B2-BD40-B9EA-739F0FC1DD75}"/>
                  </a:ext>
                </a:extLst>
              </p:cNvPr>
              <p:cNvSpPr txBox="1"/>
              <p:nvPr/>
            </p:nvSpPr>
            <p:spPr>
              <a:xfrm>
                <a:off x="5795292" y="75594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C0BFAB-54B2-BD40-B9EA-739F0FC1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92" y="755942"/>
                <a:ext cx="12375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AB2B9BC-CD47-744E-96FF-047E4ED8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846007"/>
                  </p:ext>
                </p:extLst>
              </p:nvPr>
            </p:nvGraphicFramePr>
            <p:xfrm>
              <a:off x="7351439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AB2B9BC-CD47-744E-96FF-047E4ED8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846007"/>
                  </p:ext>
                </p:extLst>
              </p:nvPr>
            </p:nvGraphicFramePr>
            <p:xfrm>
              <a:off x="7351439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r="-3333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103226" r="-3333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196875" r="-333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306452" r="-3333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393750" r="-3333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509677" r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448573D-7C2C-404C-939A-17EF15B87027}"/>
              </a:ext>
            </a:extLst>
          </p:cNvPr>
          <p:cNvSpPr/>
          <p:nvPr/>
        </p:nvSpPr>
        <p:spPr>
          <a:xfrm rot="5400000">
            <a:off x="5941717" y="2848138"/>
            <a:ext cx="214690" cy="1094462"/>
          </a:xfrm>
          <a:prstGeom prst="roundRect">
            <a:avLst>
              <a:gd name="adj" fmla="val 3078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CE90B06-34EA-F742-AA03-30BFF463B5D8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596293" y="3395369"/>
            <a:ext cx="755146" cy="12700"/>
          </a:xfrm>
          <a:prstGeom prst="curvedConnector3">
            <a:avLst>
              <a:gd name="adj1" fmla="val -14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D2BA8-BE89-1348-A0F1-C7F3EAFCF60B}"/>
                  </a:ext>
                </a:extLst>
              </p:cNvPr>
              <p:cNvSpPr txBox="1"/>
              <p:nvPr/>
            </p:nvSpPr>
            <p:spPr>
              <a:xfrm>
                <a:off x="5795291" y="1108870"/>
                <a:ext cx="1437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D2BA8-BE89-1348-A0F1-C7F3EAFC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91" y="1108870"/>
                <a:ext cx="143750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DB482F-D4DC-5B45-A28D-B51A8F5FDC45}"/>
                  </a:ext>
                </a:extLst>
              </p:cNvPr>
              <p:cNvSpPr/>
              <p:nvPr/>
            </p:nvSpPr>
            <p:spPr>
              <a:xfrm>
                <a:off x="6671393" y="3157219"/>
                <a:ext cx="48192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100" dirty="0"/>
                  <a:t>o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DB482F-D4DC-5B45-A28D-B51A8F5FD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3" y="3157219"/>
                <a:ext cx="481927" cy="261610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7DD7DBAA-38B4-2B45-8780-1283B41ABA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887843"/>
                  </p:ext>
                </p:extLst>
              </p:nvPr>
            </p:nvGraphicFramePr>
            <p:xfrm>
              <a:off x="8519884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7DD7DBAA-38B4-2B45-8780-1283B41ABA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887843"/>
                  </p:ext>
                </p:extLst>
              </p:nvPr>
            </p:nvGraphicFramePr>
            <p:xfrm>
              <a:off x="8519884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r="-3333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03226" r="-3333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96875" r="-333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06452" r="-3333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93750" r="-3333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509677" r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4212E-814F-6D48-A85E-8FF908B55B65}"/>
                  </a:ext>
                </a:extLst>
              </p:cNvPr>
              <p:cNvSpPr txBox="1"/>
              <p:nvPr/>
            </p:nvSpPr>
            <p:spPr>
              <a:xfrm>
                <a:off x="7359304" y="940608"/>
                <a:ext cx="231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4212E-814F-6D48-A85E-8FF908B5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04" y="940608"/>
                <a:ext cx="231037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44EE6E-16D4-7742-A6E9-09D3BB1BC575}"/>
                  </a:ext>
                </a:extLst>
              </p:cNvPr>
              <p:cNvSpPr/>
              <p:nvPr/>
            </p:nvSpPr>
            <p:spPr>
              <a:xfrm>
                <a:off x="8888501" y="3264939"/>
                <a:ext cx="1438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=4|</m:t>
                      </m:r>
                      <m:r>
                        <m:rPr>
                          <m:sty m:val="p"/>
                        </m:rP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44EE6E-16D4-7742-A6E9-09D3BB1BC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1" y="3264939"/>
                <a:ext cx="143808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556E97-C7E2-FC40-A64D-A0310FB6F805}"/>
                  </a:ext>
                </a:extLst>
              </p:cNvPr>
              <p:cNvSpPr/>
              <p:nvPr/>
            </p:nvSpPr>
            <p:spPr>
              <a:xfrm>
                <a:off x="6249433" y="4536582"/>
                <a:ext cx="2274405" cy="878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·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556E97-C7E2-FC40-A64D-A0310FB6F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33" y="4536582"/>
                <a:ext cx="2274405" cy="878638"/>
              </a:xfrm>
              <a:prstGeom prst="rect">
                <a:avLst/>
              </a:prstGeom>
              <a:blipFill>
                <a:blip r:embed="rId12"/>
                <a:stretch>
                  <a:fillRect b="-6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6F8A8AF-0DF6-2341-8D0A-4F56789BB13C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7192787" y="3612676"/>
            <a:ext cx="1117755" cy="73005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F53AA16-7D93-4941-ABD0-7F1C9B78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30990"/>
              </p:ext>
            </p:extLst>
          </p:nvPr>
        </p:nvGraphicFramePr>
        <p:xfrm>
          <a:off x="8549350" y="5028451"/>
          <a:ext cx="201289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482">
                  <a:extLst>
                    <a:ext uri="{9D8B030D-6E8A-4147-A177-3AD203B41FA5}">
                      <a16:colId xmlns:a16="http://schemas.microsoft.com/office/drawing/2014/main" val="362492094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420253969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946002532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74875132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04144219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900958296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24996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F9F42-0733-9C41-A57D-35037C69DA9C}"/>
              </a:ext>
            </a:extLst>
          </p:cNvPr>
          <p:cNvCxnSpPr/>
          <p:nvPr/>
        </p:nvCxnSpPr>
        <p:spPr>
          <a:xfrm>
            <a:off x="8513328" y="4960880"/>
            <a:ext cx="2048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65A725-7E5A-A140-B78B-C6760E2D1523}"/>
              </a:ext>
            </a:extLst>
          </p:cNvPr>
          <p:cNvCxnSpPr>
            <a:cxnSpLocks/>
          </p:cNvCxnSpPr>
          <p:nvPr/>
        </p:nvCxnSpPr>
        <p:spPr>
          <a:xfrm>
            <a:off x="7720056" y="3395369"/>
            <a:ext cx="7932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A6D7D2A-6D1A-074B-B0A2-E9B772409D1F}"/>
              </a:ext>
            </a:extLst>
          </p:cNvPr>
          <p:cNvSpPr/>
          <p:nvPr/>
        </p:nvSpPr>
        <p:spPr>
          <a:xfrm>
            <a:off x="9431402" y="4525636"/>
            <a:ext cx="247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·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8461F0C-5CE9-D145-BEA6-2CB7A40F2ABB}"/>
              </a:ext>
            </a:extLst>
          </p:cNvPr>
          <p:cNvSpPr/>
          <p:nvPr/>
        </p:nvSpPr>
        <p:spPr>
          <a:xfrm>
            <a:off x="2897886" y="799481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35BD2B4-D868-B04F-940B-A6990B8E287B}"/>
              </a:ext>
            </a:extLst>
          </p:cNvPr>
          <p:cNvSpPr/>
          <p:nvPr/>
        </p:nvSpPr>
        <p:spPr>
          <a:xfrm>
            <a:off x="6112689" y="318346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B27E2D-913E-9742-B45F-F88303ACF857}"/>
              </a:ext>
            </a:extLst>
          </p:cNvPr>
          <p:cNvSpPr/>
          <p:nvPr/>
        </p:nvSpPr>
        <p:spPr>
          <a:xfrm>
            <a:off x="7939683" y="1365699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60C8DB-011B-CD47-99AB-844BF2FAFA92}"/>
              </a:ext>
            </a:extLst>
          </p:cNvPr>
          <p:cNvSpPr/>
          <p:nvPr/>
        </p:nvSpPr>
        <p:spPr>
          <a:xfrm>
            <a:off x="9732049" y="1920709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14839FD-3335-DB43-9CF6-A76C15BC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45695"/>
              </p:ext>
            </p:extLst>
          </p:nvPr>
        </p:nvGraphicFramePr>
        <p:xfrm>
          <a:off x="11014183" y="1597907"/>
          <a:ext cx="36861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4187511692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8176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4634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3612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191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3850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49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A160EF-6BC5-C541-8D85-0B75EDC4571B}"/>
                  </a:ext>
                </a:extLst>
              </p:cNvPr>
              <p:cNvSpPr/>
              <p:nvPr/>
            </p:nvSpPr>
            <p:spPr>
              <a:xfrm>
                <a:off x="11014173" y="94060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A160EF-6BC5-C541-8D85-0B75EDC4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173" y="94060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62DC02C-169A-0149-936A-47A5297DD83A}"/>
                  </a:ext>
                </a:extLst>
              </p:cNvPr>
              <p:cNvSpPr/>
              <p:nvPr/>
            </p:nvSpPr>
            <p:spPr>
              <a:xfrm>
                <a:off x="9041373" y="2369263"/>
                <a:ext cx="1966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62DC02C-169A-0149-936A-47A5297DD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373" y="2369263"/>
                <a:ext cx="1966308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24A86714-9C63-C441-B3B5-D36BB5092C4E}"/>
              </a:ext>
            </a:extLst>
          </p:cNvPr>
          <p:cNvCxnSpPr>
            <a:cxnSpLocks/>
            <a:stCxn id="27" idx="0"/>
            <a:endCxn id="41" idx="0"/>
          </p:cNvCxnSpPr>
          <p:nvPr/>
        </p:nvCxnSpPr>
        <p:spPr>
          <a:xfrm rot="5400000" flipH="1" flipV="1">
            <a:off x="8119969" y="1013685"/>
            <a:ext cx="12700" cy="1168445"/>
          </a:xfrm>
          <a:prstGeom prst="curvedConnector3">
            <a:avLst>
              <a:gd name="adj1" fmla="val 229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635817-E9F0-F942-90FC-64A6AE7EDF4C}"/>
              </a:ext>
            </a:extLst>
          </p:cNvPr>
          <p:cNvCxnSpPr>
            <a:cxnSpLocks/>
          </p:cNvCxnSpPr>
          <p:nvPr/>
        </p:nvCxnSpPr>
        <p:spPr>
          <a:xfrm>
            <a:off x="9077856" y="2737985"/>
            <a:ext cx="17688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2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21D6CC-048B-4747-829E-234B541BD1D4}"/>
              </a:ext>
            </a:extLst>
          </p:cNvPr>
          <p:cNvGraphicFramePr>
            <a:graphicFrameLocks noGrp="1"/>
          </p:cNvGraphicFramePr>
          <p:nvPr/>
        </p:nvGraphicFramePr>
        <p:xfrm>
          <a:off x="4147690" y="1986424"/>
          <a:ext cx="84533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80D8DC-917F-964D-90ED-9D31992BD30D}"/>
              </a:ext>
            </a:extLst>
          </p:cNvPr>
          <p:cNvGraphicFramePr>
            <a:graphicFrameLocks noGrp="1"/>
          </p:cNvGraphicFramePr>
          <p:nvPr/>
        </p:nvGraphicFramePr>
        <p:xfrm>
          <a:off x="3247671" y="1986424"/>
          <a:ext cx="36861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4187511692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8176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4634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3612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191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3850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49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AD9892-E0FE-5448-944B-5398AE7A42F0}"/>
              </a:ext>
            </a:extLst>
          </p:cNvPr>
          <p:cNvGraphicFramePr>
            <a:graphicFrameLocks noGrp="1"/>
          </p:cNvGraphicFramePr>
          <p:nvPr/>
        </p:nvGraphicFramePr>
        <p:xfrm>
          <a:off x="1085672" y="1986424"/>
          <a:ext cx="201289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482">
                  <a:extLst>
                    <a:ext uri="{9D8B030D-6E8A-4147-A177-3AD203B41FA5}">
                      <a16:colId xmlns:a16="http://schemas.microsoft.com/office/drawing/2014/main" val="273667930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11564063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73629103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2003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35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67365F-0020-CF4C-A7B0-B14ED01922F5}"/>
              </a:ext>
            </a:extLst>
          </p:cNvPr>
          <p:cNvSpPr txBox="1"/>
          <p:nvPr/>
        </p:nvSpPr>
        <p:spPr>
          <a:xfrm>
            <a:off x="3730030" y="20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2C7061-92D0-6D47-A1C2-01401E98545B}"/>
              </a:ext>
            </a:extLst>
          </p:cNvPr>
          <p:cNvSpPr/>
          <p:nvPr/>
        </p:nvSpPr>
        <p:spPr>
          <a:xfrm>
            <a:off x="1494914" y="1918225"/>
            <a:ext cx="195173" cy="1324299"/>
          </a:xfrm>
          <a:prstGeom prst="roundRect">
            <a:avLst>
              <a:gd name="adj" fmla="val 3078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AEC6185-F21C-5B4D-8289-7CD6BAEADAF6}"/>
              </a:ext>
            </a:extLst>
          </p:cNvPr>
          <p:cNvCxnSpPr>
            <a:cxnSpLocks/>
            <a:stCxn id="8" idx="0"/>
            <a:endCxn id="3" idx="0"/>
          </p:cNvCxnSpPr>
          <p:nvPr/>
        </p:nvCxnSpPr>
        <p:spPr>
          <a:xfrm rot="16200000" flipH="1">
            <a:off x="3047328" y="463397"/>
            <a:ext cx="68199" cy="2977854"/>
          </a:xfrm>
          <a:prstGeom prst="curvedConnector3">
            <a:avLst>
              <a:gd name="adj1" fmla="val -3351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AF2A3-BFC3-2547-B987-BF4F817D3D4A}"/>
                  </a:ext>
                </a:extLst>
              </p:cNvPr>
              <p:cNvSpPr txBox="1"/>
              <p:nvPr/>
            </p:nvSpPr>
            <p:spPr>
              <a:xfrm>
                <a:off x="2186128" y="1272014"/>
                <a:ext cx="1634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4AF2A3-BFC3-2547-B987-BF4F817D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28" y="1272014"/>
                <a:ext cx="16341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A695D33-7749-F54B-B3E4-E09BFB08BBA0}"/>
              </a:ext>
            </a:extLst>
          </p:cNvPr>
          <p:cNvGraphicFramePr>
            <a:graphicFrameLocks noGrp="1"/>
          </p:cNvGraphicFramePr>
          <p:nvPr/>
        </p:nvGraphicFramePr>
        <p:xfrm>
          <a:off x="5644058" y="1597907"/>
          <a:ext cx="84533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1592774127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1340634183"/>
                    </a:ext>
                  </a:extLst>
                </a:gridCol>
                <a:gridCol w="281777">
                  <a:extLst>
                    <a:ext uri="{9D8B030D-6E8A-4147-A177-3AD203B41FA5}">
                      <a16:colId xmlns:a16="http://schemas.microsoft.com/office/drawing/2014/main" val="2227827135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2901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2003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3515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066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8393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0223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86F013-AFDB-B943-ADEC-1F696A3EB99F}"/>
              </a:ext>
            </a:extLst>
          </p:cNvPr>
          <p:cNvGraphicFramePr>
            <a:graphicFrameLocks noGrp="1"/>
          </p:cNvGraphicFramePr>
          <p:nvPr/>
        </p:nvGraphicFramePr>
        <p:xfrm>
          <a:off x="6633914" y="1597907"/>
          <a:ext cx="28177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77">
                  <a:extLst>
                    <a:ext uri="{9D8B030D-6E8A-4147-A177-3AD203B41FA5}">
                      <a16:colId xmlns:a16="http://schemas.microsoft.com/office/drawing/2014/main" val="372455991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25617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8658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643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B0FAB2-5BFB-ED44-B255-C7250D02C230}"/>
                  </a:ext>
                </a:extLst>
              </p:cNvPr>
              <p:cNvSpPr/>
              <p:nvPr/>
            </p:nvSpPr>
            <p:spPr>
              <a:xfrm>
                <a:off x="3645729" y="2487397"/>
                <a:ext cx="5480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B0FAB2-5BFB-ED44-B255-C7250D02C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29" y="2487397"/>
                <a:ext cx="54803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C0BFAB-54B2-BD40-B9EA-739F0FC1DD75}"/>
                  </a:ext>
                </a:extLst>
              </p:cNvPr>
              <p:cNvSpPr txBox="1"/>
              <p:nvPr/>
            </p:nvSpPr>
            <p:spPr>
              <a:xfrm>
                <a:off x="5795292" y="755942"/>
                <a:ext cx="1237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C0BFAB-54B2-BD40-B9EA-739F0FC1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92" y="755942"/>
                <a:ext cx="12375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AB2B9BC-CD47-744E-96FF-047E4ED8F5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51439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FAB2B9BC-CD47-744E-96FF-047E4ED8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846007"/>
                  </p:ext>
                </p:extLst>
              </p:nvPr>
            </p:nvGraphicFramePr>
            <p:xfrm>
              <a:off x="7351439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r="-3333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103226" r="-3333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196875" r="-333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306452" r="-3333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393750" r="-3333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33" t="-509677" r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448573D-7C2C-404C-939A-17EF15B87027}"/>
              </a:ext>
            </a:extLst>
          </p:cNvPr>
          <p:cNvSpPr/>
          <p:nvPr/>
        </p:nvSpPr>
        <p:spPr>
          <a:xfrm rot="5400000">
            <a:off x="5941717" y="2848138"/>
            <a:ext cx="214690" cy="1094462"/>
          </a:xfrm>
          <a:prstGeom prst="roundRect">
            <a:avLst>
              <a:gd name="adj" fmla="val 3078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CE90B06-34EA-F742-AA03-30BFF463B5D8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6596293" y="3395369"/>
            <a:ext cx="755146" cy="12700"/>
          </a:xfrm>
          <a:prstGeom prst="curvedConnector3">
            <a:avLst>
              <a:gd name="adj1" fmla="val -14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D2BA8-BE89-1348-A0F1-C7F3EAFCF60B}"/>
                  </a:ext>
                </a:extLst>
              </p:cNvPr>
              <p:cNvSpPr txBox="1"/>
              <p:nvPr/>
            </p:nvSpPr>
            <p:spPr>
              <a:xfrm>
                <a:off x="5795291" y="1108870"/>
                <a:ext cx="1437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D2BA8-BE89-1348-A0F1-C7F3EAFC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91" y="1108870"/>
                <a:ext cx="143750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DB482F-D4DC-5B45-A28D-B51A8F5FDC45}"/>
                  </a:ext>
                </a:extLst>
              </p:cNvPr>
              <p:cNvSpPr/>
              <p:nvPr/>
            </p:nvSpPr>
            <p:spPr>
              <a:xfrm>
                <a:off x="6671393" y="3157219"/>
                <a:ext cx="48192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100" dirty="0"/>
                  <a:t>o</a:t>
                </a:r>
                <a14:m>
                  <m:oMath xmlns:m="http://schemas.openxmlformats.org/officeDocument/2006/math">
                    <m:r>
                      <a:rPr lang="es-E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DB482F-D4DC-5B45-A28D-B51A8F5FD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3" y="3157219"/>
                <a:ext cx="481927" cy="261610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7DD7DBAA-38B4-2B45-8780-1283B41ABA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19884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7DD7DBAA-38B4-2B45-8780-1283B41ABA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887843"/>
                  </p:ext>
                </p:extLst>
              </p:nvPr>
            </p:nvGraphicFramePr>
            <p:xfrm>
              <a:off x="8519884" y="1597907"/>
              <a:ext cx="368617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8617">
                      <a:extLst>
                        <a:ext uri="{9D8B030D-6E8A-4147-A177-3AD203B41FA5}">
                          <a16:colId xmlns:a16="http://schemas.microsoft.com/office/drawing/2014/main" val="41875116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r="-3333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6817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03226" r="-3333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463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196875" r="-333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361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06452" r="-3333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19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393750" r="-3333" b="-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385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t="-509677" r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849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4212E-814F-6D48-A85E-8FF908B55B65}"/>
                  </a:ext>
                </a:extLst>
              </p:cNvPr>
              <p:cNvSpPr txBox="1"/>
              <p:nvPr/>
            </p:nvSpPr>
            <p:spPr>
              <a:xfrm>
                <a:off x="7359304" y="940608"/>
                <a:ext cx="231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4212E-814F-6D48-A85E-8FF908B5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04" y="940608"/>
                <a:ext cx="231037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44EE6E-16D4-7742-A6E9-09D3BB1BC575}"/>
                  </a:ext>
                </a:extLst>
              </p:cNvPr>
              <p:cNvSpPr/>
              <p:nvPr/>
            </p:nvSpPr>
            <p:spPr>
              <a:xfrm>
                <a:off x="8888501" y="3264939"/>
                <a:ext cx="1438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=4|</m:t>
                      </m:r>
                      <m:r>
                        <m:rPr>
                          <m:sty m:val="p"/>
                        </m:rP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E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44EE6E-16D4-7742-A6E9-09D3BB1BC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1" y="3264939"/>
                <a:ext cx="1438086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556E97-C7E2-FC40-A64D-A0310FB6F805}"/>
                  </a:ext>
                </a:extLst>
              </p:cNvPr>
              <p:cNvSpPr/>
              <p:nvPr/>
            </p:nvSpPr>
            <p:spPr>
              <a:xfrm>
                <a:off x="6249433" y="4536582"/>
                <a:ext cx="2274405" cy="878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·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556E97-C7E2-FC40-A64D-A0310FB6F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433" y="4536582"/>
                <a:ext cx="2274405" cy="878638"/>
              </a:xfrm>
              <a:prstGeom prst="rect">
                <a:avLst/>
              </a:prstGeom>
              <a:blipFill>
                <a:blip r:embed="rId12"/>
                <a:stretch>
                  <a:fillRect b="-6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06F8A8AF-0DF6-2341-8D0A-4F56789BB13C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7192787" y="3612676"/>
            <a:ext cx="1117755" cy="73005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F53AA16-7D93-4941-ABD0-7F1C9B789D8C}"/>
              </a:ext>
            </a:extLst>
          </p:cNvPr>
          <p:cNvGraphicFramePr>
            <a:graphicFrameLocks noGrp="1"/>
          </p:cNvGraphicFramePr>
          <p:nvPr/>
        </p:nvGraphicFramePr>
        <p:xfrm>
          <a:off x="8549350" y="5028451"/>
          <a:ext cx="201289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482">
                  <a:extLst>
                    <a:ext uri="{9D8B030D-6E8A-4147-A177-3AD203B41FA5}">
                      <a16:colId xmlns:a16="http://schemas.microsoft.com/office/drawing/2014/main" val="362492094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4202539693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3946002532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74875132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041442195"/>
                    </a:ext>
                  </a:extLst>
                </a:gridCol>
                <a:gridCol w="335482">
                  <a:extLst>
                    <a:ext uri="{9D8B030D-6E8A-4147-A177-3AD203B41FA5}">
                      <a16:colId xmlns:a16="http://schemas.microsoft.com/office/drawing/2014/main" val="1900958296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24996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3F9F42-0733-9C41-A57D-35037C69DA9C}"/>
              </a:ext>
            </a:extLst>
          </p:cNvPr>
          <p:cNvCxnSpPr/>
          <p:nvPr/>
        </p:nvCxnSpPr>
        <p:spPr>
          <a:xfrm>
            <a:off x="8513328" y="4960880"/>
            <a:ext cx="2048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65A725-7E5A-A140-B78B-C6760E2D1523}"/>
              </a:ext>
            </a:extLst>
          </p:cNvPr>
          <p:cNvCxnSpPr>
            <a:cxnSpLocks/>
          </p:cNvCxnSpPr>
          <p:nvPr/>
        </p:nvCxnSpPr>
        <p:spPr>
          <a:xfrm>
            <a:off x="7720056" y="3395369"/>
            <a:ext cx="7932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A6D7D2A-6D1A-074B-B0A2-E9B772409D1F}"/>
              </a:ext>
            </a:extLst>
          </p:cNvPr>
          <p:cNvSpPr/>
          <p:nvPr/>
        </p:nvSpPr>
        <p:spPr>
          <a:xfrm>
            <a:off x="9431402" y="4525636"/>
            <a:ext cx="247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·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8461F0C-5CE9-D145-BEA6-2CB7A40F2ABB}"/>
              </a:ext>
            </a:extLst>
          </p:cNvPr>
          <p:cNvSpPr/>
          <p:nvPr/>
        </p:nvSpPr>
        <p:spPr>
          <a:xfrm>
            <a:off x="2897886" y="799481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35BD2B4-D868-B04F-940B-A6990B8E287B}"/>
              </a:ext>
            </a:extLst>
          </p:cNvPr>
          <p:cNvSpPr/>
          <p:nvPr/>
        </p:nvSpPr>
        <p:spPr>
          <a:xfrm>
            <a:off x="6112689" y="318346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B27E2D-913E-9742-B45F-F88303ACF857}"/>
              </a:ext>
            </a:extLst>
          </p:cNvPr>
          <p:cNvSpPr/>
          <p:nvPr/>
        </p:nvSpPr>
        <p:spPr>
          <a:xfrm>
            <a:off x="7939683" y="1365699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60C8DB-011B-CD47-99AB-844BF2FAFA92}"/>
              </a:ext>
            </a:extLst>
          </p:cNvPr>
          <p:cNvSpPr/>
          <p:nvPr/>
        </p:nvSpPr>
        <p:spPr>
          <a:xfrm>
            <a:off x="9732049" y="1920709"/>
            <a:ext cx="401356" cy="391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14839FD-3335-DB43-9CF6-A76C15BC5B9B}"/>
              </a:ext>
            </a:extLst>
          </p:cNvPr>
          <p:cNvGraphicFramePr>
            <a:graphicFrameLocks noGrp="1"/>
          </p:cNvGraphicFramePr>
          <p:nvPr/>
        </p:nvGraphicFramePr>
        <p:xfrm>
          <a:off x="11014183" y="1597907"/>
          <a:ext cx="36861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17">
                  <a:extLst>
                    <a:ext uri="{9D8B030D-6E8A-4147-A177-3AD203B41FA5}">
                      <a16:colId xmlns:a16="http://schemas.microsoft.com/office/drawing/2014/main" val="4187511692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81766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4634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36123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19132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23850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49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A160EF-6BC5-C541-8D85-0B75EDC4571B}"/>
                  </a:ext>
                </a:extLst>
              </p:cNvPr>
              <p:cNvSpPr/>
              <p:nvPr/>
            </p:nvSpPr>
            <p:spPr>
              <a:xfrm>
                <a:off x="11014173" y="94060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A160EF-6BC5-C541-8D85-0B75EDC4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173" y="94060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62DC02C-169A-0149-936A-47A5297DD83A}"/>
                  </a:ext>
                </a:extLst>
              </p:cNvPr>
              <p:cNvSpPr/>
              <p:nvPr/>
            </p:nvSpPr>
            <p:spPr>
              <a:xfrm>
                <a:off x="9041373" y="2369263"/>
                <a:ext cx="1966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62DC02C-169A-0149-936A-47A5297DD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373" y="2369263"/>
                <a:ext cx="1966308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24A86714-9C63-C441-B3B5-D36BB5092C4E}"/>
              </a:ext>
            </a:extLst>
          </p:cNvPr>
          <p:cNvCxnSpPr>
            <a:cxnSpLocks/>
            <a:stCxn id="27" idx="0"/>
            <a:endCxn id="41" idx="0"/>
          </p:cNvCxnSpPr>
          <p:nvPr/>
        </p:nvCxnSpPr>
        <p:spPr>
          <a:xfrm rot="5400000" flipH="1" flipV="1">
            <a:off x="8119969" y="1013685"/>
            <a:ext cx="12700" cy="1168445"/>
          </a:xfrm>
          <a:prstGeom prst="curvedConnector3">
            <a:avLst>
              <a:gd name="adj1" fmla="val 229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635817-E9F0-F942-90FC-64A6AE7EDF4C}"/>
              </a:ext>
            </a:extLst>
          </p:cNvPr>
          <p:cNvCxnSpPr>
            <a:cxnSpLocks/>
          </p:cNvCxnSpPr>
          <p:nvPr/>
        </p:nvCxnSpPr>
        <p:spPr>
          <a:xfrm>
            <a:off x="9077856" y="2737985"/>
            <a:ext cx="17688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5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58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50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1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376</Words>
  <Application>Microsoft Macintosh PowerPoint</Application>
  <PresentationFormat>Widescreen</PresentationFormat>
  <Paragraphs>256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</cp:revision>
  <dcterms:created xsi:type="dcterms:W3CDTF">2019-08-09T10:41:57Z</dcterms:created>
  <dcterms:modified xsi:type="dcterms:W3CDTF">2019-12-18T15:58:46Z</dcterms:modified>
</cp:coreProperties>
</file>