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87131-6A3A-B04B-BB50-6CE44E2DA261}" v="3" dt="2020-03-18T16:56:4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8FB3-E151-0E4D-8AC0-450252053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AF561-DB2C-4E49-8E13-7E11AD74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0862-39A8-2841-8DE0-BF371685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6E8A-003F-1E49-B93E-309788CD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812B-C257-1B41-A9D4-E0B1517C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903-19DD-8F44-90CE-2998AA3A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A1EBA-10CF-E541-B929-B4D2ACB18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CB1B-B698-5B49-9851-4CC2B5B1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6890-E0C2-C84C-AD40-96FC9B30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5A85-C101-8645-9F36-1B588060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D9DEA-4C58-F349-975F-918EA3F60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C093-6E17-EC4B-ACC6-F70F33FB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6E2C-10CE-014F-AEB6-EACFF327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9239-2F34-8D4D-A7B9-43F5B29E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9E4D-8816-9C40-84D3-D1DCB89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798-DBCA-EE42-A825-46811DEB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4F3-AA78-6444-BBB7-03DF58BA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BAFA-D097-FA48-A0FA-30AD63DE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10BD-960B-C648-AE2A-F2BD2A6C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B06F-1072-4849-A627-95DA97E8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3AC4-A64C-034C-B06B-87AF4E1F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454C-F5EB-0F4D-9D64-6B94C646C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4C8E-38E7-794B-B9B8-A7C6CEFC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9C19-AC6E-DA41-869C-734EB2B7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67AC-9A20-2140-9BC3-C84FDC9B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E648-54EE-2147-B95E-4BFBC099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4E7D-F88F-ED42-AE1B-A4DE15FC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FB953-FA80-EB4C-AC94-65CFC13B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8A31C-0D94-FE45-9059-E9D1EB6A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2ED10-F6FD-8040-B3D1-0E81084F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804C2-CC8E-7741-A3D7-3EA895E6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28D1-8495-6540-B49B-B22E4C7D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230D-E8B3-9941-8E62-15620438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77D6F-F793-AE42-8BDC-A23B4F82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B3F4C-8231-F147-B7F4-115E4278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94178-3FB1-5A49-9894-E94D4B321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7AEF9-0E73-894D-B8F0-BC984884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5BDD9-DD67-D043-B8FA-D3D2ECB1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1F559-9D87-8542-972D-953912EB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96B0-F752-3045-B598-DB2FBAA6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40F2A-E9B8-064B-BCAA-17ECBDF7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E13C2-5BC2-C040-8A47-BA6E4BF8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513AD-9772-C144-AF5A-D91ECCEA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C6FAC-8277-E941-B6F0-6C75E74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E585-57E0-8E42-84E2-AADF526E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170ED-B38F-B044-A7C0-A44B854D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38E9-CBBD-D947-B5EB-6F35E954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6942-EF5A-224B-8C58-94B4E741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BAE86-D3B2-CE4C-BA11-862E5378A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E4354-387D-AD46-ADC1-A6EE6442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9AE22-A1C0-3B4E-A9A7-8768D10B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00634-7466-F74A-BCB7-91757E22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96A-1E46-1347-993B-4003CC77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42B97-C18A-A345-9871-F2C1E314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1C42-6FDD-084F-97FD-13A81F7E2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C341-D132-6649-A04A-99423767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FDBB-B2FA-3449-88CB-09708D5F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23FB0-4FF3-2E4D-AB34-B00BE780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4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C2BFC-2646-0F40-9D8F-76B4F482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66B4-4959-1644-B0A0-DD48C360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395C-23AF-9147-9CAE-31D89EB7F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2324-908D-D04B-AF7B-B2667C60E63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DF4E-1037-ED44-8A2F-C6BF5E0E3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696C-CC41-384C-A7DD-2B31A880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891D-D1D4-6A49-91F7-8591B374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0A37-FC58-AE4D-847A-147C4B4B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5835B-FBB6-DC4A-A780-8B334B96C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DC74-4634-EC4D-A3B1-DA4C2869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8F969-194C-A249-9FF0-8DAABEAB8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91" y="2387181"/>
            <a:ext cx="3534200" cy="2756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55D8D-2232-6A48-B8A6-A2D24D0D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871" y="2051564"/>
            <a:ext cx="3385236" cy="31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275386-EBE9-784C-B5B9-A05D2020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95" y="1334529"/>
            <a:ext cx="10572259" cy="48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Space Exploration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2020-03-18T13:03:30Z</dcterms:created>
  <dcterms:modified xsi:type="dcterms:W3CDTF">2020-03-18T16:56:52Z</dcterms:modified>
</cp:coreProperties>
</file>