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40634/core-data-vs-sqlite-for-sql-experienced-developers" TargetMode="External"/><Relationship Id="rId4" Type="http://schemas.openxmlformats.org/officeDocument/2006/relationships/hyperlink" Target="http://en.wikipedia.org/wiki/Core_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withlove.com/2010/02/differences-between-core-data-an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Core Data o 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Administrar datos en iOS</a:t>
            </a:r>
          </a:p>
        </p:txBody>
      </p:sp>
    </p:spTree>
    <p:extLst>
      <p:ext uri="{BB962C8B-B14F-4D97-AF65-F5344CB8AC3E}">
        <p14:creationId xmlns:p14="http://schemas.microsoft.com/office/powerpoint/2010/main" val="21454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Beneficios de usar Core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4" y="4609528"/>
            <a:ext cx="7759700" cy="9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77024"/>
            <a:ext cx="7505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9578"/>
            <a:ext cx="3187700" cy="97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30361"/>
            <a:ext cx="7822642" cy="529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491044"/>
            <a:ext cx="7823200" cy="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Beneficios de usar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Ahorra un mont</a:t>
            </a:r>
            <a:r>
              <a:rPr lang="en-US"/>
              <a:t>ón de código en el</a:t>
            </a:r>
            <a:r>
              <a:rPr lang="en-US"/>
              <a:t> modelo de componentes</a:t>
            </a:r>
          </a:p>
          <a:p>
            <a:pPr>
              <a:lnSpc>
                <a:spcPct val="130000"/>
              </a:lnSpc>
            </a:pPr>
            <a:r>
              <a:rPr lang="en-US"/>
              <a:t>Da un alto nivel de abstracci</a:t>
            </a:r>
            <a:r>
              <a:rPr lang="en-US"/>
              <a:t>ón de tu “base de datos”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Mejor integraci</a:t>
            </a:r>
            <a:r>
              <a:rPr lang="en-US"/>
              <a:t>ón con el resto de la API de Cocoa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Maneja por ti la gesti</a:t>
            </a:r>
            <a:r>
              <a:rPr lang="en-US"/>
              <a:t>ón de memoria</a:t>
            </a:r>
          </a:p>
          <a:p>
            <a:pPr>
              <a:lnSpc>
                <a:spcPct val="130000"/>
              </a:lnSpc>
            </a:pPr>
            <a:r>
              <a:rPr lang="en-US"/>
              <a:t>Maneja por ti el versinoado del modelo de datos</a:t>
            </a:r>
          </a:p>
          <a:p>
            <a:pPr>
              <a:lnSpc>
                <a:spcPct val="130000"/>
              </a:lnSpc>
            </a:pPr>
            <a:r>
              <a:rPr lang="en-US"/>
              <a:t>KVO</a:t>
            </a:r>
          </a:p>
          <a:p>
            <a:pPr>
              <a:lnSpc>
                <a:spcPct val="130000"/>
              </a:lnSpc>
            </a:pPr>
            <a:r>
              <a:rPr lang="en-US"/>
              <a:t>Sincronizaci</a:t>
            </a:r>
            <a:r>
              <a:rPr lang="en-US"/>
              <a:t>ón con </a:t>
            </a:r>
            <a:r>
              <a:rPr lang="en-US"/>
              <a:t>iCloud</a:t>
            </a:r>
          </a:p>
          <a:p>
            <a:pPr>
              <a:lnSpc>
                <a:spcPct val="130000"/>
              </a:lnSpc>
            </a:pPr>
            <a:r>
              <a:rPr lang="en-US"/>
              <a:t>Editor de la interfaz gr</a:t>
            </a:r>
            <a:r>
              <a:rPr lang="en-US"/>
              <a:t>áfica de </a:t>
            </a:r>
            <a:r>
              <a:rPr lang="en-US"/>
              <a:t>Core Data</a:t>
            </a:r>
          </a:p>
        </p:txBody>
      </p:sp>
    </p:spTree>
    <p:extLst>
      <p:ext uri="{BB962C8B-B14F-4D97-AF65-F5344CB8AC3E}">
        <p14:creationId xmlns:p14="http://schemas.microsoft.com/office/powerpoint/2010/main" val="3948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Ejemplos de queries y su equivalente en CoreData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4819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Empleado dadas sus iniciales ‘PR’</a:t>
            </a:r>
          </a:p>
          <a:p>
            <a:endParaRPr lang="en-US" sz="1200" dirty="0"/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* FROM employees WHERE initials = ’PR’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‘PR’"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200"/>
              <a:t>Empleados que pertenecen a una cuenta dada su id '</a:t>
            </a:r>
            <a:r>
              <a:rPr lang="en-US" sz="2400"/>
              <a:t>MNS002</a:t>
            </a:r>
            <a:r>
              <a:rPr lang="en-US" sz="2200"/>
              <a:t>’</a:t>
            </a: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employees.* FROM employees JOIN employees_accounts ON employees_accounts.employee_id = employees.initials WHERE account_id = ‘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MNS002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@"accounts.id CONTAINS ‘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MNS002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4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Ejemplos de queries y su equivalente en CoreData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62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Número de cuentas donde está el empleado ‘PR’</a:t>
            </a:r>
          </a:p>
          <a:p>
            <a:endParaRPr lang="en-US" sz="1200">
              <a:solidFill>
                <a:srgbClr val="C41A16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COUNT (*) FROM employees_accounts WHERE employee_id = ‘PR’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employee.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accounts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*keyExp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expressionForKeyPath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@"accounts.code"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expressionForFunction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@"count:"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arguments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keyExp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864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10 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https://developer.apple.com/library/ios/documentation/Cocoa/Conceptual/CoreData/cdProgrammingGuide.html</a:t>
            </a:r>
          </a:p>
          <a:p>
            <a:r>
              <a:rPr lang="en-US">
                <a:hlinkClick r:id="rId2"/>
              </a:rPr>
              <a:t>http://www.cocoawithlove.com/2010/02/differences-between-core-data-and.html</a:t>
            </a:r>
            <a:endParaRPr lang="en-US"/>
          </a:p>
          <a:p>
            <a:r>
              <a:rPr lang="en-US">
                <a:hlinkClick r:id="rId3"/>
              </a:rPr>
              <a:t>http://stackoverflow.com/questions/840634/core-data-vs-sqlite-for-sql-experienced-developers</a:t>
            </a:r>
            <a:endParaRPr lang="en-US"/>
          </a:p>
          <a:p>
            <a:r>
              <a:rPr lang="en-US">
                <a:hlinkClick r:id="rId4"/>
              </a:rPr>
              <a:t>http://en.wikipedia.org/wiki/Core_Data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11 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400"/>
          </a:p>
          <a:p>
            <a:pPr marL="114300" indent="0" algn="ctr">
              <a:buNone/>
            </a:pPr>
            <a:r>
              <a:rPr lang="en-US" sz="96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87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/>
              <a:t>Diferencias entre Core Data y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Uso principal de una base de datos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Uso principal de un grafo de objetos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Qué puede hacer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Qué no puede hacer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Cuándo usar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Cuándo usar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Beneficios de usar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Ejemplos de queries y su equivalente en CoreData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Referencias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8344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1 Diferencias entre Core Data y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SQLite es una base de datos</a:t>
            </a:r>
          </a:p>
          <a:p>
            <a:pPr>
              <a:lnSpc>
                <a:spcPct val="150000"/>
              </a:lnSpc>
            </a:pPr>
            <a:r>
              <a:rPr lang="en-US"/>
              <a:t>Core Data es un grafo de objetos y un gestor de persistencia</a:t>
            </a:r>
          </a:p>
          <a:p>
            <a:pPr>
              <a:lnSpc>
                <a:spcPct val="150000"/>
              </a:lnSpc>
            </a:pPr>
            <a:r>
              <a:rPr lang="en-US"/>
              <a:t>Core Data puede almacenar objetos en XML, SQLite, de forma atómica or en memoria</a:t>
            </a:r>
          </a:p>
          <a:p>
            <a:pPr>
              <a:lnSpc>
                <a:spcPct val="150000"/>
              </a:lnSpc>
            </a:pPr>
            <a:r>
              <a:rPr lang="en-US"/>
              <a:t>Hay cosas que SQLite puede hacer y Core Data no. Ejemplo: Ids únicos</a:t>
            </a:r>
          </a:p>
          <a:p>
            <a:pPr>
              <a:lnSpc>
                <a:spcPct val="150000"/>
              </a:lnSpc>
            </a:pPr>
            <a:r>
              <a:rPr lang="en-US"/>
              <a:t>Y viceversa. Ejemplo: Ver las relaciones de un objeto</a:t>
            </a:r>
          </a:p>
        </p:txBody>
      </p:sp>
    </p:spTree>
    <p:extLst>
      <p:ext uri="{BB962C8B-B14F-4D97-AF65-F5344CB8AC3E}">
        <p14:creationId xmlns:p14="http://schemas.microsoft.com/office/powerpoint/2010/main" val="41836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2 Uso principal de una 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Almacenamiento persistente</a:t>
            </a:r>
          </a:p>
          <a:p>
            <a:r>
              <a:rPr lang="en-US"/>
              <a:t>Capacidades para buscar y actualizar</a:t>
            </a:r>
          </a:p>
          <a:p>
            <a:endParaRPr lang="en-US"/>
          </a:p>
        </p:txBody>
      </p:sp>
      <p:pic>
        <p:nvPicPr>
          <p:cNvPr id="4" name="Picture 3" descr="Captura de pantalla 2014-05-13 a la(s) 16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9" y="2844173"/>
            <a:ext cx="2222500" cy="3225800"/>
          </a:xfrm>
          <a:prstGeom prst="rect">
            <a:avLst/>
          </a:prstGeom>
        </p:spPr>
      </p:pic>
      <p:pic>
        <p:nvPicPr>
          <p:cNvPr id="5" name="Picture 4" descr="Captura de pantalla 2014-05-13 a la(s) 16.0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39" y="3012021"/>
            <a:ext cx="2908300" cy="2933700"/>
          </a:xfrm>
          <a:prstGeom prst="rect">
            <a:avLst/>
          </a:prstGeom>
        </p:spPr>
      </p:pic>
      <p:pic>
        <p:nvPicPr>
          <p:cNvPr id="7" name="Picture 6" descr="Captura de pantalla 2014-05-13 a la(s) 16.02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47" y="3814301"/>
            <a:ext cx="3098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3 Uso principal de un grafo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 las instancias de un sistema y sus relaciones en un momento determinado en el tiempo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23" y="2319939"/>
            <a:ext cx="4484643" cy="3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 Qué puede hacer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Devolver y manipular datos sin preocuparse sobre los detalles de almacenamiento o b</a:t>
            </a:r>
            <a:r>
              <a:rPr lang="en-US"/>
              <a:t>úsqueda</a:t>
            </a:r>
            <a:endParaRPr lang="en-US"/>
          </a:p>
          <a:p>
            <a:r>
              <a:rPr lang="en-US"/>
              <a:t>Al conectrar 2 objetos est</a:t>
            </a:r>
            <a:r>
              <a:rPr lang="en-US"/>
              <a:t>á</a:t>
            </a:r>
            <a:r>
              <a:rPr lang="en-US"/>
              <a:t>n sincronizados permanentemente</a:t>
            </a:r>
          </a:p>
          <a:p>
            <a:r>
              <a:rPr lang="en-US"/>
              <a:t>Los objetos conectados pueden existir fuera de memoria (faulted) hasta que son necesitados</a:t>
            </a:r>
          </a:p>
          <a:p>
            <a:r>
              <a:rPr lang="en-US"/>
              <a:t>Al borrar objetos pueden desencadenar borrado en cascada</a:t>
            </a:r>
          </a:p>
          <a:p>
            <a:r>
              <a:rPr lang="en-US"/>
              <a:t>Puede ser usado totalmente en memoria</a:t>
            </a:r>
          </a:p>
          <a:p>
            <a:r>
              <a:rPr lang="en-US"/>
              <a:t>Es posible usar Core Data sin niguna forma de b</a:t>
            </a:r>
            <a:r>
              <a:rPr lang="en-US"/>
              <a:t>úsqueda, si todos tus objetos están conectados</a:t>
            </a:r>
          </a:p>
          <a:p>
            <a:r>
              <a:rPr lang="en-US"/>
              <a:t>Las Properties son implementadas por m</a:t>
            </a:r>
            <a:r>
              <a:rPr lang="en-US"/>
              <a:t>étodos y son</a:t>
            </a:r>
            <a:r>
              <a:rPr lang="en-US"/>
              <a:t> observables y sobrescribibles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 Qué no puede hacer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Se debe cargar en memoria para operar, incluso para borrar un objeto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Core Data </a:t>
            </a:r>
            <a:r>
              <a:rPr lang="es-ES_tradnl"/>
              <a:t>no maneja l</a:t>
            </a:r>
            <a:r>
              <a:rPr lang="es-ES_tradnl"/>
              <a:t>ógica</a:t>
            </a:r>
            <a:r>
              <a:rPr lang="en-US"/>
              <a:t>, es responsabilidad de la l</a:t>
            </a:r>
            <a:r>
              <a:rPr lang="en-US"/>
              <a:t>ógica de negocio</a:t>
            </a:r>
            <a:r>
              <a:rPr lang="en-US"/>
              <a:t>. Ejemplo: ids </a:t>
            </a:r>
            <a:r>
              <a:rPr lang="en-US"/>
              <a:t>únicos</a:t>
            </a:r>
            <a:r>
              <a:rPr lang="en-US"/>
              <a:t> en SQL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No soporta acceso desde m</a:t>
            </a:r>
            <a:r>
              <a:rPr lang="en-US"/>
              <a:t>últiples hilos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6 Cuándo usar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acci</a:t>
            </a:r>
            <a:r>
              <a:rPr lang="en-US"/>
              <a:t>ón de borrar un gran número de objetos es crítica para tu sistema</a:t>
            </a:r>
          </a:p>
          <a:p>
            <a:endParaRPr lang="en-US"/>
          </a:p>
          <a:p>
            <a:r>
              <a:rPr lang="en-US"/>
              <a:t>La acci</a:t>
            </a:r>
            <a:r>
              <a:rPr lang="en-US"/>
              <a:t>ón de actualizar con el mismo valor un gran número de objetos es crítica para tu sistema</a:t>
            </a:r>
            <a:r>
              <a:rPr lang="en-US"/>
              <a:t>. Ejemplo: marcar todo como le</a:t>
            </a:r>
            <a:r>
              <a:rPr lang="en-US"/>
              <a:t>ído</a:t>
            </a:r>
            <a:endParaRPr lang="en-US"/>
          </a:p>
          <a:p>
            <a:endParaRPr lang="en-US"/>
          </a:p>
          <a:p>
            <a:r>
              <a:rPr lang="en-US"/>
              <a:t>Tienes pensado portar todo tu c</a:t>
            </a:r>
            <a:r>
              <a:rPr lang="en-US"/>
              <a:t>ódigo a otras plataformas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7 Cuándo usar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 resto de las veces, que en la pr</a:t>
            </a:r>
            <a:r>
              <a:rPr lang="en-US"/>
              <a:t>áctica es el 95% del tiempo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1551</TotalTime>
  <Words>740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Core Data o SQLite</vt:lpstr>
      <vt:lpstr>Índice</vt:lpstr>
      <vt:lpstr>1 Diferencias entre Core Data y SQLite</vt:lpstr>
      <vt:lpstr>2 Uso principal de una base de datos</vt:lpstr>
      <vt:lpstr>3 Uso principal de un grafo de objetos</vt:lpstr>
      <vt:lpstr>4 Qué puede hacer Core Data</vt:lpstr>
      <vt:lpstr>5 Qué no puede hacer Core Data</vt:lpstr>
      <vt:lpstr>6 Cuándo usar SQLite</vt:lpstr>
      <vt:lpstr>7 Cuándo usar Core Data</vt:lpstr>
      <vt:lpstr>8 Beneficios de usar Core Data</vt:lpstr>
      <vt:lpstr>8 Beneficios de usar Core Data</vt:lpstr>
      <vt:lpstr>9 Ejemplos de queries y su equivalente en CoreData</vt:lpstr>
      <vt:lpstr>9 Ejemplos de queries y su equivalente en CoreData</vt:lpstr>
      <vt:lpstr>10 Referencias</vt:lpstr>
      <vt:lpstr>11 Preguntas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&amp; SQL</dc:title>
  <dc:subject/>
  <dc:creator>PabloR</dc:creator>
  <cp:keywords/>
  <dc:description/>
  <cp:lastModifiedBy>medianet</cp:lastModifiedBy>
  <cp:revision>45</cp:revision>
  <dcterms:created xsi:type="dcterms:W3CDTF">2014-05-13T11:09:20Z</dcterms:created>
  <dcterms:modified xsi:type="dcterms:W3CDTF">2014-05-14T13:09:13Z</dcterms:modified>
  <cp:category/>
</cp:coreProperties>
</file>