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4" r:id="rId11"/>
    <p:sldId id="268" r:id="rId12"/>
    <p:sldId id="269" r:id="rId13"/>
    <p:sldId id="270" r:id="rId14"/>
    <p:sldId id="262" r:id="rId15"/>
    <p:sldId id="271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14/05/14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14/05/14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840634/core-data-vs-sqlite-for-sql-experienced-developers" TargetMode="External"/><Relationship Id="rId4" Type="http://schemas.openxmlformats.org/officeDocument/2006/relationships/hyperlink" Target="http://en.wikipedia.org/wiki/Core_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coawithlove.com/2010/02/differences-between-core-data-and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Core Data or SQLite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management in iOS programming</a:t>
            </a:r>
          </a:p>
        </p:txBody>
      </p:sp>
    </p:spTree>
    <p:extLst>
      <p:ext uri="{BB962C8B-B14F-4D97-AF65-F5344CB8AC3E}">
        <p14:creationId xmlns:p14="http://schemas.microsoft.com/office/powerpoint/2010/main" val="214542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8 Benefits of using Core Data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4" y="4609528"/>
            <a:ext cx="7759700" cy="901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77024"/>
            <a:ext cx="75057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79578"/>
            <a:ext cx="3187700" cy="977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930361"/>
            <a:ext cx="7822642" cy="5295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3491044"/>
            <a:ext cx="7823200" cy="9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1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8 Benefits of using Core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It saves a lot of code in the model component</a:t>
            </a:r>
          </a:p>
          <a:p>
            <a:pPr>
              <a:lnSpc>
                <a:spcPct val="130000"/>
              </a:lnSpc>
            </a:pPr>
            <a:r>
              <a:rPr lang="en-US"/>
              <a:t>High level of abstraction of your database</a:t>
            </a:r>
          </a:p>
          <a:p>
            <a:pPr>
              <a:lnSpc>
                <a:spcPct val="130000"/>
              </a:lnSpc>
            </a:pPr>
            <a:r>
              <a:rPr lang="en-US"/>
              <a:t>Better integration with the rest of the Cocoa API</a:t>
            </a:r>
          </a:p>
          <a:p>
            <a:pPr>
              <a:lnSpc>
                <a:spcPct val="130000"/>
              </a:lnSpc>
            </a:pPr>
            <a:r>
              <a:rPr lang="en-US"/>
              <a:t>It handles for you memory management</a:t>
            </a:r>
          </a:p>
          <a:p>
            <a:pPr>
              <a:lnSpc>
                <a:spcPct val="130000"/>
              </a:lnSpc>
            </a:pPr>
            <a:r>
              <a:rPr lang="en-US"/>
              <a:t>It handles versioning of your data model</a:t>
            </a:r>
          </a:p>
          <a:p>
            <a:pPr>
              <a:lnSpc>
                <a:spcPct val="130000"/>
              </a:lnSpc>
            </a:pPr>
            <a:r>
              <a:rPr lang="en-US"/>
              <a:t>KVO</a:t>
            </a:r>
          </a:p>
          <a:p>
            <a:pPr>
              <a:lnSpc>
                <a:spcPct val="130000"/>
              </a:lnSpc>
            </a:pPr>
            <a:r>
              <a:rPr lang="en-US"/>
              <a:t>iCloud file sync for free</a:t>
            </a:r>
          </a:p>
          <a:p>
            <a:pPr>
              <a:lnSpc>
                <a:spcPct val="130000"/>
              </a:lnSpc>
            </a:pPr>
            <a:r>
              <a:rPr lang="en-US"/>
              <a:t>Core Data graphical user interface editor</a:t>
            </a:r>
          </a:p>
        </p:txBody>
      </p:sp>
    </p:spTree>
    <p:extLst>
      <p:ext uri="{BB962C8B-B14F-4D97-AF65-F5344CB8AC3E}">
        <p14:creationId xmlns:p14="http://schemas.microsoft.com/office/powerpoint/2010/main" val="39485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9 Examples of queries and CoreData similar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68609"/>
            <a:ext cx="7481946" cy="298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Employee with initials ‘PR’</a:t>
            </a:r>
          </a:p>
          <a:p>
            <a:endParaRPr lang="en-US" sz="1200" dirty="0"/>
          </a:p>
          <a:p>
            <a:r>
              <a:rPr lang="en-US" sz="1200">
                <a:solidFill>
                  <a:srgbClr val="C41A16"/>
                </a:solidFill>
                <a:latin typeface="Menlo-Regular"/>
              </a:rPr>
              <a:t>SELECT * FROM employees WHERE initials = ’PR’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[entity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setName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@"Employee"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predicateWithFormat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@"initials == ‘PR’"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200"/>
              <a:t>Employees that have the account with id ‘MNS002’</a:t>
            </a: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C41A16"/>
                </a:solidFill>
                <a:latin typeface="Menlo-Regular"/>
              </a:rPr>
              <a:t>SELECT employees.* FROM employees JOIN employees_accounts ON employees_accounts.employee_id = employees.initials WHERE account_id = ‘MNS002’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[entity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setName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@"Employee"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predicateWithFormat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@"accounts.id CONTAINS ‘MNS002’"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747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9 Examples of queries and CoreData similar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68609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Number of accounts where there is the employee with initials ‘PR’</a:t>
            </a:r>
          </a:p>
          <a:p>
            <a:endParaRPr lang="en-US" sz="1200">
              <a:solidFill>
                <a:srgbClr val="C41A16"/>
              </a:solidFill>
              <a:latin typeface="Menlo-Regular"/>
            </a:endParaRPr>
          </a:p>
          <a:p>
            <a:r>
              <a:rPr lang="en-US" sz="1200">
                <a:solidFill>
                  <a:srgbClr val="C41A16"/>
                </a:solidFill>
                <a:latin typeface="Menlo-Regular"/>
              </a:rPr>
              <a:t>SELECT COUNT (*) FROM employees_accounts WHERE employee_id = ‘PR’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[entity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setName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@"Employee"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predicateWithFormat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@"initials == PR"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employee.</a:t>
            </a:r>
            <a:r>
              <a:rPr lang="en-US" sz="1200">
                <a:solidFill>
                  <a:srgbClr val="3F6E74"/>
                </a:solidFill>
                <a:latin typeface="Menlo-Regular"/>
              </a:rPr>
              <a:t>accounts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count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[entity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setName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@"Employee"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predicateWithFormat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@"initials == PR"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5C2699"/>
                </a:solidFill>
                <a:latin typeface="Menlo-Regular"/>
              </a:rPr>
              <a:t>NSExpression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*keyExp = 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NSExpression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expressionForKeyPath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@"accounts.code"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NSExpression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expressionForFunction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@"count:"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arguments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@[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keyExp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]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68643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10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https://developer.apple.com/library/ios/documentation/Cocoa/Conceptual/CoreData/cdProgrammingGuide.html</a:t>
            </a:r>
          </a:p>
          <a:p>
            <a:r>
              <a:rPr lang="en-US">
                <a:hlinkClick r:id="rId2"/>
              </a:rPr>
              <a:t>http://www.cocoawithlove.com/2010/02/differences-between-core-data-and.html</a:t>
            </a:r>
            <a:endParaRPr lang="en-US"/>
          </a:p>
          <a:p>
            <a:r>
              <a:rPr lang="en-US">
                <a:hlinkClick r:id="rId3"/>
              </a:rPr>
              <a:t>http://stackoverflow.com/questions/840634/core-data-vs-sqlite-for-sql-experienced-developers</a:t>
            </a:r>
            <a:endParaRPr lang="en-US"/>
          </a:p>
          <a:p>
            <a:r>
              <a:rPr lang="en-US">
                <a:hlinkClick r:id="rId4"/>
              </a:rPr>
              <a:t>http://en.wikipedia.org/wiki/Core_Data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11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sz="4400"/>
          </a:p>
          <a:p>
            <a:pPr marL="114300" indent="0" algn="ctr">
              <a:buNone/>
            </a:pPr>
            <a:r>
              <a:rPr lang="en-US" sz="96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871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/>
              <a:t>Differences between Core Data and SQLite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Primary use of a DataBase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Primary use of an Object Graph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What Core Data can do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What Core Data can’t do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When to use SQLite?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When to use Core Data?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Benefits of using Core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Examples of queries and CoreData similar use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References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3446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 Differences between Core Data and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SQLite is a database</a:t>
            </a:r>
          </a:p>
          <a:p>
            <a:pPr>
              <a:lnSpc>
                <a:spcPct val="150000"/>
              </a:lnSpc>
            </a:pPr>
            <a:r>
              <a:rPr lang="en-US"/>
              <a:t>Core Data is an object graph and persistence manager</a:t>
            </a:r>
          </a:p>
          <a:p>
            <a:pPr>
              <a:lnSpc>
                <a:spcPct val="150000"/>
              </a:lnSpc>
            </a:pPr>
            <a:r>
              <a:rPr lang="en-US"/>
              <a:t>Core Data can store objects into XML, SQLite, atomic or in-memory</a:t>
            </a:r>
          </a:p>
          <a:p>
            <a:pPr>
              <a:lnSpc>
                <a:spcPct val="150000"/>
              </a:lnSpc>
            </a:pPr>
            <a:r>
              <a:rPr lang="en-US"/>
              <a:t>There are things that SQLite can do, but not Core Data. Example: Unique ids</a:t>
            </a:r>
          </a:p>
          <a:p>
            <a:pPr>
              <a:lnSpc>
                <a:spcPct val="150000"/>
              </a:lnSpc>
            </a:pPr>
            <a:r>
              <a:rPr lang="en-US"/>
              <a:t>And viceversa. Example: See the relationships of an object</a:t>
            </a:r>
          </a:p>
        </p:txBody>
      </p:sp>
    </p:spTree>
    <p:extLst>
      <p:ext uri="{BB962C8B-B14F-4D97-AF65-F5344CB8AC3E}">
        <p14:creationId xmlns:p14="http://schemas.microsoft.com/office/powerpoint/2010/main" val="418361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a de pantalla 2014-05-13 a la(s) 16.02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47" y="3717124"/>
            <a:ext cx="3098800" cy="134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457200" algn="ctr"/>
            <a:r>
              <a:rPr lang="en-US"/>
              <a:t>2 Primary use of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Persistant storage</a:t>
            </a:r>
          </a:p>
          <a:p>
            <a:r>
              <a:rPr lang="en-US"/>
              <a:t>Fetching and updating capabilities</a:t>
            </a:r>
          </a:p>
          <a:p>
            <a:endParaRPr lang="en-US"/>
          </a:p>
        </p:txBody>
      </p:sp>
      <p:pic>
        <p:nvPicPr>
          <p:cNvPr id="4" name="Picture 3" descr="Captura de pantalla 2014-05-13 a la(s) 16.00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9" y="2844173"/>
            <a:ext cx="2222500" cy="3225800"/>
          </a:xfrm>
          <a:prstGeom prst="rect">
            <a:avLst/>
          </a:prstGeom>
        </p:spPr>
      </p:pic>
      <p:pic>
        <p:nvPicPr>
          <p:cNvPr id="5" name="Picture 4" descr="Captura de pantalla 2014-05-13 a la(s) 16.00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39" y="3012021"/>
            <a:ext cx="2908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9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457200" algn="ctr"/>
            <a:r>
              <a:rPr lang="en-US"/>
              <a:t>3 Primary use of an Object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View the instances of a system and their relationships at a particular point in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23" y="2319939"/>
            <a:ext cx="4484643" cy="37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9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4 What Core Data can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Retrieve and manipulate data without worrying about the details of storage or retrieval</a:t>
            </a:r>
          </a:p>
          <a:p>
            <a:r>
              <a:rPr lang="en-US"/>
              <a:t>When you connect 2 objects they are perpetually in sync</a:t>
            </a:r>
          </a:p>
          <a:p>
            <a:r>
              <a:rPr lang="en-US"/>
              <a:t>Connected objects can exist out of memory (faulted) until they are needed</a:t>
            </a:r>
          </a:p>
          <a:p>
            <a:r>
              <a:rPr lang="en-US"/>
              <a:t>Deletion of objects can trigger cascading deletion</a:t>
            </a:r>
          </a:p>
          <a:p>
            <a:r>
              <a:rPr lang="en-US"/>
              <a:t>Can be used totally in-memory</a:t>
            </a:r>
          </a:p>
          <a:p>
            <a:r>
              <a:rPr lang="en-US"/>
              <a:t>It’s possible to use Core Data without any form of searching if your objects are all connected</a:t>
            </a:r>
          </a:p>
          <a:p>
            <a:r>
              <a:rPr lang="en-US"/>
              <a:t>Properties are implemented by methods and they are observables and overrideables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0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5 What Core Data can’t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Core Data must load the data into memory to operate, even to delete an object</a:t>
            </a:r>
          </a:p>
          <a:p>
            <a:pPr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Core Data doesn</a:t>
            </a:r>
            <a:r>
              <a:rPr lang="fr-FR"/>
              <a:t>’</a:t>
            </a:r>
            <a:r>
              <a:rPr lang="en-US"/>
              <a:t>t handle data logic, it’s responsibility of the business logic. Example: unique ids in SQL</a:t>
            </a:r>
          </a:p>
          <a:p>
            <a:pPr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Doesn’t support multiple threading access</a:t>
            </a:r>
          </a:p>
        </p:txBody>
      </p:sp>
    </p:spTree>
    <p:extLst>
      <p:ext uri="{BB962C8B-B14F-4D97-AF65-F5344CB8AC3E}">
        <p14:creationId xmlns:p14="http://schemas.microsoft.com/office/powerpoint/2010/main" val="284956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6 When to use SQLite?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action where you delete a large number of objects it’s critical in your system</a:t>
            </a:r>
          </a:p>
          <a:p>
            <a:endParaRPr lang="en-US"/>
          </a:p>
          <a:p>
            <a:r>
              <a:rPr lang="en-US"/>
              <a:t>The action where you update with the same value a large number of objects it’s critical in your system. Example: mark all as read</a:t>
            </a:r>
          </a:p>
          <a:p>
            <a:endParaRPr lang="en-US"/>
          </a:p>
          <a:p>
            <a:r>
              <a:rPr lang="en-US"/>
              <a:t>You are going to port the code to other platforms</a:t>
            </a:r>
          </a:p>
        </p:txBody>
      </p:sp>
    </p:spTree>
    <p:extLst>
      <p:ext uri="{BB962C8B-B14F-4D97-AF65-F5344CB8AC3E}">
        <p14:creationId xmlns:p14="http://schemas.microsoft.com/office/powerpoint/2010/main" val="146674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7 When to use Core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rest of the time, that is practically the 95% of the time</a:t>
            </a:r>
          </a:p>
        </p:txBody>
      </p:sp>
    </p:spTree>
    <p:extLst>
      <p:ext uri="{BB962C8B-B14F-4D97-AF65-F5344CB8AC3E}">
        <p14:creationId xmlns:p14="http://schemas.microsoft.com/office/powerpoint/2010/main" val="211561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1467</TotalTime>
  <Words>728</Words>
  <Application>Microsoft Macintosh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Core Data or SQLite</vt:lpstr>
      <vt:lpstr>Summary</vt:lpstr>
      <vt:lpstr>1 Differences between Core Data and SQLite</vt:lpstr>
      <vt:lpstr>2 Primary use of a DataBase</vt:lpstr>
      <vt:lpstr>3 Primary use of an Object Graph</vt:lpstr>
      <vt:lpstr>4 What Core Data can do</vt:lpstr>
      <vt:lpstr>5 What Core Data can’t do</vt:lpstr>
      <vt:lpstr>6 When to use SQLite?</vt:lpstr>
      <vt:lpstr>7 When to use Core Data?</vt:lpstr>
      <vt:lpstr>8 Benefits of using Core Data </vt:lpstr>
      <vt:lpstr>8 Benefits of using Core Data </vt:lpstr>
      <vt:lpstr>9 Examples of queries and CoreData similar use</vt:lpstr>
      <vt:lpstr>9 Examples of queries and CoreData similar use</vt:lpstr>
      <vt:lpstr>10 References</vt:lpstr>
      <vt:lpstr>11 Questions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Data &amp; SQL</dc:title>
  <dc:subject/>
  <dc:creator>PabloR</dc:creator>
  <cp:keywords/>
  <dc:description/>
  <cp:lastModifiedBy>medianet</cp:lastModifiedBy>
  <cp:revision>42</cp:revision>
  <dcterms:created xsi:type="dcterms:W3CDTF">2014-05-13T11:09:20Z</dcterms:created>
  <dcterms:modified xsi:type="dcterms:W3CDTF">2014-05-14T13:13:09Z</dcterms:modified>
  <cp:category/>
</cp:coreProperties>
</file>