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  <p:sldId id="266" r:id="rId9"/>
    <p:sldId id="267" r:id="rId10"/>
    <p:sldId id="264" r:id="rId11"/>
    <p:sldId id="268" r:id="rId12"/>
    <p:sldId id="269" r:id="rId13"/>
    <p:sldId id="270" r:id="rId14"/>
    <p:sldId id="262" r:id="rId15"/>
    <p:sldId id="271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14/05/14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14/05/14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14/05/14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14/05/14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14/05/14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14/05/14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14/05/14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14/05/14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14/05/14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14/05/14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14/05/14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14/05/14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840634/core-data-vs-sqlite-for-sql-experienced-developers" TargetMode="External"/><Relationship Id="rId4" Type="http://schemas.openxmlformats.org/officeDocument/2006/relationships/hyperlink" Target="http://en.wikipedia.org/wiki/Core_Data" TargetMode="External"/><Relationship Id="rId5" Type="http://schemas.openxmlformats.org/officeDocument/2006/relationships/hyperlink" Target="https://github.com/PabloRueda/CoreDataTutorial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coawithlove.com/2010/02/differences-between-core-data-and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Core Data o SQLite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Administrar datos en iOS</a:t>
            </a:r>
          </a:p>
        </p:txBody>
      </p:sp>
    </p:spTree>
    <p:extLst>
      <p:ext uri="{BB962C8B-B14F-4D97-AF65-F5344CB8AC3E}">
        <p14:creationId xmlns:p14="http://schemas.microsoft.com/office/powerpoint/2010/main" val="2145423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8 Beneficios de usar Core Data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44" y="4609528"/>
            <a:ext cx="7759700" cy="901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277024"/>
            <a:ext cx="75057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79578"/>
            <a:ext cx="3187700" cy="977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930361"/>
            <a:ext cx="7822642" cy="5295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" y="3491044"/>
            <a:ext cx="7823200" cy="95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14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8 Beneficios de usar Core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/>
              <a:t>Ahorra un montón de código en el modelo de componentes</a:t>
            </a:r>
          </a:p>
          <a:p>
            <a:pPr>
              <a:lnSpc>
                <a:spcPct val="130000"/>
              </a:lnSpc>
            </a:pPr>
            <a:r>
              <a:rPr lang="en-US"/>
              <a:t>Da un alto nivel de abstracción de tu “base de datos”</a:t>
            </a:r>
          </a:p>
          <a:p>
            <a:pPr>
              <a:lnSpc>
                <a:spcPct val="130000"/>
              </a:lnSpc>
            </a:pPr>
            <a:r>
              <a:rPr lang="en-US"/>
              <a:t>Mejor integración con el resto de la API de Cocoa</a:t>
            </a:r>
          </a:p>
          <a:p>
            <a:pPr>
              <a:lnSpc>
                <a:spcPct val="130000"/>
              </a:lnSpc>
            </a:pPr>
            <a:r>
              <a:rPr lang="en-US"/>
              <a:t>Maneja por ti la gestión de memoria</a:t>
            </a:r>
          </a:p>
          <a:p>
            <a:pPr>
              <a:lnSpc>
                <a:spcPct val="130000"/>
              </a:lnSpc>
            </a:pPr>
            <a:r>
              <a:rPr lang="en-US"/>
              <a:t>Maneja por ti el versinoado del modelo de datos</a:t>
            </a:r>
          </a:p>
          <a:p>
            <a:pPr>
              <a:lnSpc>
                <a:spcPct val="130000"/>
              </a:lnSpc>
            </a:pPr>
            <a:r>
              <a:rPr lang="en-US"/>
              <a:t>KVO</a:t>
            </a:r>
          </a:p>
          <a:p>
            <a:pPr>
              <a:lnSpc>
                <a:spcPct val="130000"/>
              </a:lnSpc>
            </a:pPr>
            <a:r>
              <a:rPr lang="en-US"/>
              <a:t>Sincronización con iCloud</a:t>
            </a:r>
          </a:p>
          <a:p>
            <a:pPr>
              <a:lnSpc>
                <a:spcPct val="130000"/>
              </a:lnSpc>
            </a:pPr>
            <a:r>
              <a:rPr lang="en-US"/>
              <a:t>Editor de la interfaz gráfica de Core Data</a:t>
            </a:r>
          </a:p>
        </p:txBody>
      </p:sp>
    </p:spTree>
    <p:extLst>
      <p:ext uri="{BB962C8B-B14F-4D97-AF65-F5344CB8AC3E}">
        <p14:creationId xmlns:p14="http://schemas.microsoft.com/office/powerpoint/2010/main" val="394856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9 Ejemplos de queries y su equivalente en CoreData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68609"/>
            <a:ext cx="748194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Empleado dadas sus iniciales ‘PR’</a:t>
            </a:r>
          </a:p>
          <a:p>
            <a:endParaRPr lang="en-US" sz="1200" dirty="0"/>
          </a:p>
          <a:p>
            <a:r>
              <a:rPr lang="en-US" sz="1200">
                <a:solidFill>
                  <a:srgbClr val="C41A16"/>
                </a:solidFill>
                <a:latin typeface="Menlo-Regular"/>
              </a:rPr>
              <a:t>SELECT * FROM employees WHERE initials = ’PR’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[entity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setName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@"Employee"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200">
                <a:solidFill>
                  <a:srgbClr val="5C2699"/>
                </a:solidFill>
                <a:latin typeface="Menlo-Regular"/>
              </a:rPr>
              <a:t>NSPredicate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predicateWithFormat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@"initials == ‘PR’"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200"/>
              <a:t>Empleados que pertenecen a una cuenta dada su id '</a:t>
            </a:r>
            <a:r>
              <a:rPr lang="en-US" sz="2400"/>
              <a:t>MNS002</a:t>
            </a:r>
            <a:r>
              <a:rPr lang="en-US" sz="2200"/>
              <a:t>’</a:t>
            </a:r>
          </a:p>
          <a:p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C41A16"/>
                </a:solidFill>
                <a:latin typeface="Menlo-Regular"/>
              </a:rPr>
              <a:t>SELECT employees.* FROM employees JOIN employees_accounts ON employees_accounts.employee_id = employees.initials WHERE account_id = ‘MNS002’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[entity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setName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@"Employee"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200">
                <a:solidFill>
                  <a:srgbClr val="5C2699"/>
                </a:solidFill>
                <a:latin typeface="Menlo-Regular"/>
              </a:rPr>
              <a:t>NSPredicate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predicateWithFormat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@"accounts.id CONTAINS ‘MNS002’"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27474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9 Ejemplos de queries y su equivalente en CoreData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68609"/>
            <a:ext cx="7620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Número de cuentas donde está el empleado ‘PR’</a:t>
            </a:r>
          </a:p>
          <a:p>
            <a:endParaRPr lang="en-US" sz="1200">
              <a:solidFill>
                <a:srgbClr val="C41A16"/>
              </a:solidFill>
              <a:latin typeface="Menlo-Regular"/>
            </a:endParaRPr>
          </a:p>
          <a:p>
            <a:r>
              <a:rPr lang="en-US" sz="1200">
                <a:solidFill>
                  <a:srgbClr val="C41A16"/>
                </a:solidFill>
                <a:latin typeface="Menlo-Regular"/>
              </a:rPr>
              <a:t>SELECT COUNT (*) FROM employees_accounts WHERE employee_id = ‘PR’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[entity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setName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@"Employee"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200">
                <a:solidFill>
                  <a:srgbClr val="5C2699"/>
                </a:solidFill>
                <a:latin typeface="Menlo-Regular"/>
              </a:rPr>
              <a:t>NSPredicate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predicateWithFormat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@"initials == PR"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employee.</a:t>
            </a:r>
            <a:r>
              <a:rPr lang="en-US" sz="1200">
                <a:solidFill>
                  <a:srgbClr val="3F6E74"/>
                </a:solidFill>
                <a:latin typeface="Menlo-Regular"/>
              </a:rPr>
              <a:t>accounts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count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[entity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setName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@"Employee"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200">
                <a:solidFill>
                  <a:srgbClr val="5C2699"/>
                </a:solidFill>
                <a:latin typeface="Menlo-Regular"/>
              </a:rPr>
              <a:t>NSPredicate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predicateWithFormat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@"initials == PR"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sz="1200">
                <a:solidFill>
                  <a:srgbClr val="5C2699"/>
                </a:solidFill>
                <a:latin typeface="Menlo-Regular"/>
              </a:rPr>
              <a:t>NSExpression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*keyExp = [</a:t>
            </a:r>
            <a:r>
              <a:rPr lang="en-US" sz="1200">
                <a:solidFill>
                  <a:srgbClr val="5C2699"/>
                </a:solidFill>
                <a:latin typeface="Menlo-Regular"/>
              </a:rPr>
              <a:t>NSExpression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expressionForKeyPath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@"accounts.code"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200">
                <a:solidFill>
                  <a:srgbClr val="5C2699"/>
                </a:solidFill>
                <a:latin typeface="Menlo-Regular"/>
              </a:rPr>
              <a:t>NSExpression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expressionForFunction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C41A16"/>
                </a:solidFill>
                <a:latin typeface="Menlo-Regular"/>
              </a:rPr>
              <a:t>@"count:"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>
                <a:solidFill>
                  <a:srgbClr val="2E0D6E"/>
                </a:solidFill>
                <a:latin typeface="Menlo-Regular"/>
              </a:rPr>
              <a:t>arguments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sz="1200">
                <a:solidFill>
                  <a:srgbClr val="1C00CF"/>
                </a:solidFill>
                <a:latin typeface="Menlo-Regular"/>
              </a:rPr>
              <a:t>@[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keyExp</a:t>
            </a:r>
            <a:r>
              <a:rPr lang="en-US" sz="1200">
                <a:solidFill>
                  <a:srgbClr val="1C00CF"/>
                </a:solidFill>
                <a:latin typeface="Menlo-Regular"/>
              </a:rPr>
              <a:t>]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686432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10 Referencias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https://developer.apple.com/library/ios/documentation/Cocoa/Conceptual/CoreData/cdProgrammingGuide.html</a:t>
            </a:r>
          </a:p>
          <a:p>
            <a:r>
              <a:rPr lang="en-US">
                <a:hlinkClick r:id="rId2"/>
              </a:rPr>
              <a:t>http://www.cocoawithlove.com/2010/02/differences-between-core-data-and.html</a:t>
            </a:r>
            <a:endParaRPr lang="en-US"/>
          </a:p>
          <a:p>
            <a:r>
              <a:rPr lang="en-US">
                <a:hlinkClick r:id="rId3"/>
              </a:rPr>
              <a:t>http://stackoverflow.com/questions/840634/core-data-vs-sqlite-for-sql-experienced-developers</a:t>
            </a:r>
            <a:endParaRPr lang="en-US"/>
          </a:p>
          <a:p>
            <a:r>
              <a:rPr lang="en-US">
                <a:hlinkClick r:id="rId4"/>
              </a:rPr>
              <a:t>http://en.wikipedia.org/wiki/Core_Data</a:t>
            </a:r>
            <a:endParaRPr lang="en-US"/>
          </a:p>
          <a:p>
            <a:r>
              <a:rPr lang="en-US">
                <a:hlinkClick r:id="rId5"/>
              </a:rPr>
              <a:t>https://github.com/PabloRueda/CoreDataTutorials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76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11 Preguntas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US" sz="4400"/>
          </a:p>
          <a:p>
            <a:pPr marL="114300" indent="0" algn="ctr">
              <a:buNone/>
            </a:pPr>
            <a:r>
              <a:rPr lang="en-US" sz="96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1871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Índice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/>
              <a:t>Diferencias entre Core Data y SQLite</a:t>
            </a:r>
          </a:p>
          <a:p>
            <a:pPr marL="571500" indent="-457200">
              <a:buFont typeface="+mj-lt"/>
              <a:buAutoNum type="arabicPeriod"/>
            </a:pPr>
            <a:r>
              <a:rPr lang="en-US"/>
              <a:t>Uso principal de una base de datos</a:t>
            </a:r>
          </a:p>
          <a:p>
            <a:pPr marL="571500" indent="-457200">
              <a:buFont typeface="+mj-lt"/>
              <a:buAutoNum type="arabicPeriod"/>
            </a:pPr>
            <a:r>
              <a:rPr lang="en-US"/>
              <a:t>Uso principal de un grafo de objetos</a:t>
            </a:r>
          </a:p>
          <a:p>
            <a:pPr marL="571500" indent="-457200">
              <a:buFont typeface="+mj-lt"/>
              <a:buAutoNum type="arabicPeriod"/>
            </a:pPr>
            <a:r>
              <a:rPr lang="en-US"/>
              <a:t>Qué puede hacer Core Data</a:t>
            </a:r>
          </a:p>
          <a:p>
            <a:pPr marL="571500" indent="-457200">
              <a:buFont typeface="+mj-lt"/>
              <a:buAutoNum type="arabicPeriod"/>
            </a:pPr>
            <a:r>
              <a:rPr lang="en-US"/>
              <a:t>Qué no puede hacer Core Data</a:t>
            </a:r>
          </a:p>
          <a:p>
            <a:pPr marL="571500" indent="-457200">
              <a:buFont typeface="+mj-lt"/>
              <a:buAutoNum type="arabicPeriod"/>
            </a:pPr>
            <a:r>
              <a:rPr lang="en-US"/>
              <a:t>Cuándo usar SQLite</a:t>
            </a:r>
          </a:p>
          <a:p>
            <a:pPr marL="571500" indent="-457200">
              <a:buFont typeface="+mj-lt"/>
              <a:buAutoNum type="arabicPeriod"/>
            </a:pPr>
            <a:r>
              <a:rPr lang="en-US"/>
              <a:t>Cuándo usar Core Data</a:t>
            </a:r>
          </a:p>
          <a:p>
            <a:pPr marL="571500" indent="-457200">
              <a:buFont typeface="+mj-lt"/>
              <a:buAutoNum type="arabicPeriod"/>
            </a:pPr>
            <a:r>
              <a:rPr lang="en-US"/>
              <a:t>Beneficios de usar Core Data</a:t>
            </a:r>
          </a:p>
          <a:p>
            <a:pPr marL="571500" indent="-457200">
              <a:buFont typeface="+mj-lt"/>
              <a:buAutoNum type="arabicPeriod"/>
            </a:pPr>
            <a:r>
              <a:rPr lang="en-US"/>
              <a:t>Ejemplos de queries y su equivalente en CoreData</a:t>
            </a:r>
          </a:p>
          <a:p>
            <a:pPr marL="571500" indent="-457200">
              <a:buFont typeface="+mj-lt"/>
              <a:buAutoNum type="arabicPeriod"/>
            </a:pPr>
            <a:r>
              <a:rPr lang="en-US"/>
              <a:t>Referencias</a:t>
            </a:r>
          </a:p>
          <a:p>
            <a:pPr marL="571500" indent="-457200">
              <a:buFont typeface="+mj-lt"/>
              <a:buAutoNum type="arabicPeriod"/>
            </a:pPr>
            <a:r>
              <a:rPr lang="en-US"/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383446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457200" algn="ctr"/>
            <a:r>
              <a:rPr lang="en-US"/>
              <a:t>1 Diferencias entre Core Data y SQLite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SQLite es una base de datos</a:t>
            </a:r>
          </a:p>
          <a:p>
            <a:pPr>
              <a:lnSpc>
                <a:spcPct val="150000"/>
              </a:lnSpc>
            </a:pPr>
            <a:r>
              <a:rPr lang="en-US"/>
              <a:t>Core Data es un grafo de objetos y un gestor de persistencia</a:t>
            </a:r>
          </a:p>
          <a:p>
            <a:pPr>
              <a:lnSpc>
                <a:spcPct val="150000"/>
              </a:lnSpc>
            </a:pPr>
            <a:r>
              <a:rPr lang="en-US"/>
              <a:t>Core Data puede almacenar objetos en XML, SQLite, de forma atómica or en memoria</a:t>
            </a:r>
          </a:p>
          <a:p>
            <a:pPr>
              <a:lnSpc>
                <a:spcPct val="150000"/>
              </a:lnSpc>
            </a:pPr>
            <a:r>
              <a:rPr lang="en-US"/>
              <a:t>Hay cosas que SQLite puede hacer y Core Data no. Ejemplo: Ids únicos</a:t>
            </a:r>
          </a:p>
          <a:p>
            <a:pPr>
              <a:lnSpc>
                <a:spcPct val="150000"/>
              </a:lnSpc>
            </a:pPr>
            <a:r>
              <a:rPr lang="en-US"/>
              <a:t>Y viceversa. Ejemplo: Ver las relaciones de un objeto</a:t>
            </a:r>
          </a:p>
        </p:txBody>
      </p:sp>
    </p:spTree>
    <p:extLst>
      <p:ext uri="{BB962C8B-B14F-4D97-AF65-F5344CB8AC3E}">
        <p14:creationId xmlns:p14="http://schemas.microsoft.com/office/powerpoint/2010/main" val="418361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457200" algn="ctr"/>
            <a:r>
              <a:rPr lang="en-US"/>
              <a:t>2 Uso principal de una base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Almacenamiento persistente</a:t>
            </a:r>
          </a:p>
          <a:p>
            <a:r>
              <a:rPr lang="en-US"/>
              <a:t>Capacidades para buscar y actualizar</a:t>
            </a:r>
          </a:p>
          <a:p>
            <a:endParaRPr lang="en-US"/>
          </a:p>
        </p:txBody>
      </p:sp>
      <p:pic>
        <p:nvPicPr>
          <p:cNvPr id="4" name="Picture 3" descr="Captura de pantalla 2014-05-13 a la(s) 16.00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39" y="2844173"/>
            <a:ext cx="2222500" cy="3225800"/>
          </a:xfrm>
          <a:prstGeom prst="rect">
            <a:avLst/>
          </a:prstGeom>
        </p:spPr>
      </p:pic>
      <p:pic>
        <p:nvPicPr>
          <p:cNvPr id="5" name="Picture 4" descr="Captura de pantalla 2014-05-13 a la(s) 16.00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139" y="3012021"/>
            <a:ext cx="2908300" cy="2933700"/>
          </a:xfrm>
          <a:prstGeom prst="rect">
            <a:avLst/>
          </a:prstGeom>
        </p:spPr>
      </p:pic>
      <p:pic>
        <p:nvPicPr>
          <p:cNvPr id="7" name="Picture 6" descr="Captura de pantalla 2014-05-13 a la(s) 16.02.5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947" y="3814301"/>
            <a:ext cx="30988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90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457200" algn="ctr"/>
            <a:r>
              <a:rPr lang="en-US"/>
              <a:t>3 Uso principal de un grafo de objetos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Ver las instancias de un sistema y sus relaciones en un momento determinado en el tiempo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023" y="2319939"/>
            <a:ext cx="4484643" cy="379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9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4 Qué puede hacer Core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Devolver y manipular datos sin preocuparse sobre los detalles de almacenamiento o búsqueda</a:t>
            </a:r>
          </a:p>
          <a:p>
            <a:r>
              <a:rPr lang="en-US"/>
              <a:t>Al conectrar 2 objetos están sincronizados permanentemente</a:t>
            </a:r>
          </a:p>
          <a:p>
            <a:r>
              <a:rPr lang="en-US"/>
              <a:t>Los objetos conectados pueden existir fuera de memoria (faulted) hasta que son necesitados</a:t>
            </a:r>
          </a:p>
          <a:p>
            <a:r>
              <a:rPr lang="en-US"/>
              <a:t>Al borrar objetos pueden desencadenar borrado en cascada</a:t>
            </a:r>
          </a:p>
          <a:p>
            <a:r>
              <a:rPr lang="en-US"/>
              <a:t>Puede ser usado totalmente en memoria</a:t>
            </a:r>
          </a:p>
          <a:p>
            <a:r>
              <a:rPr lang="en-US"/>
              <a:t>Es posible usar Core Data sin niguna forma de búsqueda, si todos tus objetos están conectados</a:t>
            </a:r>
          </a:p>
          <a:p>
            <a:r>
              <a:rPr lang="en-US"/>
              <a:t>Las Properties son implementadas por métodos y son observables y sobrescribibles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0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5 Qué no puede hacer Core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/>
              <a:t>Se debe cargar en memoria para operar, incluso para borrar un objeto</a:t>
            </a:r>
          </a:p>
          <a:p>
            <a:pPr>
              <a:lnSpc>
                <a:spcPct val="130000"/>
              </a:lnSpc>
            </a:pPr>
            <a:endParaRPr lang="en-US"/>
          </a:p>
          <a:p>
            <a:pPr>
              <a:lnSpc>
                <a:spcPct val="130000"/>
              </a:lnSpc>
            </a:pPr>
            <a:r>
              <a:rPr lang="en-US"/>
              <a:t>Core Data </a:t>
            </a:r>
            <a:r>
              <a:rPr lang="es-ES_tradnl"/>
              <a:t>no maneja lógica</a:t>
            </a:r>
            <a:r>
              <a:rPr lang="en-US"/>
              <a:t>, es responsabilidad de la lógica de negocio. Ejemplo: ids únicos en SQL</a:t>
            </a:r>
          </a:p>
          <a:p>
            <a:pPr>
              <a:lnSpc>
                <a:spcPct val="130000"/>
              </a:lnSpc>
            </a:pPr>
            <a:endParaRPr lang="en-US"/>
          </a:p>
          <a:p>
            <a:pPr>
              <a:lnSpc>
                <a:spcPct val="130000"/>
              </a:lnSpc>
            </a:pPr>
            <a:r>
              <a:rPr lang="en-US"/>
              <a:t>No soporta acceso desde múltiples hilos</a:t>
            </a:r>
          </a:p>
        </p:txBody>
      </p:sp>
    </p:spTree>
    <p:extLst>
      <p:ext uri="{BB962C8B-B14F-4D97-AF65-F5344CB8AC3E}">
        <p14:creationId xmlns:p14="http://schemas.microsoft.com/office/powerpoint/2010/main" val="284956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457200" algn="ctr"/>
            <a:r>
              <a:rPr lang="en-US"/>
              <a:t>6 Cuándo usar SQLite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 acción de borrar un gran número de objetos es crítica para tu sistema</a:t>
            </a:r>
          </a:p>
          <a:p>
            <a:endParaRPr lang="en-US"/>
          </a:p>
          <a:p>
            <a:r>
              <a:rPr lang="en-US"/>
              <a:t>La acción de actualizar con el mismo valor un gran número de objetos es crítica para tu sistema. Ejemplo: marcar todo como leído</a:t>
            </a:r>
          </a:p>
          <a:p>
            <a:endParaRPr lang="en-US"/>
          </a:p>
          <a:p>
            <a:r>
              <a:rPr lang="en-US"/>
              <a:t>Tienes pensado portar todo tu código a otras plataformas</a:t>
            </a:r>
          </a:p>
        </p:txBody>
      </p:sp>
    </p:spTree>
    <p:extLst>
      <p:ext uri="{BB962C8B-B14F-4D97-AF65-F5344CB8AC3E}">
        <p14:creationId xmlns:p14="http://schemas.microsoft.com/office/powerpoint/2010/main" val="146674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457200" algn="ctr"/>
            <a:r>
              <a:rPr lang="en-US"/>
              <a:t>7 Cuándo usar Core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El resto de las veces, que en la práctica es el 95% del tiempo</a:t>
            </a:r>
          </a:p>
        </p:txBody>
      </p:sp>
    </p:spTree>
    <p:extLst>
      <p:ext uri="{BB962C8B-B14F-4D97-AF65-F5344CB8AC3E}">
        <p14:creationId xmlns:p14="http://schemas.microsoft.com/office/powerpoint/2010/main" val="211561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1551</TotalTime>
  <Words>749</Words>
  <Application>Microsoft Macintosh PowerPoint</Application>
  <PresentationFormat>On-screen Show (4:3)</PresentationFormat>
  <Paragraphs>93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Core Data o SQLite</vt:lpstr>
      <vt:lpstr>Índice</vt:lpstr>
      <vt:lpstr>1 Diferencias entre Core Data y SQLite</vt:lpstr>
      <vt:lpstr>2 Uso principal de una base de datos</vt:lpstr>
      <vt:lpstr>3 Uso principal de un grafo de objetos</vt:lpstr>
      <vt:lpstr>4 Qué puede hacer Core Data</vt:lpstr>
      <vt:lpstr>5 Qué no puede hacer Core Data</vt:lpstr>
      <vt:lpstr>6 Cuándo usar SQLite</vt:lpstr>
      <vt:lpstr>7 Cuándo usar Core Data</vt:lpstr>
      <vt:lpstr>8 Beneficios de usar Core Data</vt:lpstr>
      <vt:lpstr>8 Beneficios de usar Core Data</vt:lpstr>
      <vt:lpstr>9 Ejemplos de queries y su equivalente en CoreData</vt:lpstr>
      <vt:lpstr>9 Ejemplos de queries y su equivalente en CoreData</vt:lpstr>
      <vt:lpstr>10 Referencias</vt:lpstr>
      <vt:lpstr>11 Preguntas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Data &amp; SQL</dc:title>
  <dc:subject/>
  <dc:creator>PabloR</dc:creator>
  <cp:keywords/>
  <dc:description/>
  <cp:lastModifiedBy>medianet</cp:lastModifiedBy>
  <cp:revision>46</cp:revision>
  <dcterms:created xsi:type="dcterms:W3CDTF">2014-05-13T11:09:20Z</dcterms:created>
  <dcterms:modified xsi:type="dcterms:W3CDTF">2014-05-14T13:18:36Z</dcterms:modified>
  <cp:category/>
</cp:coreProperties>
</file>