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9E01B-071A-4251-BEEA-07CDF3119E48}" type="doc">
      <dgm:prSet loTypeId="urn:microsoft.com/office/officeart/2005/8/layout/cycle7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709EE8-0223-47CD-8544-E827C845220C}">
      <dgm:prSet phldrT="[Texto]"/>
      <dgm:spPr/>
      <dgm:t>
        <a:bodyPr/>
        <a:lstStyle/>
        <a:p>
          <a:r>
            <a:rPr lang="es-ES" dirty="0" err="1" smtClean="0"/>
            <a:t>Your</a:t>
          </a:r>
          <a:r>
            <a:rPr lang="es-ES" dirty="0" smtClean="0"/>
            <a:t> </a:t>
          </a:r>
          <a:r>
            <a:rPr lang="es-ES" dirty="0" err="1" smtClean="0"/>
            <a:t>Code</a:t>
          </a:r>
          <a:endParaRPr lang="en-US" dirty="0"/>
        </a:p>
      </dgm:t>
    </dgm:pt>
    <dgm:pt modelId="{0120719E-FC08-4D94-9C28-F0F893EEA17A}" type="parTrans" cxnId="{79608276-D42C-4458-BD1E-37798B18FA5C}">
      <dgm:prSet/>
      <dgm:spPr/>
      <dgm:t>
        <a:bodyPr/>
        <a:lstStyle/>
        <a:p>
          <a:endParaRPr lang="en-US"/>
        </a:p>
      </dgm:t>
    </dgm:pt>
    <dgm:pt modelId="{532AF9A5-2FFD-4E59-8CF7-F1B9400700D1}" type="sibTrans" cxnId="{79608276-D42C-4458-BD1E-37798B18FA5C}">
      <dgm:prSet/>
      <dgm:spPr/>
      <dgm:t>
        <a:bodyPr/>
        <a:lstStyle/>
        <a:p>
          <a:endParaRPr lang="en-US"/>
        </a:p>
      </dgm:t>
    </dgm:pt>
    <dgm:pt modelId="{D4715C52-CF85-40C0-946C-8388EF5BFE2B}">
      <dgm:prSet phldrT="[Texto]"/>
      <dgm:spPr/>
      <dgm:t>
        <a:bodyPr/>
        <a:lstStyle/>
        <a:p>
          <a:r>
            <a:rPr lang="es-ES" dirty="0" smtClean="0"/>
            <a:t>Framework</a:t>
          </a:r>
          <a:endParaRPr lang="en-US" dirty="0"/>
        </a:p>
      </dgm:t>
    </dgm:pt>
    <dgm:pt modelId="{52860050-E1D6-44B0-B525-305E7523F7BF}" type="parTrans" cxnId="{912564FB-0B10-418A-8C8B-14BCFF01CA7B}">
      <dgm:prSet/>
      <dgm:spPr/>
      <dgm:t>
        <a:bodyPr/>
        <a:lstStyle/>
        <a:p>
          <a:endParaRPr lang="en-US"/>
        </a:p>
      </dgm:t>
    </dgm:pt>
    <dgm:pt modelId="{EBCC7B87-449D-4CC6-BCCF-9823E0992464}" type="sibTrans" cxnId="{912564FB-0B10-418A-8C8B-14BCFF01CA7B}">
      <dgm:prSet/>
      <dgm:spPr/>
      <dgm:t>
        <a:bodyPr/>
        <a:lstStyle/>
        <a:p>
          <a:endParaRPr lang="en-US"/>
        </a:p>
      </dgm:t>
    </dgm:pt>
    <dgm:pt modelId="{38174D3A-668A-4DC4-A560-76D08E82ED6F}">
      <dgm:prSet phldrT="[Texto]"/>
      <dgm:spPr/>
      <dgm:t>
        <a:bodyPr/>
        <a:lstStyle/>
        <a:p>
          <a:r>
            <a:rPr lang="es-ES" dirty="0" smtClean="0"/>
            <a:t>Library</a:t>
          </a:r>
          <a:endParaRPr lang="en-US" dirty="0"/>
        </a:p>
      </dgm:t>
    </dgm:pt>
    <dgm:pt modelId="{63AB6DFD-AF28-4716-871D-CDCF74D0B275}" type="parTrans" cxnId="{2D0FB0AB-A61B-4D94-898C-3304B3D65FA4}">
      <dgm:prSet/>
      <dgm:spPr/>
      <dgm:t>
        <a:bodyPr/>
        <a:lstStyle/>
        <a:p>
          <a:endParaRPr lang="en-US"/>
        </a:p>
      </dgm:t>
    </dgm:pt>
    <dgm:pt modelId="{CCB7E4E2-2EAA-423B-BDD8-30148AB68B6D}" type="sibTrans" cxnId="{2D0FB0AB-A61B-4D94-898C-3304B3D65FA4}">
      <dgm:prSet/>
      <dgm:spPr/>
      <dgm:t>
        <a:bodyPr/>
        <a:lstStyle/>
        <a:p>
          <a:endParaRPr lang="en-US"/>
        </a:p>
      </dgm:t>
    </dgm:pt>
    <dgm:pt modelId="{25F6CE47-EDD5-489E-9704-DECACB3BC3C9}" type="pres">
      <dgm:prSet presAssocID="{B129E01B-071A-4251-BEEA-07CDF3119E48}" presName="Name0" presStyleCnt="0">
        <dgm:presLayoutVars>
          <dgm:dir/>
          <dgm:resizeHandles val="exact"/>
        </dgm:presLayoutVars>
      </dgm:prSet>
      <dgm:spPr/>
    </dgm:pt>
    <dgm:pt modelId="{60517188-576C-4826-AB27-D06D21F426F5}" type="pres">
      <dgm:prSet presAssocID="{D2709EE8-0223-47CD-8544-E827C84522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2EF95-9C36-4A43-A9ED-995F920DFA91}" type="pres">
      <dgm:prSet presAssocID="{532AF9A5-2FFD-4E59-8CF7-F1B9400700D1}" presName="sibTrans" presStyleLbl="sibTrans2D1" presStyleIdx="0" presStyleCnt="3"/>
      <dgm:spPr>
        <a:prstGeom prst="leftArrow">
          <a:avLst/>
        </a:prstGeom>
      </dgm:spPr>
    </dgm:pt>
    <dgm:pt modelId="{07B223EF-F83B-447F-8882-DE419891CD62}" type="pres">
      <dgm:prSet presAssocID="{532AF9A5-2FFD-4E59-8CF7-F1B9400700D1}" presName="connectorText" presStyleLbl="sibTrans2D1" presStyleIdx="0" presStyleCnt="3"/>
      <dgm:spPr/>
    </dgm:pt>
    <dgm:pt modelId="{EF1D3CD8-4254-4B85-9162-DCC7C77DA744}" type="pres">
      <dgm:prSet presAssocID="{D4715C52-CF85-40C0-946C-8388EF5BFE2B}" presName="node" presStyleLbl="node1" presStyleIdx="1" presStyleCnt="3">
        <dgm:presLayoutVars>
          <dgm:bulletEnabled val="1"/>
        </dgm:presLayoutVars>
      </dgm:prSet>
      <dgm:spPr/>
    </dgm:pt>
    <dgm:pt modelId="{7B38B854-D382-42E0-AF43-77AC885F59CA}" type="pres">
      <dgm:prSet presAssocID="{EBCC7B87-449D-4CC6-BCCF-9823E0992464}" presName="sibTrans" presStyleLbl="sibTrans2D1" presStyleIdx="1" presStyleCnt="3"/>
      <dgm:spPr>
        <a:prstGeom prst="rightArrow">
          <a:avLst/>
        </a:prstGeom>
      </dgm:spPr>
    </dgm:pt>
    <dgm:pt modelId="{4D3F0EEB-7195-42F9-B23E-212EA6B69E4E}" type="pres">
      <dgm:prSet presAssocID="{EBCC7B87-449D-4CC6-BCCF-9823E0992464}" presName="connectorText" presStyleLbl="sibTrans2D1" presStyleIdx="1" presStyleCnt="3"/>
      <dgm:spPr/>
    </dgm:pt>
    <dgm:pt modelId="{A44C8AA2-6AF5-4A43-925A-B95BCD49322C}" type="pres">
      <dgm:prSet presAssocID="{38174D3A-668A-4DC4-A560-76D08E82ED6F}" presName="node" presStyleLbl="node1" presStyleIdx="2" presStyleCnt="3">
        <dgm:presLayoutVars>
          <dgm:bulletEnabled val="1"/>
        </dgm:presLayoutVars>
      </dgm:prSet>
      <dgm:spPr/>
    </dgm:pt>
    <dgm:pt modelId="{3AF370AF-55BC-4369-9BCE-6CCA68C4DF31}" type="pres">
      <dgm:prSet presAssocID="{CCB7E4E2-2EAA-423B-BDD8-30148AB68B6D}" presName="sibTrans" presStyleLbl="sibTrans2D1" presStyleIdx="2" presStyleCnt="3" custAng="10760938"/>
      <dgm:spPr>
        <a:prstGeom prst="rightArrow">
          <a:avLst/>
        </a:prstGeom>
      </dgm:spPr>
    </dgm:pt>
    <dgm:pt modelId="{BC552B55-B59C-459C-A44A-DE0C7A856EBA}" type="pres">
      <dgm:prSet presAssocID="{CCB7E4E2-2EAA-423B-BDD8-30148AB68B6D}" presName="connectorText" presStyleLbl="sibTrans2D1" presStyleIdx="2" presStyleCnt="3"/>
      <dgm:spPr/>
    </dgm:pt>
  </dgm:ptLst>
  <dgm:cxnLst>
    <dgm:cxn modelId="{05EC239E-E812-4BC9-8FFE-A18E81F4527D}" type="presOf" srcId="{CCB7E4E2-2EAA-423B-BDD8-30148AB68B6D}" destId="{BC552B55-B59C-459C-A44A-DE0C7A856EBA}" srcOrd="1" destOrd="0" presId="urn:microsoft.com/office/officeart/2005/8/layout/cycle7"/>
    <dgm:cxn modelId="{2EC109DC-7683-4EFD-BB14-48E6820DE434}" type="presOf" srcId="{532AF9A5-2FFD-4E59-8CF7-F1B9400700D1}" destId="{E682EF95-9C36-4A43-A9ED-995F920DFA91}" srcOrd="0" destOrd="0" presId="urn:microsoft.com/office/officeart/2005/8/layout/cycle7"/>
    <dgm:cxn modelId="{79608276-D42C-4458-BD1E-37798B18FA5C}" srcId="{B129E01B-071A-4251-BEEA-07CDF3119E48}" destId="{D2709EE8-0223-47CD-8544-E827C845220C}" srcOrd="0" destOrd="0" parTransId="{0120719E-FC08-4D94-9C28-F0F893EEA17A}" sibTransId="{532AF9A5-2FFD-4E59-8CF7-F1B9400700D1}"/>
    <dgm:cxn modelId="{D8F87018-1BFB-45CD-AA21-C408294CF0EA}" type="presOf" srcId="{D2709EE8-0223-47CD-8544-E827C845220C}" destId="{60517188-576C-4826-AB27-D06D21F426F5}" srcOrd="0" destOrd="0" presId="urn:microsoft.com/office/officeart/2005/8/layout/cycle7"/>
    <dgm:cxn modelId="{4DB5C884-C7F4-41EC-A880-36CBE9EFE595}" type="presOf" srcId="{B129E01B-071A-4251-BEEA-07CDF3119E48}" destId="{25F6CE47-EDD5-489E-9704-DECACB3BC3C9}" srcOrd="0" destOrd="0" presId="urn:microsoft.com/office/officeart/2005/8/layout/cycle7"/>
    <dgm:cxn modelId="{0F1DF455-5A0A-47DD-A1E4-F8E82D49AD4D}" type="presOf" srcId="{532AF9A5-2FFD-4E59-8CF7-F1B9400700D1}" destId="{07B223EF-F83B-447F-8882-DE419891CD62}" srcOrd="1" destOrd="0" presId="urn:microsoft.com/office/officeart/2005/8/layout/cycle7"/>
    <dgm:cxn modelId="{912564FB-0B10-418A-8C8B-14BCFF01CA7B}" srcId="{B129E01B-071A-4251-BEEA-07CDF3119E48}" destId="{D4715C52-CF85-40C0-946C-8388EF5BFE2B}" srcOrd="1" destOrd="0" parTransId="{52860050-E1D6-44B0-B525-305E7523F7BF}" sibTransId="{EBCC7B87-449D-4CC6-BCCF-9823E0992464}"/>
    <dgm:cxn modelId="{3BF67F49-07C2-4F72-BB46-A34CED96E588}" type="presOf" srcId="{CCB7E4E2-2EAA-423B-BDD8-30148AB68B6D}" destId="{3AF370AF-55BC-4369-9BCE-6CCA68C4DF31}" srcOrd="0" destOrd="0" presId="urn:microsoft.com/office/officeart/2005/8/layout/cycle7"/>
    <dgm:cxn modelId="{3A28CF14-EA7C-4C57-94EF-D07D5179E896}" type="presOf" srcId="{D4715C52-CF85-40C0-946C-8388EF5BFE2B}" destId="{EF1D3CD8-4254-4B85-9162-DCC7C77DA744}" srcOrd="0" destOrd="0" presId="urn:microsoft.com/office/officeart/2005/8/layout/cycle7"/>
    <dgm:cxn modelId="{CAD21247-FD7C-44BF-8CC8-2254C660DE80}" type="presOf" srcId="{38174D3A-668A-4DC4-A560-76D08E82ED6F}" destId="{A44C8AA2-6AF5-4A43-925A-B95BCD49322C}" srcOrd="0" destOrd="0" presId="urn:microsoft.com/office/officeart/2005/8/layout/cycle7"/>
    <dgm:cxn modelId="{04F84EDA-32CA-4AFA-888F-B9A653EBADAF}" type="presOf" srcId="{EBCC7B87-449D-4CC6-BCCF-9823E0992464}" destId="{7B38B854-D382-42E0-AF43-77AC885F59CA}" srcOrd="0" destOrd="0" presId="urn:microsoft.com/office/officeart/2005/8/layout/cycle7"/>
    <dgm:cxn modelId="{2D0FB0AB-A61B-4D94-898C-3304B3D65FA4}" srcId="{B129E01B-071A-4251-BEEA-07CDF3119E48}" destId="{38174D3A-668A-4DC4-A560-76D08E82ED6F}" srcOrd="2" destOrd="0" parTransId="{63AB6DFD-AF28-4716-871D-CDCF74D0B275}" sibTransId="{CCB7E4E2-2EAA-423B-BDD8-30148AB68B6D}"/>
    <dgm:cxn modelId="{13CCDAF4-535F-4688-95A8-32C6695B330A}" type="presOf" srcId="{EBCC7B87-449D-4CC6-BCCF-9823E0992464}" destId="{4D3F0EEB-7195-42F9-B23E-212EA6B69E4E}" srcOrd="1" destOrd="0" presId="urn:microsoft.com/office/officeart/2005/8/layout/cycle7"/>
    <dgm:cxn modelId="{476D9360-9903-4DD6-BE2D-AD814EA5BB9B}" type="presParOf" srcId="{25F6CE47-EDD5-489E-9704-DECACB3BC3C9}" destId="{60517188-576C-4826-AB27-D06D21F426F5}" srcOrd="0" destOrd="0" presId="urn:microsoft.com/office/officeart/2005/8/layout/cycle7"/>
    <dgm:cxn modelId="{7CE1E195-5C00-49CD-9F88-E8D14FD5D8D0}" type="presParOf" srcId="{25F6CE47-EDD5-489E-9704-DECACB3BC3C9}" destId="{E682EF95-9C36-4A43-A9ED-995F920DFA91}" srcOrd="1" destOrd="0" presId="urn:microsoft.com/office/officeart/2005/8/layout/cycle7"/>
    <dgm:cxn modelId="{BFF05802-E7C6-4968-816F-024A5380C5D3}" type="presParOf" srcId="{E682EF95-9C36-4A43-A9ED-995F920DFA91}" destId="{07B223EF-F83B-447F-8882-DE419891CD62}" srcOrd="0" destOrd="0" presId="urn:microsoft.com/office/officeart/2005/8/layout/cycle7"/>
    <dgm:cxn modelId="{D111513D-7B0F-46C9-A0BC-14A2B13EACF5}" type="presParOf" srcId="{25F6CE47-EDD5-489E-9704-DECACB3BC3C9}" destId="{EF1D3CD8-4254-4B85-9162-DCC7C77DA744}" srcOrd="2" destOrd="0" presId="urn:microsoft.com/office/officeart/2005/8/layout/cycle7"/>
    <dgm:cxn modelId="{20AFB1C6-5009-4F52-BD9D-3DCBD3232B58}" type="presParOf" srcId="{25F6CE47-EDD5-489E-9704-DECACB3BC3C9}" destId="{7B38B854-D382-42E0-AF43-77AC885F59CA}" srcOrd="3" destOrd="0" presId="urn:microsoft.com/office/officeart/2005/8/layout/cycle7"/>
    <dgm:cxn modelId="{4264FE47-D99B-42B6-9362-D6202031518A}" type="presParOf" srcId="{7B38B854-D382-42E0-AF43-77AC885F59CA}" destId="{4D3F0EEB-7195-42F9-B23E-212EA6B69E4E}" srcOrd="0" destOrd="0" presId="urn:microsoft.com/office/officeart/2005/8/layout/cycle7"/>
    <dgm:cxn modelId="{3ED99625-3F17-4C2B-A0E6-1252ACC4F60C}" type="presParOf" srcId="{25F6CE47-EDD5-489E-9704-DECACB3BC3C9}" destId="{A44C8AA2-6AF5-4A43-925A-B95BCD49322C}" srcOrd="4" destOrd="0" presId="urn:microsoft.com/office/officeart/2005/8/layout/cycle7"/>
    <dgm:cxn modelId="{45B45F12-02B1-4EBD-940D-7A26F3C62070}" type="presParOf" srcId="{25F6CE47-EDD5-489E-9704-DECACB3BC3C9}" destId="{3AF370AF-55BC-4369-9BCE-6CCA68C4DF31}" srcOrd="5" destOrd="0" presId="urn:microsoft.com/office/officeart/2005/8/layout/cycle7"/>
    <dgm:cxn modelId="{8A32B0C4-3530-4C9D-B53E-8A554E98687E}" type="presParOf" srcId="{3AF370AF-55BC-4369-9BCE-6CCA68C4DF31}" destId="{BC552B55-B59C-459C-A44A-DE0C7A856EB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17188-576C-4826-AB27-D06D21F426F5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err="1" smtClean="0"/>
            <a:t>Your</a:t>
          </a:r>
          <a:r>
            <a:rPr lang="es-ES" sz="3400" kern="1200" dirty="0" smtClean="0"/>
            <a:t> </a:t>
          </a:r>
          <a:r>
            <a:rPr lang="es-ES" sz="3400" kern="1200" dirty="0" err="1" smtClean="0"/>
            <a:t>Code</a:t>
          </a:r>
          <a:endParaRPr lang="en-US" sz="3400" kern="1200" dirty="0"/>
        </a:p>
      </dsp:txBody>
      <dsp:txXfrm>
        <a:off x="2977756" y="35837"/>
        <a:ext cx="2274087" cy="1102735"/>
      </dsp:txXfrm>
    </dsp:sp>
    <dsp:sp modelId="{E682EF95-9C36-4A43-A9ED-995F920DFA91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94367" y="2139989"/>
        <a:ext cx="975885" cy="245983"/>
      </dsp:txXfrm>
    </dsp:sp>
    <dsp:sp modelId="{EF1D3CD8-4254-4B85-9162-DCC7C77DA744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Framework</a:t>
          </a:r>
          <a:endParaRPr lang="en-US" sz="3400" kern="1200" dirty="0"/>
        </a:p>
      </dsp:txBody>
      <dsp:txXfrm>
        <a:off x="4912776" y="3387390"/>
        <a:ext cx="2274087" cy="1102735"/>
      </dsp:txXfrm>
    </dsp:sp>
    <dsp:sp modelId="{7B38B854-D382-42E0-AF43-77AC885F59CA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626857" y="3815766"/>
        <a:ext cx="975885" cy="245983"/>
      </dsp:txXfrm>
    </dsp:sp>
    <dsp:sp modelId="{A44C8AA2-6AF5-4A43-925A-B95BCD49322C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Library</a:t>
          </a:r>
          <a:endParaRPr lang="en-US" sz="3400" kern="1200" dirty="0"/>
        </a:p>
      </dsp:txBody>
      <dsp:txXfrm>
        <a:off x="1042736" y="3387390"/>
        <a:ext cx="2274087" cy="1102735"/>
      </dsp:txXfrm>
    </dsp:sp>
    <dsp:sp modelId="{3AF370AF-55BC-4369-9BCE-6CCA68C4DF31}">
      <dsp:nvSpPr>
        <dsp:cNvPr id="0" name=""/>
        <dsp:cNvSpPr/>
      </dsp:nvSpPr>
      <dsp:spPr>
        <a:xfrm rot="7160938">
          <a:off x="2536355" y="2057994"/>
          <a:ext cx="1221869" cy="40997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EE1D-C4E5-4707-B0A2-D32AA12418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A8BA-0C71-4EF5-AF05-334D270D00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Vue.js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framework</a:t>
            </a:r>
            <a:r>
              <a:rPr lang="es-ES" dirty="0" smtClean="0"/>
              <a:t>. Concept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 versus </a:t>
            </a:r>
            <a:r>
              <a:rPr lang="es-ES" baseline="0" dirty="0" err="1" smtClean="0"/>
              <a:t>library</a:t>
            </a:r>
            <a:r>
              <a:rPr lang="es-ES" baseline="0" dirty="0" smtClean="0"/>
              <a:t> vs </a:t>
            </a:r>
            <a:r>
              <a:rPr lang="es-ES" baseline="0" dirty="0" err="1" smtClean="0"/>
              <a:t>program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A8BA-0C71-4EF5-AF05-334D270D0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Classic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client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only</a:t>
            </a:r>
            <a:r>
              <a:rPr lang="es-ES" baseline="0" dirty="0" smtClean="0"/>
              <a:t> shows </a:t>
            </a:r>
            <a:r>
              <a:rPr lang="es-ES" baseline="0" dirty="0" err="1" smtClean="0"/>
              <a:t>pages</a:t>
            </a:r>
            <a:r>
              <a:rPr lang="es-ES" baseline="0" dirty="0" smtClean="0"/>
              <a:t>) vs more reactive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client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modify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pages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e.g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javascript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A8BA-0C71-4EF5-AF05-334D270D00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Classic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client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only</a:t>
            </a:r>
            <a:r>
              <a:rPr lang="es-ES" baseline="0" dirty="0" smtClean="0"/>
              <a:t> shows </a:t>
            </a:r>
            <a:r>
              <a:rPr lang="es-ES" baseline="0" dirty="0" err="1" smtClean="0"/>
              <a:t>pages</a:t>
            </a:r>
            <a:r>
              <a:rPr lang="es-ES" baseline="0" dirty="0" smtClean="0"/>
              <a:t>) vs more reactive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client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modify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pages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e.g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javascript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A8BA-0C71-4EF5-AF05-334D270D0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why</a:t>
            </a:r>
            <a:r>
              <a:rPr lang="es-ES" dirty="0" smtClean="0"/>
              <a:t> more </a:t>
            </a:r>
            <a:r>
              <a:rPr lang="es-ES" dirty="0" err="1" smtClean="0"/>
              <a:t>programers</a:t>
            </a:r>
            <a:r>
              <a:rPr lang="es-ES" dirty="0" smtClean="0"/>
              <a:t> are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r>
              <a:rPr lang="es-ES" dirty="0" smtClean="0"/>
              <a:t> as </a:t>
            </a:r>
            <a:r>
              <a:rPr lang="es-ES" dirty="0" err="1" smtClean="0"/>
              <a:t>react</a:t>
            </a:r>
            <a:r>
              <a:rPr lang="es-ES" dirty="0" smtClean="0"/>
              <a:t>, angular </a:t>
            </a:r>
            <a:r>
              <a:rPr lang="es-ES" dirty="0" err="1" smtClean="0"/>
              <a:t>or</a:t>
            </a:r>
            <a:r>
              <a:rPr lang="es-ES" dirty="0" smtClean="0"/>
              <a:t> vue.js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A8BA-0C71-4EF5-AF05-334D270D00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31CC-40C1-4203-9DE4-AB71E9EEBDE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6383-4368-4300-B813-B4EFB8F2B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Vue.js as an enterprise solution | Apps &amp; Platforms"/>
          <p:cNvSpPr>
            <a:spLocks noChangeAspect="1" noChangeArrowheads="1"/>
          </p:cNvSpPr>
          <p:nvPr/>
        </p:nvSpPr>
        <p:spPr bwMode="auto">
          <a:xfrm>
            <a:off x="155575" y="-792163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45605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…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796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56" y="4581128"/>
            <a:ext cx="96010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</a:t>
            </a:r>
            <a:r>
              <a:rPr lang="es-ES" dirty="0" smtClean="0"/>
              <a:t>ore reactive aplicaciones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lient-server Application - OO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950835" cy="28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1029699" cy="102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en U"/>
          <p:cNvSpPr/>
          <p:nvPr/>
        </p:nvSpPr>
        <p:spPr>
          <a:xfrm rot="5400000">
            <a:off x="2683748" y="4982178"/>
            <a:ext cx="524757" cy="803661"/>
          </a:xfrm>
          <a:prstGeom prst="uturnArrow">
            <a:avLst>
              <a:gd name="adj1" fmla="val 25000"/>
              <a:gd name="adj2" fmla="val 25000"/>
              <a:gd name="adj3" fmla="val 25001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reactivity</a:t>
            </a:r>
            <a:r>
              <a:rPr lang="es-ES" dirty="0" smtClean="0"/>
              <a:t>…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lient-server Application - OO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950835" cy="28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323528" y="1268760"/>
            <a:ext cx="2808405" cy="1029699"/>
            <a:chOff x="539552" y="4869160"/>
            <a:chExt cx="2808405" cy="102969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475928" y="1421160"/>
            <a:ext cx="2808405" cy="1029699"/>
            <a:chOff x="539552" y="4869160"/>
            <a:chExt cx="2808405" cy="1029699"/>
          </a:xfrm>
        </p:grpSpPr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72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28328" y="1573560"/>
            <a:ext cx="2808405" cy="1029699"/>
            <a:chOff x="539552" y="4869160"/>
            <a:chExt cx="2808405" cy="1029699"/>
          </a:xfrm>
        </p:grpSpPr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75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76 Grupo"/>
          <p:cNvGrpSpPr/>
          <p:nvPr/>
        </p:nvGrpSpPr>
        <p:grpSpPr>
          <a:xfrm>
            <a:off x="780728" y="1725960"/>
            <a:ext cx="2808405" cy="1029699"/>
            <a:chOff x="539552" y="4869160"/>
            <a:chExt cx="2808405" cy="1029699"/>
          </a:xfrm>
        </p:grpSpPr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78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933128" y="1878360"/>
            <a:ext cx="2808405" cy="1029699"/>
            <a:chOff x="539552" y="4869160"/>
            <a:chExt cx="2808405" cy="1029699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81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1085528" y="2030760"/>
            <a:ext cx="2808405" cy="1029699"/>
            <a:chOff x="539552" y="4869160"/>
            <a:chExt cx="2808405" cy="1029699"/>
          </a:xfrm>
        </p:grpSpPr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84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85 Grupo"/>
          <p:cNvGrpSpPr/>
          <p:nvPr/>
        </p:nvGrpSpPr>
        <p:grpSpPr>
          <a:xfrm>
            <a:off x="1237928" y="2183160"/>
            <a:ext cx="2808405" cy="1029699"/>
            <a:chOff x="539552" y="4869160"/>
            <a:chExt cx="2808405" cy="1029699"/>
          </a:xfrm>
        </p:grpSpPr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87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1390328" y="2335560"/>
            <a:ext cx="2808405" cy="1029699"/>
            <a:chOff x="539552" y="4869160"/>
            <a:chExt cx="2808405" cy="1029699"/>
          </a:xfrm>
        </p:grpSpPr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90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1542728" y="2487960"/>
            <a:ext cx="2808405" cy="1029699"/>
            <a:chOff x="539552" y="4869160"/>
            <a:chExt cx="2808405" cy="1029699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93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1695128" y="2640360"/>
            <a:ext cx="2808405" cy="1029699"/>
            <a:chOff x="539552" y="4869160"/>
            <a:chExt cx="2808405" cy="1029699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96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97 Grupo"/>
          <p:cNvGrpSpPr/>
          <p:nvPr/>
        </p:nvGrpSpPr>
        <p:grpSpPr>
          <a:xfrm>
            <a:off x="1847528" y="2792760"/>
            <a:ext cx="2808405" cy="1029699"/>
            <a:chOff x="539552" y="4869160"/>
            <a:chExt cx="2808405" cy="1029699"/>
          </a:xfrm>
        </p:grpSpPr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99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1999928" y="2945160"/>
            <a:ext cx="2808405" cy="1029699"/>
            <a:chOff x="539552" y="4869160"/>
            <a:chExt cx="2808405" cy="1029699"/>
          </a:xfrm>
        </p:grpSpPr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102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103 Grupo"/>
          <p:cNvGrpSpPr/>
          <p:nvPr/>
        </p:nvGrpSpPr>
        <p:grpSpPr>
          <a:xfrm>
            <a:off x="2152328" y="3097560"/>
            <a:ext cx="2808405" cy="1029699"/>
            <a:chOff x="539552" y="4869160"/>
            <a:chExt cx="2808405" cy="1029699"/>
          </a:xfrm>
        </p:grpSpPr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105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2304728" y="3249960"/>
            <a:ext cx="2808405" cy="1029699"/>
            <a:chOff x="539552" y="4869160"/>
            <a:chExt cx="2808405" cy="1029699"/>
          </a:xfrm>
        </p:grpSpPr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108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2457128" y="3402360"/>
            <a:ext cx="2808405" cy="1029699"/>
            <a:chOff x="539552" y="4869160"/>
            <a:chExt cx="2808405" cy="1029699"/>
          </a:xfrm>
        </p:grpSpPr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111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112 Grupo"/>
          <p:cNvGrpSpPr/>
          <p:nvPr/>
        </p:nvGrpSpPr>
        <p:grpSpPr>
          <a:xfrm>
            <a:off x="2609528" y="3554760"/>
            <a:ext cx="2808405" cy="1029699"/>
            <a:chOff x="539552" y="4869160"/>
            <a:chExt cx="2808405" cy="1029699"/>
          </a:xfrm>
        </p:grpSpPr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114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115 Grupo"/>
          <p:cNvGrpSpPr/>
          <p:nvPr/>
        </p:nvGrpSpPr>
        <p:grpSpPr>
          <a:xfrm>
            <a:off x="2761928" y="3707160"/>
            <a:ext cx="2808405" cy="1029699"/>
            <a:chOff x="539552" y="4869160"/>
            <a:chExt cx="2808405" cy="1029699"/>
          </a:xfrm>
        </p:grpSpPr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117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118 Grupo"/>
          <p:cNvGrpSpPr/>
          <p:nvPr/>
        </p:nvGrpSpPr>
        <p:grpSpPr>
          <a:xfrm>
            <a:off x="2914328" y="3859560"/>
            <a:ext cx="2808405" cy="1029699"/>
            <a:chOff x="539552" y="4869160"/>
            <a:chExt cx="2808405" cy="1029699"/>
          </a:xfrm>
        </p:grpSpPr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120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3066728" y="4011960"/>
            <a:ext cx="2808405" cy="1029699"/>
            <a:chOff x="539552" y="4869160"/>
            <a:chExt cx="2808405" cy="1029699"/>
          </a:xfrm>
        </p:grpSpPr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123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124 Grupo"/>
          <p:cNvGrpSpPr/>
          <p:nvPr/>
        </p:nvGrpSpPr>
        <p:grpSpPr>
          <a:xfrm>
            <a:off x="3219128" y="4164360"/>
            <a:ext cx="2808405" cy="1029699"/>
            <a:chOff x="539552" y="4869160"/>
            <a:chExt cx="2808405" cy="1029699"/>
          </a:xfrm>
        </p:grpSpPr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126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3371528" y="4316760"/>
            <a:ext cx="2808405" cy="1029699"/>
            <a:chOff x="539552" y="4869160"/>
            <a:chExt cx="2808405" cy="1029699"/>
          </a:xfrm>
        </p:grpSpPr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129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130 Grupo"/>
          <p:cNvGrpSpPr/>
          <p:nvPr/>
        </p:nvGrpSpPr>
        <p:grpSpPr>
          <a:xfrm>
            <a:off x="3523928" y="4469160"/>
            <a:ext cx="2808405" cy="1029699"/>
            <a:chOff x="539552" y="4869160"/>
            <a:chExt cx="2808405" cy="1029699"/>
          </a:xfrm>
        </p:grpSpPr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132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133 Grupo"/>
          <p:cNvGrpSpPr/>
          <p:nvPr/>
        </p:nvGrpSpPr>
        <p:grpSpPr>
          <a:xfrm>
            <a:off x="3676328" y="4621560"/>
            <a:ext cx="2808405" cy="1029699"/>
            <a:chOff x="539552" y="4869160"/>
            <a:chExt cx="2808405" cy="1029699"/>
          </a:xfrm>
        </p:grpSpPr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135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136 Grupo"/>
          <p:cNvGrpSpPr/>
          <p:nvPr/>
        </p:nvGrpSpPr>
        <p:grpSpPr>
          <a:xfrm>
            <a:off x="3828728" y="4773960"/>
            <a:ext cx="2808405" cy="1029699"/>
            <a:chOff x="539552" y="4869160"/>
            <a:chExt cx="2808405" cy="1029699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138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3981128" y="4926360"/>
            <a:ext cx="2808405" cy="1029699"/>
            <a:chOff x="539552" y="4869160"/>
            <a:chExt cx="2808405" cy="1029699"/>
          </a:xfrm>
        </p:grpSpPr>
        <p:pic>
          <p:nvPicPr>
            <p:cNvPr id="14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" name="141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4133528" y="5078760"/>
            <a:ext cx="2808405" cy="1029699"/>
            <a:chOff x="539552" y="4869160"/>
            <a:chExt cx="2808405" cy="1029699"/>
          </a:xfrm>
        </p:grpSpPr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144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4285928" y="5231160"/>
            <a:ext cx="2808405" cy="1029699"/>
            <a:chOff x="539552" y="4869160"/>
            <a:chExt cx="2808405" cy="1029699"/>
          </a:xfrm>
        </p:grpSpPr>
        <p:pic>
          <p:nvPicPr>
            <p:cNvPr id="1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147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148 Grupo"/>
          <p:cNvGrpSpPr/>
          <p:nvPr/>
        </p:nvGrpSpPr>
        <p:grpSpPr>
          <a:xfrm>
            <a:off x="4438328" y="5383560"/>
            <a:ext cx="2808405" cy="1029699"/>
            <a:chOff x="539552" y="4869160"/>
            <a:chExt cx="2808405" cy="1029699"/>
          </a:xfrm>
        </p:grpSpPr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869160"/>
              <a:ext cx="1029699" cy="10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150 Flecha en U"/>
            <p:cNvSpPr/>
            <p:nvPr/>
          </p:nvSpPr>
          <p:spPr>
            <a:xfrm rot="5400000">
              <a:off x="2683748" y="4982178"/>
              <a:ext cx="524757" cy="803661"/>
            </a:xfrm>
            <a:prstGeom prst="uturnArrow">
              <a:avLst>
                <a:gd name="adj1" fmla="val 25000"/>
                <a:gd name="adj2" fmla="val 25000"/>
                <a:gd name="adj3" fmla="val 25001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4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ngular vs React vs Vue.js - Lilly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042987"/>
            <a:ext cx="9753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Reusable </a:t>
            </a:r>
            <a:r>
              <a:rPr lang="es-ES" dirty="0" err="1" smtClean="0"/>
              <a:t>Components</a:t>
            </a:r>
            <a:endParaRPr lang="en-US" dirty="0"/>
          </a:p>
        </p:txBody>
      </p:sp>
      <p:pic>
        <p:nvPicPr>
          <p:cNvPr id="6146" name="Picture 2" descr="\\VBOXSVR\Downloads\Selection_0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48" y="1600200"/>
            <a:ext cx="56773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Vue.js in </a:t>
            </a:r>
            <a:r>
              <a:rPr lang="es-ES" dirty="0" err="1" smtClean="0"/>
              <a:t>action</a:t>
            </a:r>
            <a:r>
              <a:rPr lang="es-ES" dirty="0" smtClean="0"/>
              <a:t>…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smtClean="0"/>
              <a:t>file vue_1.html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97</Words>
  <Application>Microsoft Office PowerPoint</Application>
  <PresentationFormat>Presentación en pantalla (4:3)</PresentationFormat>
  <Paragraphs>17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A framework is…</vt:lpstr>
      <vt:lpstr>More reactive aplicaciones</vt:lpstr>
      <vt:lpstr>But if you increase reactivity…</vt:lpstr>
      <vt:lpstr>Presentación de PowerPoint</vt:lpstr>
      <vt:lpstr>Reusable Components</vt:lpstr>
      <vt:lpstr>Vue.js in action…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SAN MARTIN</dc:creator>
  <cp:lastModifiedBy>CARMEN SAN MARTIN</cp:lastModifiedBy>
  <cp:revision>6</cp:revision>
  <dcterms:created xsi:type="dcterms:W3CDTF">2022-12-08T10:21:32Z</dcterms:created>
  <dcterms:modified xsi:type="dcterms:W3CDTF">2022-12-08T20:46:06Z</dcterms:modified>
</cp:coreProperties>
</file>