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"/>
  </p:notesMasterIdLst>
  <p:sldIdLst>
    <p:sldId id="304" r:id="rId2"/>
    <p:sldId id="311" r:id="rId3"/>
    <p:sldId id="312" r:id="rId4"/>
    <p:sldId id="313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FF9933"/>
    <a:srgbClr val="99CC00"/>
    <a:srgbClr val="CC3300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429" autoAdjust="0"/>
  </p:normalViewPr>
  <p:slideViewPr>
    <p:cSldViewPr snapToGrid="0">
      <p:cViewPr varScale="1">
        <p:scale>
          <a:sx n="82" d="100"/>
          <a:sy n="82" d="100"/>
        </p:scale>
        <p:origin x="-12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lang="es-ES" sz="4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01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15926" y="2519304"/>
            <a:ext cx="3123262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019" y="3345084"/>
            <a:ext cx="680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Manejo </a:t>
            </a:r>
            <a:r>
              <a:rPr lang="es-ES" dirty="0" smtClean="0"/>
              <a:t>de archivos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Recursividad</a:t>
            </a:r>
          </a:p>
          <a:p>
            <a:pPr>
              <a:buFont typeface="Arial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Manejo de archivos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834" y="2750977"/>
            <a:ext cx="7502105" cy="2584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56526" y="2164465"/>
            <a:ext cx="590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Lectura por líneas</a:t>
            </a:r>
            <a:r>
              <a:rPr lang="es-ES" dirty="0" smtClean="0"/>
              <a:t>: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Manejo de archivos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4" y="2037144"/>
            <a:ext cx="590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Escritura por líneas</a:t>
            </a:r>
            <a:r>
              <a:rPr lang="es-ES" dirty="0" smtClean="0"/>
              <a:t>:</a:t>
            </a:r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7664" y="2760199"/>
            <a:ext cx="6923209" cy="1869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Recursividad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474" y="3027805"/>
            <a:ext cx="5762306" cy="2539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14399" y="2118167"/>
            <a:ext cx="747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Cuando un método se llama a sí mismo, se le denomina recursivo.</a:t>
            </a:r>
            <a:endParaRPr lang="es-CL" dirty="0"/>
          </a:p>
        </p:txBody>
      </p:sp>
      <p:sp>
        <p:nvSpPr>
          <p:cNvPr id="7" name="Oval 6"/>
          <p:cNvSpPr/>
          <p:nvPr/>
        </p:nvSpPr>
        <p:spPr>
          <a:xfrm>
            <a:off x="4768769" y="4514124"/>
            <a:ext cx="2106592" cy="393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val 8"/>
          <p:cNvSpPr/>
          <p:nvPr/>
        </p:nvSpPr>
        <p:spPr>
          <a:xfrm>
            <a:off x="4782273" y="3323860"/>
            <a:ext cx="2106592" cy="393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Ayudantia04</Template>
  <TotalTime>5874</TotalTime>
  <Words>43</Words>
  <Application>Microsoft Office PowerPoint</Application>
  <PresentationFormat>Apresentação no Ecrã (4:3)</PresentationFormat>
  <Paragraphs>14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Mod</vt:lpstr>
      <vt:lpstr>Diapositivo 1</vt:lpstr>
      <vt:lpstr>Manejo de archivos</vt:lpstr>
      <vt:lpstr>Manejo de archivos</vt:lpstr>
      <vt:lpstr>Recursividad</vt:lpstr>
    </vt:vector>
  </TitlesOfParts>
  <Company>UACH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179</cp:revision>
  <cp:lastPrinted>1601-01-01T00:00:00Z</cp:lastPrinted>
  <dcterms:created xsi:type="dcterms:W3CDTF">1601-01-01T00:00:00Z</dcterms:created>
  <dcterms:modified xsi:type="dcterms:W3CDTF">2014-03-20T03:25:48Z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