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sldIdLst>
    <p:sldId id="304" r:id="rId2"/>
    <p:sldId id="306" r:id="rId3"/>
    <p:sldId id="308" r:id="rId4"/>
    <p:sldId id="309" r:id="rId5"/>
    <p:sldId id="310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414A61-F87F-49CD-94DF-1ADAB5B694FB}">
          <p14:sldIdLst>
            <p14:sldId id="304"/>
            <p14:sldId id="306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F9933"/>
    <a:srgbClr val="99CC00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429" autoAdjust="0"/>
  </p:normalViewPr>
  <p:slideViewPr>
    <p:cSldViewPr snapToGrid="0">
      <p:cViewPr>
        <p:scale>
          <a:sx n="89" d="100"/>
          <a:sy n="89" d="100"/>
        </p:scale>
        <p:origin x="-103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08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15926" y="2519304"/>
            <a:ext cx="3123262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019" y="334508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</a:t>
            </a:r>
            <a:r>
              <a:rPr lang="es-ES" dirty="0" smtClean="0"/>
              <a:t>Excepciones</a:t>
            </a:r>
            <a:endParaRPr lang="es-ES" dirty="0" smtClean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Excepciones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652" y="2044681"/>
            <a:ext cx="7522821" cy="2008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63928" y="4271058"/>
            <a:ext cx="75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pasa si “b” es igual a 0?</a:t>
            </a:r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4910" y="4823026"/>
            <a:ext cx="6965474" cy="1218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1122743" y="3321933"/>
            <a:ext cx="1412111" cy="266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Excepciones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45" y="1971501"/>
            <a:ext cx="7583833" cy="3144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2824" y="5533730"/>
            <a:ext cx="5626423" cy="1052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23686" y="1099595"/>
            <a:ext cx="772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Try/Catch: </a:t>
            </a:r>
            <a:r>
              <a:rPr lang="es-ES" dirty="0" smtClean="0"/>
              <a:t>Se envuelve en un Try el código que podría generar la excepción y en el Catch el código de recuperación. 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Excepciones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890" y="2566025"/>
            <a:ext cx="7587501" cy="3614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95423" y="1701478"/>
            <a:ext cx="772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Finally</a:t>
            </a:r>
            <a:r>
              <a:rPr lang="es-ES" b="1" dirty="0" smtClean="0"/>
              <a:t>: </a:t>
            </a:r>
            <a:r>
              <a:rPr lang="es-ES" dirty="0" smtClean="0"/>
              <a:t>Código que se ejecutará independiente de lo que haya ocurrido en el try o catch.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Excepciones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753" y="1933396"/>
            <a:ext cx="7659392" cy="913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35730" y="1143612"/>
            <a:ext cx="772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Throws</a:t>
            </a:r>
            <a:r>
              <a:rPr lang="es-ES" b="1" dirty="0" smtClean="0"/>
              <a:t>: </a:t>
            </a:r>
            <a:r>
              <a:rPr lang="es-ES" dirty="0" smtClean="0"/>
              <a:t>Cuando un método arrojará una excepción, se le agrega un </a:t>
            </a:r>
            <a:r>
              <a:rPr lang="es-ES" dirty="0" err="1" smtClean="0"/>
              <a:t>throws</a:t>
            </a:r>
            <a:r>
              <a:rPr lang="es-ES" dirty="0" smtClean="0"/>
              <a:t>.</a:t>
            </a:r>
            <a:endParaRPr lang="es-CL" dirty="0"/>
          </a:p>
        </p:txBody>
      </p:sp>
      <p:sp>
        <p:nvSpPr>
          <p:cNvPr id="7" name="TextBox 6"/>
          <p:cNvSpPr txBox="1"/>
          <p:nvPr/>
        </p:nvSpPr>
        <p:spPr>
          <a:xfrm>
            <a:off x="935730" y="3328742"/>
            <a:ext cx="772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Throw</a:t>
            </a:r>
            <a:r>
              <a:rPr lang="es-ES" b="1" dirty="0" smtClean="0"/>
              <a:t>: </a:t>
            </a:r>
            <a:r>
              <a:rPr lang="es-ES" dirty="0" smtClean="0"/>
              <a:t>Arrojar una excepción manualmente.</a:t>
            </a:r>
            <a:endParaRPr lang="es-C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786" y="3901935"/>
            <a:ext cx="7633032" cy="2956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Ayudantia04</Template>
  <TotalTime>5942</TotalTime>
  <Words>90</Words>
  <Application>Microsoft Office PowerPoint</Application>
  <PresentationFormat>On-screen Show (4:3)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</vt:lpstr>
      <vt:lpstr>PowerPoint Presentation</vt:lpstr>
      <vt:lpstr>Excepciones</vt:lpstr>
      <vt:lpstr>Excepciones</vt:lpstr>
      <vt:lpstr>Excepciones</vt:lpstr>
      <vt:lpstr>Excepciones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183</cp:revision>
  <cp:lastPrinted>1601-01-01T00:00:00Z</cp:lastPrinted>
  <dcterms:created xsi:type="dcterms:W3CDTF">1601-01-01T00:00:00Z</dcterms:created>
  <dcterms:modified xsi:type="dcterms:W3CDTF">2014-05-22T06:55:46Z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