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304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10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11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7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9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cs.oracle.com/javase/1.4.2/docs/api/javax/swing/JFra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r>
              <a:rPr lang="es-E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46476" y="2496154"/>
            <a:ext cx="3877519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5569" y="3321934"/>
            <a:ext cx="844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</a:t>
            </a:r>
            <a:r>
              <a:rPr lang="es-ES" dirty="0" smtClean="0"/>
              <a:t>GUI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JPanel</a:t>
            </a:r>
            <a:r>
              <a:rPr lang="es-ES" dirty="0" smtClean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11443" y="4920910"/>
            <a:ext cx="7772400" cy="17806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ounded Rectangle 8"/>
          <p:cNvSpPr/>
          <p:nvPr/>
        </p:nvSpPr>
        <p:spPr>
          <a:xfrm>
            <a:off x="1275349" y="3080084"/>
            <a:ext cx="7772400" cy="1780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ounded Rectangle 9"/>
          <p:cNvSpPr/>
          <p:nvPr/>
        </p:nvSpPr>
        <p:spPr>
          <a:xfrm>
            <a:off x="1299408" y="1467853"/>
            <a:ext cx="7760368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509285" y="1055246"/>
            <a:ext cx="256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Métodos importantes</a:t>
            </a:r>
            <a:endParaRPr lang="es-CL" u="sng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925975" y="1423686"/>
            <a:ext cx="555163" cy="427766"/>
          </a:xfrm>
          <a:prstGeom prst="bentConnector3">
            <a:avLst>
              <a:gd name="adj1" fmla="val -21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9"/>
          <p:cNvCxnSpPr/>
          <p:nvPr/>
        </p:nvCxnSpPr>
        <p:spPr>
          <a:xfrm rot="16200000" flipH="1">
            <a:off x="328161" y="2264574"/>
            <a:ext cx="1760195" cy="587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9315" y="3811931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00538" y="4296137"/>
            <a:ext cx="774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(El color del PANEL será GRIS)</a:t>
            </a:r>
            <a:endParaRPr lang="es-CL" dirty="0"/>
          </a:p>
        </p:txBody>
      </p:sp>
      <p:sp>
        <p:nvSpPr>
          <p:cNvPr id="26" name="TextBox 25"/>
          <p:cNvSpPr txBox="1"/>
          <p:nvPr/>
        </p:nvSpPr>
        <p:spPr>
          <a:xfrm>
            <a:off x="1495620" y="5552499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cxnSp>
        <p:nvCxnSpPr>
          <p:cNvPr id="29" name="Elbow Connector 19"/>
          <p:cNvCxnSpPr/>
          <p:nvPr/>
        </p:nvCxnSpPr>
        <p:spPr>
          <a:xfrm rot="16200000" flipH="1">
            <a:off x="-481867" y="3222992"/>
            <a:ext cx="3395493" cy="610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27534"/>
          <a:stretch>
            <a:fillRect/>
          </a:stretch>
        </p:blipFill>
        <p:spPr bwMode="auto">
          <a:xfrm>
            <a:off x="2556919" y="2141315"/>
            <a:ext cx="5044914" cy="717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1493133" y="1655180"/>
            <a:ext cx="61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setBounds</a:t>
            </a:r>
            <a:r>
              <a:rPr lang="es-ES" dirty="0" smtClean="0"/>
              <a:t> y </a:t>
            </a:r>
            <a:r>
              <a:rPr lang="es-ES" dirty="0" err="1" smtClean="0"/>
              <a:t>setLayout</a:t>
            </a:r>
            <a:endParaRPr lang="es-CL" dirty="0"/>
          </a:p>
        </p:txBody>
      </p:sp>
      <p:sp>
        <p:nvSpPr>
          <p:cNvPr id="31" name="TextBox 30"/>
          <p:cNvSpPr txBox="1"/>
          <p:nvPr/>
        </p:nvSpPr>
        <p:spPr>
          <a:xfrm>
            <a:off x="1462266" y="2123956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8422" y="3189488"/>
            <a:ext cx="4831133" cy="572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4550" y="3852560"/>
            <a:ext cx="4238228" cy="29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7376" y="5574477"/>
            <a:ext cx="3356533" cy="363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87659" y="5036917"/>
            <a:ext cx="61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setVisible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JPanel</a:t>
            </a:r>
            <a:r>
              <a:rPr lang="es-E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285" y="1055246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Agregar el </a:t>
            </a:r>
            <a:r>
              <a:rPr lang="es-ES" u="sng" dirty="0" err="1" smtClean="0"/>
              <a:t>JPanel</a:t>
            </a:r>
            <a:r>
              <a:rPr lang="es-ES" u="sng" dirty="0" smtClean="0"/>
              <a:t> al </a:t>
            </a:r>
            <a:r>
              <a:rPr lang="es-ES" u="sng" dirty="0" err="1" smtClean="0"/>
              <a:t>JFrame</a:t>
            </a:r>
            <a:endParaRPr lang="es-CL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1495062" y="1774807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</a:t>
            </a:r>
            <a:r>
              <a:rPr lang="es-ES" dirty="0" err="1" smtClean="0"/>
              <a:t>JFrame</a:t>
            </a:r>
            <a:r>
              <a:rPr lang="es-ES" dirty="0" smtClean="0"/>
              <a:t>:</a:t>
            </a:r>
            <a:endParaRPr lang="es-CL" dirty="0"/>
          </a:p>
        </p:txBody>
      </p:sp>
      <p:sp>
        <p:nvSpPr>
          <p:cNvPr id="23" name="TextBox 22"/>
          <p:cNvSpPr txBox="1"/>
          <p:nvPr/>
        </p:nvSpPr>
        <p:spPr>
          <a:xfrm>
            <a:off x="1531715" y="3223572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Entonces:</a:t>
            </a:r>
            <a:endParaRPr lang="es-C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8159" y="1713535"/>
            <a:ext cx="5803426" cy="93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5171" y="3309394"/>
            <a:ext cx="6007320" cy="3184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ounded Rectangle 26"/>
          <p:cNvSpPr/>
          <p:nvPr/>
        </p:nvSpPr>
        <p:spPr>
          <a:xfrm>
            <a:off x="3298786" y="6041985"/>
            <a:ext cx="2013994" cy="219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(Componentes)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b="6360"/>
          <a:stretch>
            <a:fillRect/>
          </a:stretch>
        </p:blipFill>
        <p:spPr bwMode="auto">
          <a:xfrm>
            <a:off x="1990062" y="2513334"/>
            <a:ext cx="6818760" cy="255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38755" y="1886673"/>
            <a:ext cx="9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JLabel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>
            <a:off x="6530051" y="5152663"/>
            <a:ext cx="9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JSlider</a:t>
            </a:r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1485418" y="5200890"/>
            <a:ext cx="136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JTextField</a:t>
            </a:r>
            <a:endParaRPr lang="es-CL" dirty="0"/>
          </a:p>
        </p:txBody>
      </p:sp>
      <p:sp>
        <p:nvSpPr>
          <p:cNvPr id="15" name="TextBox 14"/>
          <p:cNvSpPr txBox="1"/>
          <p:nvPr/>
        </p:nvSpPr>
        <p:spPr>
          <a:xfrm>
            <a:off x="1533646" y="1788287"/>
            <a:ext cx="136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JButton</a:t>
            </a:r>
            <a:endParaRPr lang="es-CL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938761" y="2309148"/>
            <a:ext cx="821801" cy="601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996639" y="4519915"/>
            <a:ext cx="856522" cy="38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1500855" y="4346293"/>
            <a:ext cx="1329156" cy="3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972540" y="2523283"/>
            <a:ext cx="810227" cy="39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962895" y="4342438"/>
            <a:ext cx="1062938" cy="50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(Componentes)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285" y="1055246"/>
            <a:ext cx="326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En código:</a:t>
            </a:r>
            <a:endParaRPr lang="es-CL" u="sng" dirty="0"/>
          </a:p>
        </p:txBody>
      </p:sp>
      <p:sp>
        <p:nvSpPr>
          <p:cNvPr id="18" name="Left Brace 17"/>
          <p:cNvSpPr/>
          <p:nvPr/>
        </p:nvSpPr>
        <p:spPr>
          <a:xfrm>
            <a:off x="3067292" y="1527859"/>
            <a:ext cx="104172" cy="7755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Left Brace 19"/>
          <p:cNvSpPr/>
          <p:nvPr/>
        </p:nvSpPr>
        <p:spPr>
          <a:xfrm>
            <a:off x="3078866" y="2455762"/>
            <a:ext cx="82951" cy="6694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Left Brace 21"/>
          <p:cNvSpPr/>
          <p:nvPr/>
        </p:nvSpPr>
        <p:spPr>
          <a:xfrm>
            <a:off x="3092369" y="3314217"/>
            <a:ext cx="82951" cy="6694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Left Brace 22"/>
          <p:cNvSpPr/>
          <p:nvPr/>
        </p:nvSpPr>
        <p:spPr>
          <a:xfrm>
            <a:off x="3078866" y="4195822"/>
            <a:ext cx="109958" cy="8160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Left Brace 23"/>
          <p:cNvSpPr/>
          <p:nvPr/>
        </p:nvSpPr>
        <p:spPr>
          <a:xfrm>
            <a:off x="3069220" y="5112151"/>
            <a:ext cx="136968" cy="12770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extBox 24"/>
          <p:cNvSpPr txBox="1"/>
          <p:nvPr/>
        </p:nvSpPr>
        <p:spPr>
          <a:xfrm>
            <a:off x="2118167" y="1724628"/>
            <a:ext cx="8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JLabel</a:t>
            </a:r>
            <a:endParaRPr lang="es-CL" dirty="0"/>
          </a:p>
        </p:txBody>
      </p:sp>
      <p:sp>
        <p:nvSpPr>
          <p:cNvPr id="26" name="TextBox 25"/>
          <p:cNvSpPr txBox="1"/>
          <p:nvPr/>
        </p:nvSpPr>
        <p:spPr>
          <a:xfrm>
            <a:off x="2071868" y="2617808"/>
            <a:ext cx="99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JButton</a:t>
            </a:r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1875100" y="3464689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JTextField</a:t>
            </a:r>
            <a:endParaRPr lang="es-CL" dirty="0"/>
          </a:p>
        </p:txBody>
      </p:sp>
      <p:sp>
        <p:nvSpPr>
          <p:cNvPr id="29" name="TextBox 28"/>
          <p:cNvSpPr txBox="1"/>
          <p:nvPr/>
        </p:nvSpPr>
        <p:spPr>
          <a:xfrm>
            <a:off x="1842305" y="4415742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JTextField</a:t>
            </a:r>
            <a:endParaRPr lang="es-CL" dirty="0"/>
          </a:p>
        </p:txBody>
      </p:sp>
      <p:sp>
        <p:nvSpPr>
          <p:cNvPr id="30" name="TextBox 29"/>
          <p:cNvSpPr txBox="1"/>
          <p:nvPr/>
        </p:nvSpPr>
        <p:spPr>
          <a:xfrm>
            <a:off x="2156750" y="5563565"/>
            <a:ext cx="88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JSlider</a:t>
            </a:r>
            <a:endParaRPr lang="es-C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242" y="1506339"/>
            <a:ext cx="5483928" cy="497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7932" y="2657834"/>
            <a:ext cx="3666099" cy="332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798" y="2347177"/>
            <a:ext cx="3604127" cy="323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JFrame</a:t>
            </a:r>
            <a:r>
              <a:rPr lang="es-E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550" y="5382222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API: </a:t>
            </a:r>
            <a:endParaRPr lang="es-CL" dirty="0"/>
          </a:p>
        </p:txBody>
      </p:sp>
      <p:sp>
        <p:nvSpPr>
          <p:cNvPr id="6" name="Rectangle 5"/>
          <p:cNvSpPr/>
          <p:nvPr/>
        </p:nvSpPr>
        <p:spPr>
          <a:xfrm>
            <a:off x="1429473" y="5374466"/>
            <a:ext cx="729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hlinkClick r:id="rId4"/>
              </a:rPr>
              <a:t>http://docs.oracle.com/javase/1.4.2/docs/api/javax/swing/JFrame.html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JFrame</a:t>
            </a:r>
            <a:r>
              <a:rPr lang="es-ES" dirty="0" smtClean="0"/>
              <a:t>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085" y="2565481"/>
            <a:ext cx="7264383" cy="2498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7080" y="2187617"/>
            <a:ext cx="216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Constructores</a:t>
            </a:r>
            <a:endParaRPr lang="es-CL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902827" y="4016416"/>
            <a:ext cx="4363654" cy="439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9180" y="5352509"/>
            <a:ext cx="6555696" cy="321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90310" y="5301205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7159" y="5671595"/>
            <a:ext cx="774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(Se creará una nueva ventana (</a:t>
            </a:r>
            <a:r>
              <a:rPr lang="es-ES" dirty="0" err="1" smtClean="0"/>
              <a:t>JFrame</a:t>
            </a:r>
            <a:r>
              <a:rPr lang="es-ES" dirty="0" smtClean="0"/>
              <a:t>) con el título “Mi nueva Ventana”)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311443" y="4920910"/>
            <a:ext cx="7772400" cy="17806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ounded Rectangle 32"/>
          <p:cNvSpPr/>
          <p:nvPr/>
        </p:nvSpPr>
        <p:spPr>
          <a:xfrm>
            <a:off x="1275349" y="3080084"/>
            <a:ext cx="7772400" cy="17806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ounded Rectangle 29"/>
          <p:cNvSpPr/>
          <p:nvPr/>
        </p:nvSpPr>
        <p:spPr>
          <a:xfrm>
            <a:off x="1299408" y="1467853"/>
            <a:ext cx="7760368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JFrame</a:t>
            </a:r>
            <a:r>
              <a:rPr lang="es-E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285" y="1055246"/>
            <a:ext cx="256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Métodos importantes</a:t>
            </a:r>
            <a:endParaRPr lang="es-CL" u="sng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584722"/>
            <a:ext cx="7366274" cy="533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342664" y="2235839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7489" y="2254589"/>
            <a:ext cx="6512813" cy="338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2116" y="3161581"/>
            <a:ext cx="5299787" cy="553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Elbow Connector 17"/>
          <p:cNvCxnSpPr>
            <a:endCxn id="13" idx="1"/>
          </p:cNvCxnSpPr>
          <p:nvPr/>
        </p:nvCxnSpPr>
        <p:spPr>
          <a:xfrm>
            <a:off x="925975" y="1423686"/>
            <a:ext cx="555163" cy="427766"/>
          </a:xfrm>
          <a:prstGeom prst="bentConnector3">
            <a:avLst>
              <a:gd name="adj1" fmla="val -21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4098" idx="1"/>
          </p:cNvCxnSpPr>
          <p:nvPr/>
        </p:nvCxnSpPr>
        <p:spPr>
          <a:xfrm rot="16200000" flipH="1">
            <a:off x="328161" y="2264574"/>
            <a:ext cx="1760195" cy="587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9315" y="3811931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50758" y="3849856"/>
            <a:ext cx="5107509" cy="376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400538" y="2650602"/>
            <a:ext cx="774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(Define que terminará el proceso del </a:t>
            </a:r>
            <a:r>
              <a:rPr lang="es-ES" dirty="0" err="1" smtClean="0"/>
              <a:t>JFrame</a:t>
            </a:r>
            <a:r>
              <a:rPr lang="es-ES" dirty="0" smtClean="0"/>
              <a:t> cuando éste se cierre)</a:t>
            </a:r>
            <a:endParaRPr lang="es-CL" dirty="0"/>
          </a:p>
        </p:txBody>
      </p:sp>
      <p:sp>
        <p:nvSpPr>
          <p:cNvPr id="25" name="TextBox 24"/>
          <p:cNvSpPr txBox="1"/>
          <p:nvPr/>
        </p:nvSpPr>
        <p:spPr>
          <a:xfrm>
            <a:off x="1400538" y="4296137"/>
            <a:ext cx="774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(Define que la VENTANA estará en la posición (100,150) de la pantalla y tendrá de ancho y alto 500)</a:t>
            </a:r>
            <a:endParaRPr lang="es-C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85577" y="5605807"/>
            <a:ext cx="3240256" cy="36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/>
          <a:srcRect r="18456"/>
          <a:stretch>
            <a:fillRect/>
          </a:stretch>
        </p:blipFill>
        <p:spPr bwMode="auto">
          <a:xfrm>
            <a:off x="1521368" y="4960414"/>
            <a:ext cx="7430128" cy="531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1495620" y="5552499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36634" y="6067292"/>
            <a:ext cx="774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(Define que la forma de agregar elementos a la VENTANA será especificando su posición en ésta)</a:t>
            </a:r>
            <a:endParaRPr lang="es-CL" dirty="0"/>
          </a:p>
        </p:txBody>
      </p:sp>
      <p:cxnSp>
        <p:nvCxnSpPr>
          <p:cNvPr id="28" name="Elbow Connector 19"/>
          <p:cNvCxnSpPr>
            <a:endCxn id="4101" idx="1"/>
          </p:cNvCxnSpPr>
          <p:nvPr/>
        </p:nvCxnSpPr>
        <p:spPr>
          <a:xfrm rot="16200000" flipH="1">
            <a:off x="-481867" y="3222992"/>
            <a:ext cx="3395493" cy="610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299408" y="1467853"/>
            <a:ext cx="7760368" cy="157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JFrame</a:t>
            </a:r>
            <a:r>
              <a:rPr lang="es-E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285" y="1055246"/>
            <a:ext cx="256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Métodos importantes</a:t>
            </a:r>
            <a:endParaRPr lang="es-CL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342664" y="2235839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925975" y="1423686"/>
            <a:ext cx="555163" cy="427766"/>
          </a:xfrm>
          <a:prstGeom prst="bentConnector3">
            <a:avLst>
              <a:gd name="adj1" fmla="val -21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0538" y="2650602"/>
            <a:ext cx="774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(Se mostrará la VENTANA)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428" y="1573794"/>
            <a:ext cx="7327133" cy="590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21" y="2275693"/>
            <a:ext cx="3288474" cy="340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JFrame</a:t>
            </a:r>
            <a:r>
              <a:rPr lang="es-ES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99" y="1298314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Ejemplo funcional</a:t>
            </a:r>
            <a:r>
              <a:rPr lang="es-ES" dirty="0" smtClean="0"/>
              <a:t> (1)</a:t>
            </a:r>
            <a:endParaRPr lang="es-CL" u="sng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0818" y="1746451"/>
            <a:ext cx="6867604" cy="2061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9447" y="4309581"/>
            <a:ext cx="6919238" cy="2259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997351" y="3892974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Ejemplo funcional</a:t>
            </a:r>
            <a:r>
              <a:rPr lang="es-ES" dirty="0" smtClean="0"/>
              <a:t> (2)</a:t>
            </a:r>
            <a:endParaRPr lang="es-CL" u="sng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JPanel</a:t>
            </a:r>
            <a:r>
              <a:rPr lang="es-ES" dirty="0" smtClean="0"/>
              <a:t>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0298" y="1823978"/>
            <a:ext cx="49149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GUI (</a:t>
            </a:r>
            <a:r>
              <a:rPr lang="es-ES" dirty="0" err="1" smtClean="0"/>
              <a:t>JPanel</a:t>
            </a:r>
            <a:r>
              <a:rPr lang="es-ES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492" y="2037145"/>
            <a:ext cx="216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Constructores</a:t>
            </a:r>
            <a:endParaRPr lang="es-CL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620" y="2411270"/>
            <a:ext cx="6502440" cy="2964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ounded Rectangle 24"/>
          <p:cNvSpPr/>
          <p:nvPr/>
        </p:nvSpPr>
        <p:spPr>
          <a:xfrm>
            <a:off x="1400537" y="2974693"/>
            <a:ext cx="5335928" cy="439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7537" y="5530890"/>
            <a:ext cx="4368413" cy="337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1122747" y="5521123"/>
            <a:ext cx="1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Ejemplo:</a:t>
            </a:r>
            <a:endParaRPr lang="es-CL" i="1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Ayudantia04</Template>
  <TotalTime>5988</TotalTime>
  <Words>216</Words>
  <Application>Microsoft Office PowerPoint</Application>
  <PresentationFormat>On-screen Show (4:3)</PresentationFormat>
  <Paragraphs>67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</vt:lpstr>
      <vt:lpstr>PowerPoint Presentation</vt:lpstr>
      <vt:lpstr>GUI</vt:lpstr>
      <vt:lpstr>GUI (JFrame)</vt:lpstr>
      <vt:lpstr>GUI (JFrame)</vt:lpstr>
      <vt:lpstr>GUI (JFrame)</vt:lpstr>
      <vt:lpstr>GUI (JFrame)</vt:lpstr>
      <vt:lpstr>GUI (JFrame)</vt:lpstr>
      <vt:lpstr>GUI (JPanel)</vt:lpstr>
      <vt:lpstr>GUI (JPanel)</vt:lpstr>
      <vt:lpstr>GUI (JPanel)</vt:lpstr>
      <vt:lpstr>GUI (JPanel)</vt:lpstr>
      <vt:lpstr>GUI (Componentes)</vt:lpstr>
      <vt:lpstr>GUI (Componentes)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192</cp:revision>
  <cp:lastPrinted>1601-01-01T00:00:00Z</cp:lastPrinted>
  <dcterms:created xsi:type="dcterms:W3CDTF">1601-01-01T00:00:00Z</dcterms:created>
  <dcterms:modified xsi:type="dcterms:W3CDTF">2013-06-03T00:25:51Z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