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2"/>
  </p:notesMasterIdLst>
  <p:sldIdLst>
    <p:sldId id="304" r:id="rId2"/>
    <p:sldId id="306" r:id="rId3"/>
    <p:sldId id="307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F9933"/>
    <a:srgbClr val="99CC00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8429" autoAdjust="0"/>
  </p:normalViewPr>
  <p:slideViewPr>
    <p:cSldViewPr snapToGrid="0">
      <p:cViewPr>
        <p:scale>
          <a:sx n="89" d="100"/>
          <a:sy n="89" d="100"/>
        </p:scale>
        <p:origin x="-103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7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46476" y="2496154"/>
            <a:ext cx="3877519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5569" y="3321934"/>
            <a:ext cx="8449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</a:t>
            </a:r>
            <a:r>
              <a:rPr lang="es-ES" dirty="0" err="1" smtClean="0"/>
              <a:t>Graphics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err="1" smtClean="0"/>
              <a:t>Listeners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66" y="3063633"/>
            <a:ext cx="5319996" cy="1777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3186" y="2345167"/>
            <a:ext cx="55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ActionListener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1209490963"/>
      </p:ext>
    </p:extLst>
  </p:cSld>
  <p:clrMapOvr>
    <a:masterClrMapping/>
  </p:clrMapOvr>
  <p:transition spd="med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55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MouseListener</a:t>
            </a:r>
            <a:endParaRPr lang="es-CL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" y="3001048"/>
            <a:ext cx="386715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102648"/>
      </p:ext>
    </p:extLst>
  </p:cSld>
  <p:clrMapOvr>
    <a:masterClrMapping/>
  </p:clrMapOvr>
  <p:transition spd="med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55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Agregando un </a:t>
            </a:r>
            <a:r>
              <a:rPr lang="es-ES" b="1" u="sng" dirty="0" err="1" smtClean="0"/>
              <a:t>listener</a:t>
            </a:r>
            <a:r>
              <a:rPr lang="es-ES" b="1" u="sng" dirty="0" smtClean="0"/>
              <a:t> a un componente</a:t>
            </a:r>
            <a:endParaRPr lang="es-CL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9" y="2880808"/>
            <a:ext cx="4924425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477761"/>
      </p:ext>
    </p:extLst>
  </p:cSld>
  <p:clrMapOvr>
    <a:masterClrMapping/>
  </p:clrMapOvr>
  <p:transition spd="med"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0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Agregando un </a:t>
            </a:r>
            <a:r>
              <a:rPr lang="es-ES" b="1" u="sng" dirty="0" err="1" smtClean="0"/>
              <a:t>listener</a:t>
            </a:r>
            <a:r>
              <a:rPr lang="es-ES" b="1" u="sng" dirty="0" smtClean="0"/>
              <a:t> a un componente (opción 1)</a:t>
            </a:r>
            <a:endParaRPr lang="es-CL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45" y="2887477"/>
            <a:ext cx="4867275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58849"/>
      </p:ext>
    </p:extLst>
  </p:cSld>
  <p:clrMapOvr>
    <a:masterClrMapping/>
  </p:clrMapOvr>
  <p:transition spd="med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Agregando un </a:t>
            </a:r>
            <a:r>
              <a:rPr lang="es-ES" b="1" u="sng" dirty="0" err="1" smtClean="0"/>
              <a:t>listener</a:t>
            </a:r>
            <a:r>
              <a:rPr lang="es-ES" b="1" u="sng" dirty="0" smtClean="0"/>
              <a:t> a un componente (opción 2)</a:t>
            </a:r>
            <a:endParaRPr lang="es-CL" b="1" u="sn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87" y="2854348"/>
            <a:ext cx="4829175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05185"/>
      </p:ext>
    </p:extLst>
  </p:cSld>
  <p:clrMapOvr>
    <a:masterClrMapping/>
  </p:clrMapOvr>
  <p:transition spd="med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Agregando un </a:t>
            </a:r>
            <a:r>
              <a:rPr lang="es-ES" b="1" u="sng" dirty="0" err="1" smtClean="0"/>
              <a:t>listener</a:t>
            </a:r>
            <a:r>
              <a:rPr lang="es-ES" b="1" u="sng" dirty="0" smtClean="0"/>
              <a:t> a un componente (opción 3)</a:t>
            </a:r>
            <a:endParaRPr lang="es-CL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5" y="2822076"/>
            <a:ext cx="4933950" cy="389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543388"/>
      </p:ext>
    </p:extLst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Diferenciando llamadas</a:t>
            </a:r>
            <a:endParaRPr lang="es-CL" b="1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800561"/>
            <a:ext cx="5019675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683316"/>
      </p:ext>
    </p:extLst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Diferenciando llamadas</a:t>
            </a:r>
            <a:endParaRPr lang="es-CL" b="1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68" y="2705100"/>
            <a:ext cx="367665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800561"/>
            <a:ext cx="5019675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828"/>
      </p:ext>
    </p:extLst>
  </p:cSld>
  <p:clrMapOvr>
    <a:masterClrMapping/>
  </p:clrMapOvr>
  <p:transition spd="med"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Otros </a:t>
            </a:r>
            <a:r>
              <a:rPr lang="es-ES" b="1" u="sng" dirty="0" err="1" smtClean="0"/>
              <a:t>listeners</a:t>
            </a:r>
            <a:endParaRPr lang="es-CL" b="1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8" y="2971408"/>
            <a:ext cx="7705725" cy="315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66885"/>
      </p:ext>
    </p:extLst>
  </p:cSld>
  <p:clrMapOvr>
    <a:masterClrMapping/>
  </p:clrMapOvr>
  <p:transition spd="med"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Ej</a:t>
            </a:r>
            <a:r>
              <a:rPr lang="es-ES" b="1" u="sng" dirty="0" smtClean="0"/>
              <a:t>: </a:t>
            </a:r>
            <a:r>
              <a:rPr lang="es-ES" b="1" u="sng" dirty="0" err="1" smtClean="0"/>
              <a:t>KeyListener</a:t>
            </a:r>
            <a:endParaRPr lang="es-CL" b="1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8" y="2714499"/>
            <a:ext cx="4648200" cy="395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110059"/>
      </p:ext>
    </p:extLst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057455" y="1814807"/>
            <a:ext cx="2729663" cy="3258645"/>
            <a:chOff x="149164" y="2156313"/>
            <a:chExt cx="3242072" cy="425522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49164" y="2156313"/>
              <a:ext cx="3242072" cy="4255220"/>
              <a:chOff x="5181" y="2722"/>
              <a:chExt cx="1920" cy="2520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6769" y="3224761"/>
              <a:ext cx="3136740" cy="40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8299" y="2267480"/>
              <a:ext cx="3176785" cy="843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Aft>
                  <a:spcPts val="1000"/>
                </a:spcAft>
              </a:pPr>
              <a:r>
                <a:rPr lang="es-ES" sz="3600" dirty="0" err="1" smtClean="0">
                  <a:latin typeface="Arial" pitchFamily="34" charset="0"/>
                  <a:cs typeface="Arial" pitchFamily="34" charset="0"/>
                </a:rPr>
                <a:t>Container</a:t>
              </a:r>
              <a:endParaRPr lang="es-CL" sz="3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119" y="4893457"/>
              <a:ext cx="3136740" cy="40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+ </a:t>
              </a:r>
              <a:r>
                <a:rPr lang="es-ES" sz="1400" dirty="0" err="1" smtClean="0"/>
                <a:t>paint</a:t>
              </a:r>
              <a:r>
                <a:rPr lang="es-ES" sz="1400" dirty="0" smtClean="0"/>
                <a:t>(</a:t>
              </a:r>
              <a:r>
                <a:rPr lang="es-ES" sz="1400" dirty="0" err="1" smtClean="0"/>
                <a:t>Graphics</a:t>
              </a:r>
              <a:r>
                <a:rPr lang="es-ES" sz="1400" dirty="0" smtClean="0"/>
                <a:t>: g)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51706" y="3755974"/>
            <a:ext cx="2086717" cy="2491103"/>
            <a:chOff x="149164" y="2156313"/>
            <a:chExt cx="3242072" cy="4255220"/>
          </a:xfrm>
        </p:grpSpPr>
        <p:grpSp>
          <p:nvGrpSpPr>
            <p:cNvPr id="14" name="Group 2"/>
            <p:cNvGrpSpPr>
              <a:grpSpLocks/>
            </p:cNvGrpSpPr>
            <p:nvPr/>
          </p:nvGrpSpPr>
          <p:grpSpPr bwMode="auto">
            <a:xfrm>
              <a:off x="149164" y="2156313"/>
              <a:ext cx="3242072" cy="4255220"/>
              <a:chOff x="5181" y="2722"/>
              <a:chExt cx="1920" cy="2520"/>
            </a:xfrm>
          </p:grpSpPr>
          <p:sp>
            <p:nvSpPr>
              <p:cNvPr id="1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0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96769" y="3224761"/>
              <a:ext cx="3136740" cy="40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4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8299" y="2267480"/>
              <a:ext cx="3176784" cy="653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Aft>
                  <a:spcPts val="1000"/>
                </a:spcAft>
              </a:pPr>
              <a:r>
                <a:rPr lang="es-ES" sz="2400" dirty="0" err="1" smtClean="0">
                  <a:latin typeface="Arial" pitchFamily="34" charset="0"/>
                  <a:cs typeface="Arial" pitchFamily="34" charset="0"/>
                </a:rPr>
                <a:t>JFrame</a:t>
              </a:r>
              <a:endParaRPr lang="es-CL" sz="3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7714" y="3720740"/>
            <a:ext cx="1921395" cy="2293743"/>
            <a:chOff x="149164" y="2156313"/>
            <a:chExt cx="3242072" cy="4255220"/>
          </a:xfrm>
        </p:grpSpPr>
        <p:grpSp>
          <p:nvGrpSpPr>
            <p:cNvPr id="23" name="Group 2"/>
            <p:cNvGrpSpPr>
              <a:grpSpLocks/>
            </p:cNvGrpSpPr>
            <p:nvPr/>
          </p:nvGrpSpPr>
          <p:grpSpPr bwMode="auto">
            <a:xfrm>
              <a:off x="149164" y="2156313"/>
              <a:ext cx="3242072" cy="4255220"/>
              <a:chOff x="5181" y="2722"/>
              <a:chExt cx="1920" cy="2520"/>
            </a:xfrm>
          </p:grpSpPr>
          <p:sp>
            <p:nvSpPr>
              <p:cNvPr id="26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7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8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96769" y="3224761"/>
              <a:ext cx="3136740" cy="40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400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8299" y="2267480"/>
              <a:ext cx="3176784" cy="653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Aft>
                  <a:spcPts val="1000"/>
                </a:spcAft>
              </a:pPr>
              <a:r>
                <a:rPr lang="es-ES" sz="2400" dirty="0" err="1" smtClean="0">
                  <a:latin typeface="Arial" pitchFamily="34" charset="0"/>
                  <a:cs typeface="Arial" pitchFamily="34" charset="0"/>
                </a:rPr>
                <a:t>JPanel</a:t>
              </a:r>
              <a:endParaRPr lang="es-CL" sz="3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0" name="Elbow Connector 29"/>
          <p:cNvCxnSpPr>
            <a:stCxn id="18" idx="0"/>
          </p:cNvCxnSpPr>
          <p:nvPr/>
        </p:nvCxnSpPr>
        <p:spPr>
          <a:xfrm rot="16200000" flipV="1">
            <a:off x="6383506" y="2344414"/>
            <a:ext cx="815173" cy="20079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080" name="Elbow Connector 174079"/>
          <p:cNvCxnSpPr>
            <a:stCxn id="26" idx="0"/>
          </p:cNvCxnSpPr>
          <p:nvPr/>
        </p:nvCxnSpPr>
        <p:spPr>
          <a:xfrm rot="5400000" flipH="1" flipV="1">
            <a:off x="1799075" y="2446249"/>
            <a:ext cx="933828" cy="16151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sp>
        <p:nvSpPr>
          <p:cNvPr id="4" name="TextBox 3"/>
          <p:cNvSpPr txBox="1"/>
          <p:nvPr/>
        </p:nvSpPr>
        <p:spPr>
          <a:xfrm>
            <a:off x="613186" y="2345167"/>
            <a:ext cx="6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Ej</a:t>
            </a:r>
            <a:r>
              <a:rPr lang="es-ES" b="1" u="sng" dirty="0" smtClean="0"/>
              <a:t>: </a:t>
            </a:r>
            <a:r>
              <a:rPr lang="es-ES" b="1" u="sng" dirty="0" err="1" smtClean="0"/>
              <a:t>MouseListener</a:t>
            </a:r>
            <a:endParaRPr lang="es-CL" b="1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2" y="2795699"/>
            <a:ext cx="5219700" cy="3762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125486"/>
      </p:ext>
    </p:extLst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5" y="2497239"/>
            <a:ext cx="7852278" cy="2733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520355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6" b="28440"/>
          <a:stretch/>
        </p:blipFill>
        <p:spPr bwMode="auto">
          <a:xfrm>
            <a:off x="521825" y="2365335"/>
            <a:ext cx="2209800" cy="1254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5" y="3737593"/>
            <a:ext cx="6534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4"/>
          <a:stretch/>
        </p:blipFill>
        <p:spPr bwMode="auto">
          <a:xfrm>
            <a:off x="672296" y="4339779"/>
            <a:ext cx="577480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5" t="50000"/>
          <a:stretch/>
        </p:blipFill>
        <p:spPr bwMode="auto">
          <a:xfrm>
            <a:off x="1886916" y="4758817"/>
            <a:ext cx="400532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6" y="5069344"/>
            <a:ext cx="412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6" y="5643315"/>
            <a:ext cx="61531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6" b="1"/>
          <a:stretch/>
        </p:blipFill>
        <p:spPr bwMode="auto">
          <a:xfrm>
            <a:off x="683871" y="6177981"/>
            <a:ext cx="4324350" cy="36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844040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6" b="28440"/>
          <a:stretch/>
        </p:blipFill>
        <p:spPr bwMode="auto">
          <a:xfrm>
            <a:off x="521825" y="2365335"/>
            <a:ext cx="2209800" cy="1254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19" y="3881257"/>
            <a:ext cx="5534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4" y="4566876"/>
            <a:ext cx="4953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669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5" y="2287567"/>
            <a:ext cx="2276475" cy="140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5" y="4078690"/>
            <a:ext cx="7515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0" y="4626798"/>
            <a:ext cx="4972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91733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8115" y="1913016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Ejemplo: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5" y="2374681"/>
            <a:ext cx="6102572" cy="419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2863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Graphics</a:t>
            </a: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8115" y="1913016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Ejemplo: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3" y="2374681"/>
            <a:ext cx="8451761" cy="409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11566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6" y="2308638"/>
            <a:ext cx="2647950" cy="1638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1" y="4193633"/>
            <a:ext cx="2714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2270538"/>
            <a:ext cx="267652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50"/>
          <a:stretch/>
        </p:blipFill>
        <p:spPr bwMode="auto">
          <a:xfrm>
            <a:off x="4529756" y="4193633"/>
            <a:ext cx="3624541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12301"/>
      </p:ext>
    </p:extLst>
  </p:cSld>
  <p:clrMapOvr>
    <a:masterClrMapping/>
  </p:clrMapOvr>
  <p:transition spd="med">
    <p:pull dir="rd"/>
  </p:transition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Ayudantia04</Template>
  <TotalTime>6086</TotalTime>
  <Words>97</Words>
  <Application>Microsoft Office PowerPoint</Application>
  <PresentationFormat>On-screen Show (4:3)</PresentationFormat>
  <Paragraphs>50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</vt:lpstr>
      <vt:lpstr>PowerPoint Presentation</vt:lpstr>
      <vt:lpstr>Graphics</vt:lpstr>
      <vt:lpstr>Graphics</vt:lpstr>
      <vt:lpstr>Graphics</vt:lpstr>
      <vt:lpstr>Graphics</vt:lpstr>
      <vt:lpstr>Graphics</vt:lpstr>
      <vt:lpstr>Graphics</vt:lpstr>
      <vt:lpstr>Graphics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Listeners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200</cp:revision>
  <cp:lastPrinted>1601-01-01T00:00:00Z</cp:lastPrinted>
  <dcterms:created xsi:type="dcterms:W3CDTF">1601-01-01T00:00:00Z</dcterms:created>
  <dcterms:modified xsi:type="dcterms:W3CDTF">2014-06-11T21:51:41Z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