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0"/>
  </p:notesMasterIdLst>
  <p:sldIdLst>
    <p:sldId id="304" r:id="rId2"/>
    <p:sldId id="306" r:id="rId3"/>
    <p:sldId id="307" r:id="rId4"/>
    <p:sldId id="308" r:id="rId5"/>
    <p:sldId id="309" r:id="rId6"/>
    <p:sldId id="310" r:id="rId7"/>
    <p:sldId id="311" r:id="rId8"/>
    <p:sldId id="312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FF9933"/>
    <a:srgbClr val="99CC00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429" autoAdjust="0"/>
  </p:normalViewPr>
  <p:slideViewPr>
    <p:cSldViewPr snapToGrid="0">
      <p:cViewPr varScale="1">
        <p:scale>
          <a:sx n="82" d="100"/>
          <a:sy n="82" d="100"/>
        </p:scale>
        <p:origin x="-12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5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6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7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8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/>
              <a:pPr/>
              <a:t>3/28/2008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9F80C3B-C92D-47C8-853A-45AD96669C0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33F0-5885-4260-8086-61894037917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895C6DBA-56E6-4EE2-A27A-322B0B82A999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DBC8-7141-458F-B79A-B71E69F4ED0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F65329F-C139-4E3E-AECE-84EE02EC077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0961-45F4-4E3C-AF2A-7AF35196A92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1CF6-B975-4982-985D-E42172E5D17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7E8F-9F28-436D-BE6F-B5477881384E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B5E0-A0C6-4433-92B6-6C57C3B40D6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F40-65F4-40D9-B043-A77ED0C5DD1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9866-5D59-4F10-A651-BEEB854EAC7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</a:t>
            </a: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</a:t>
            </a:r>
            <a:endParaRPr kumimoji="0" lang="es-E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88950" y="2505298"/>
            <a:ext cx="3877519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8043" y="3331078"/>
            <a:ext cx="8449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 </a:t>
            </a:r>
            <a:r>
              <a:rPr lang="es-ES" dirty="0" smtClean="0"/>
              <a:t>MIDI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624943" y="3476264"/>
            <a:ext cx="794797" cy="40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5632431" y="3520634"/>
            <a:ext cx="1190266" cy="40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MIDI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67923" y="4710899"/>
            <a:ext cx="1342663" cy="400707"/>
            <a:chOff x="3275636" y="2106591"/>
            <a:chExt cx="1342663" cy="400707"/>
          </a:xfrm>
        </p:grpSpPr>
        <p:sp>
          <p:nvSpPr>
            <p:cNvPr id="4" name="Rectangle 3"/>
            <p:cNvSpPr/>
            <p:nvPr/>
          </p:nvSpPr>
          <p:spPr>
            <a:xfrm>
              <a:off x="3287209" y="2106591"/>
              <a:ext cx="1296365" cy="400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5636" y="2129742"/>
              <a:ext cx="1342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Sequencer</a:t>
              </a:r>
              <a:endParaRPr lang="es-CL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609284" y="3532212"/>
            <a:ext cx="121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Sequence</a:t>
            </a:r>
            <a:endParaRPr lang="es-CL" dirty="0"/>
          </a:p>
        </p:txBody>
      </p:sp>
      <p:sp>
        <p:nvSpPr>
          <p:cNvPr id="11" name="TextBox 10"/>
          <p:cNvSpPr txBox="1"/>
          <p:nvPr/>
        </p:nvSpPr>
        <p:spPr>
          <a:xfrm>
            <a:off x="2601794" y="3487842"/>
            <a:ext cx="85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Buffer</a:t>
            </a:r>
            <a:endParaRPr lang="es-CL" dirty="0"/>
          </a:p>
        </p:txBody>
      </p:sp>
      <p:cxnSp>
        <p:nvCxnSpPr>
          <p:cNvPr id="15" name="Shape 14"/>
          <p:cNvCxnSpPr>
            <a:endCxn id="13" idx="2"/>
          </p:cNvCxnSpPr>
          <p:nvPr/>
        </p:nvCxnSpPr>
        <p:spPr>
          <a:xfrm rot="10800000">
            <a:off x="3022343" y="3876972"/>
            <a:ext cx="1045581" cy="10417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1" idx="3"/>
          </p:cNvCxnSpPr>
          <p:nvPr/>
        </p:nvCxnSpPr>
        <p:spPr>
          <a:xfrm>
            <a:off x="3454463" y="3672508"/>
            <a:ext cx="740781" cy="102681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53565" y="2397889"/>
            <a:ext cx="935623" cy="40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TextBox 18"/>
          <p:cNvSpPr txBox="1"/>
          <p:nvPr/>
        </p:nvSpPr>
        <p:spPr>
          <a:xfrm>
            <a:off x="2534275" y="2424900"/>
            <a:ext cx="97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Archivo</a:t>
            </a:r>
            <a:endParaRPr lang="es-CL" dirty="0"/>
          </a:p>
        </p:txBody>
      </p:sp>
      <p:cxnSp>
        <p:nvCxnSpPr>
          <p:cNvPr id="21" name="Straight Arrow Connector 20"/>
          <p:cNvCxnSpPr>
            <a:stCxn id="19" idx="2"/>
            <a:endCxn id="11" idx="0"/>
          </p:cNvCxnSpPr>
          <p:nvPr/>
        </p:nvCxnSpPr>
        <p:spPr>
          <a:xfrm rot="16200000" flipH="1">
            <a:off x="2678913" y="3138626"/>
            <a:ext cx="693610" cy="4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19591" y="2388244"/>
            <a:ext cx="760077" cy="40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TextBox 22"/>
          <p:cNvSpPr txBox="1"/>
          <p:nvPr/>
        </p:nvSpPr>
        <p:spPr>
          <a:xfrm>
            <a:off x="5811854" y="2380531"/>
            <a:ext cx="80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Track</a:t>
            </a:r>
            <a:endParaRPr lang="es-CL" dirty="0"/>
          </a:p>
        </p:txBody>
      </p:sp>
      <p:cxnSp>
        <p:nvCxnSpPr>
          <p:cNvPr id="27" name="Straight Arrow Connector 26"/>
          <p:cNvCxnSpPr>
            <a:stCxn id="23" idx="2"/>
            <a:endCxn id="6" idx="0"/>
          </p:cNvCxnSpPr>
          <p:nvPr/>
        </p:nvCxnSpPr>
        <p:spPr>
          <a:xfrm rot="16200000" flipH="1">
            <a:off x="5823376" y="3139596"/>
            <a:ext cx="782349" cy="2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6" idx="2"/>
          </p:cNvCxnSpPr>
          <p:nvPr/>
        </p:nvCxnSpPr>
        <p:spPr>
          <a:xfrm rot="5400000">
            <a:off x="5304703" y="4007428"/>
            <a:ext cx="1017172" cy="8054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Reproduciendo MIDI (Archivo)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412" y="2316482"/>
            <a:ext cx="8650044" cy="3019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173620" y="1840838"/>
            <a:ext cx="30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Ejemplo:</a:t>
            </a:r>
            <a:endParaRPr lang="es-CL" dirty="0"/>
          </a:p>
        </p:txBody>
      </p:sp>
      <p:grpSp>
        <p:nvGrpSpPr>
          <p:cNvPr id="50" name="Group 49"/>
          <p:cNvGrpSpPr/>
          <p:nvPr/>
        </p:nvGrpSpPr>
        <p:grpSpPr>
          <a:xfrm>
            <a:off x="902825" y="3310822"/>
            <a:ext cx="7708740" cy="3054659"/>
            <a:chOff x="902825" y="2615878"/>
            <a:chExt cx="7708740" cy="3054659"/>
          </a:xfrm>
        </p:grpSpPr>
        <p:sp>
          <p:nvSpPr>
            <p:cNvPr id="28" name="TextBox 27"/>
            <p:cNvSpPr txBox="1"/>
            <p:nvPr/>
          </p:nvSpPr>
          <p:spPr>
            <a:xfrm>
              <a:off x="1551007" y="5301205"/>
              <a:ext cx="572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Se utiliza para abrir archivos dentro de un mismo .JAR</a:t>
              </a:r>
              <a:endParaRPr lang="es-CL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70659" y="4970543"/>
              <a:ext cx="5576095" cy="2959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9" name="Rectangle 48"/>
            <p:cNvSpPr/>
            <p:nvPr/>
          </p:nvSpPr>
          <p:spPr>
            <a:xfrm>
              <a:off x="902825" y="2615878"/>
              <a:ext cx="7708740" cy="1967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Reproduciendo MIDI (</a:t>
            </a:r>
            <a:r>
              <a:rPr lang="es-ES" dirty="0" err="1" smtClean="0"/>
              <a:t>Track</a:t>
            </a:r>
            <a:r>
              <a:rPr lang="es-ES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7238" y="2023718"/>
            <a:ext cx="71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 (declaración del secuenciador y secuencia):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2469499"/>
            <a:ext cx="8970380" cy="3123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Reproduciendo MIDI (</a:t>
            </a:r>
            <a:r>
              <a:rPr lang="es-ES" dirty="0" err="1" smtClean="0"/>
              <a:t>Track</a:t>
            </a:r>
            <a:r>
              <a:rPr lang="es-ES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619" y="1145894"/>
            <a:ext cx="719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 (declaración del secuenciador y secuencia):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95438"/>
            <a:ext cx="7873340" cy="5262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Threads</a:t>
            </a:r>
            <a:endParaRPr lang="es-E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0254" y="3624804"/>
            <a:ext cx="1213416" cy="40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TextBox 5"/>
          <p:cNvSpPr txBox="1"/>
          <p:nvPr/>
        </p:nvSpPr>
        <p:spPr>
          <a:xfrm>
            <a:off x="1660966" y="3640241"/>
            <a:ext cx="12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Programa</a:t>
            </a:r>
            <a:endParaRPr lang="es-CL" dirty="0"/>
          </a:p>
        </p:txBody>
      </p:sp>
      <p:sp>
        <p:nvSpPr>
          <p:cNvPr id="8" name="Rectangle 7"/>
          <p:cNvSpPr/>
          <p:nvPr/>
        </p:nvSpPr>
        <p:spPr>
          <a:xfrm>
            <a:off x="3869798" y="2179899"/>
            <a:ext cx="933695" cy="40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3850511" y="2195336"/>
            <a:ext cx="9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Thread</a:t>
            </a:r>
            <a:endParaRPr lang="es-CL" dirty="0"/>
          </a:p>
        </p:txBody>
      </p:sp>
      <p:sp>
        <p:nvSpPr>
          <p:cNvPr id="10" name="Rectangle 9"/>
          <p:cNvSpPr/>
          <p:nvPr/>
        </p:nvSpPr>
        <p:spPr>
          <a:xfrm>
            <a:off x="4670384" y="5040775"/>
            <a:ext cx="933695" cy="40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4651097" y="5056212"/>
            <a:ext cx="9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Thread</a:t>
            </a:r>
            <a:endParaRPr lang="es-CL" dirty="0"/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2893670" y="3796496"/>
            <a:ext cx="5289631" cy="28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2"/>
          </p:cNvCxnSpPr>
          <p:nvPr/>
        </p:nvCxnSpPr>
        <p:spPr>
          <a:xfrm rot="5400000" flipH="1" flipV="1">
            <a:off x="3694691" y="3175759"/>
            <a:ext cx="1231828" cy="9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3495" y="2372810"/>
            <a:ext cx="3345083" cy="7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>
          <a:xfrm rot="16200000" flipH="1">
            <a:off x="4491943" y="4432141"/>
            <a:ext cx="1248138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04081" y="5240878"/>
            <a:ext cx="2602370" cy="2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Threads</a:t>
            </a:r>
            <a:endParaRPr lang="es-E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4778" y="2613390"/>
            <a:ext cx="1349536" cy="32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995654" y="2146062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Métodos importantes:</a:t>
            </a:r>
            <a:endParaRPr lang="es-CL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4075" y="3432480"/>
            <a:ext cx="1466037" cy="39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130" y="4347542"/>
            <a:ext cx="3931967" cy="36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472636" y="2597478"/>
            <a:ext cx="493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Contiene en su cuerpo, la ejecución del </a:t>
            </a:r>
            <a:r>
              <a:rPr lang="es-ES" dirty="0" err="1" smtClean="0"/>
              <a:t>Thread</a:t>
            </a:r>
            <a:r>
              <a:rPr lang="es-ES" dirty="0" smtClean="0"/>
              <a:t> (Debe redefinirse)</a:t>
            </a:r>
            <a:endParaRPr lang="es-CL" dirty="0"/>
          </a:p>
        </p:txBody>
      </p:sp>
      <p:sp>
        <p:nvSpPr>
          <p:cNvPr id="21" name="TextBox 20"/>
          <p:cNvSpPr txBox="1"/>
          <p:nvPr/>
        </p:nvSpPr>
        <p:spPr>
          <a:xfrm>
            <a:off x="3659760" y="3444356"/>
            <a:ext cx="298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Llama a </a:t>
            </a:r>
            <a:r>
              <a:rPr lang="es-ES" dirty="0" err="1" smtClean="0"/>
              <a:t>run</a:t>
            </a:r>
            <a:r>
              <a:rPr lang="es-ES" dirty="0" smtClean="0"/>
              <a:t>()</a:t>
            </a:r>
            <a:endParaRPr lang="es-CL" dirty="0"/>
          </a:p>
        </p:txBody>
      </p:sp>
      <p:sp>
        <p:nvSpPr>
          <p:cNvPr id="22" name="TextBox 21"/>
          <p:cNvSpPr txBox="1"/>
          <p:nvPr/>
        </p:nvSpPr>
        <p:spPr>
          <a:xfrm>
            <a:off x="5224272" y="4406983"/>
            <a:ext cx="298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Pausa el </a:t>
            </a:r>
            <a:r>
              <a:rPr lang="es-ES" dirty="0" err="1" smtClean="0"/>
              <a:t>Thread</a:t>
            </a:r>
            <a:r>
              <a:rPr lang="es-ES" dirty="0" smtClean="0"/>
              <a:t> por “</a:t>
            </a:r>
            <a:r>
              <a:rPr lang="es-ES" dirty="0" err="1" smtClean="0"/>
              <a:t>millis</a:t>
            </a:r>
            <a:r>
              <a:rPr lang="es-ES" dirty="0" smtClean="0"/>
              <a:t>” milisegundos</a:t>
            </a: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err="1" smtClean="0"/>
              <a:t>Threads</a:t>
            </a:r>
            <a:endParaRPr lang="es-E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928342" y="1807289"/>
            <a:ext cx="29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Ejemplo:</a:t>
            </a:r>
            <a:endParaRPr lang="es-CL" u="sn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912" y="2294871"/>
            <a:ext cx="5075740" cy="44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Ayudantia06</Template>
  <TotalTime>6053</TotalTime>
  <Words>102</Words>
  <Application>Microsoft Office PowerPoint</Application>
  <PresentationFormat>On-screen Show (4:3)</PresentationFormat>
  <Paragraphs>36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</vt:lpstr>
      <vt:lpstr>PowerPoint Presentation</vt:lpstr>
      <vt:lpstr>MIDI</vt:lpstr>
      <vt:lpstr>Reproduciendo MIDI (Archivo)</vt:lpstr>
      <vt:lpstr>Reproduciendo MIDI (Track)</vt:lpstr>
      <vt:lpstr>Reproduciendo MIDI (Track)</vt:lpstr>
      <vt:lpstr>Threads</vt:lpstr>
      <vt:lpstr>Threads</vt:lpstr>
      <vt:lpstr>Threads</vt:lpstr>
    </vt:vector>
  </TitlesOfParts>
  <Company>UACH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202</cp:revision>
  <cp:lastPrinted>1601-01-01T00:00:00Z</cp:lastPrinted>
  <dcterms:created xsi:type="dcterms:W3CDTF">1601-01-01T00:00:00Z</dcterms:created>
  <dcterms:modified xsi:type="dcterms:W3CDTF">2014-06-18T18:27:20Z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