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50b850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50b850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50b850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50b850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50b850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50b850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4e712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4e712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4e71231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4e71231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4e71231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4e71231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541e1e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541e1e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541e1e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541e1e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541e1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541e1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50b85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50b85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50b850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50b850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30275" y="647475"/>
            <a:ext cx="50175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Proyecto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Cotiza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Fácil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13075" y="3063375"/>
            <a:ext cx="34707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INFO263 Fundamentos de Ingeniería de Software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8275" y="3203125"/>
            <a:ext cx="2674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Felipe Aguilera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Camilo Muñoz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Cristian Ordoñez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Pablo Sáez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798300" y="1144200"/>
            <a:ext cx="75474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Rendimiento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Respuesta del sistema a una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búsqueda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máximo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10 segundos.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Desplegar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en no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 2 segundos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Fiabilidad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La</a:t>
            </a:r>
            <a:r>
              <a:rPr lang="es" sz="1800"/>
              <a:t> fiabilidad del sistema dependerá de qué tan fidedigno es el método de búsqueda sobre cada sitio web al que se le realizará web scraping y de la disponibilidad del sitio web proveedor de los productos al momento de cada búsqueda.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Requisitos no funcionales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98300" y="963000"/>
            <a:ext cx="75474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Seguridad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 sistema será capaz de autenticar fehacientemente a cada usuario.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Disponibilidad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 software debe tener una disponibilidad lo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cercana posible al 100% desde el momento de despliegue a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producción, </a:t>
            </a:r>
            <a:r>
              <a:rPr lang="es" sz="1800"/>
              <a:t>a excepción de posibles momentos de mantención y/o renovación de ciertas partes del sistema.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disponibilidad de una tienda específica en la búsqueda de productos dependerá primeramente de la disponibilidad del sitio web, y la existencia del programa de web scraping sobre el sitio web específico.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Requisitos no funcionales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2716500" y="1983600"/>
            <a:ext cx="37110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Lato"/>
                <a:ea typeface="Lato"/>
                <a:cs typeface="Lato"/>
                <a:sym typeface="Lato"/>
              </a:rPr>
              <a:t>Gracias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27925" y="653750"/>
            <a:ext cx="5632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Arcos Hogar Servicios Integrales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474800" y="2145350"/>
            <a:ext cx="61944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Posee giro de Contratista en Obras Menores.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Trabajan a través del DAEM.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Licitan a través del portal ChileCompra.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Dueña Sra. Genoveva Lienlaf, encargada de la parte administrativa.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Sr. Oscar Muñoz, encargado de planificar y ejecutar la obra.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244" y="591682"/>
            <a:ext cx="1919275" cy="103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Problema Identificado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688700"/>
            <a:ext cx="54633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Tiempos de creación de licitaciones.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Cotización de materiales y herramientas a ser usadas muy tediosa.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75" y="3111288"/>
            <a:ext cx="27813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8567" l="0" r="0" t="0"/>
          <a:stretch/>
        </p:blipFill>
        <p:spPr>
          <a:xfrm>
            <a:off x="7378250" y="571688"/>
            <a:ext cx="945075" cy="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Solución Software Propuesto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504050" y="2179675"/>
            <a:ext cx="6252600" cy="1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propone la creación de un software de apoyo para agilizar el proceso de cotización de materiales.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Uso de web scraping para la obtención de precios.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Compatibilidad con navegadores web Chrome.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475" y="716225"/>
            <a:ext cx="2187531" cy="1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53575" y="34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Tecnologías propuestas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00" y="1265988"/>
            <a:ext cx="1399050" cy="13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200" y="1056775"/>
            <a:ext cx="2971344" cy="181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5025" y="1089226"/>
            <a:ext cx="1905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24563" l="0" r="0" t="27329"/>
          <a:stretch/>
        </p:blipFill>
        <p:spPr>
          <a:xfrm>
            <a:off x="2875050" y="3459225"/>
            <a:ext cx="3877661" cy="13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SoloTodo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1307850"/>
            <a:ext cx="74089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SoloTodo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50" y="1307850"/>
            <a:ext cx="74089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Funciones del software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87150" y="1553850"/>
            <a:ext cx="77697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515112" rtl="0" algn="just">
              <a:spcBef>
                <a:spcPts val="1416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el registro y la administración de cuentas de usuarios.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515112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realizar búsquedas de productos con determinados parámetros.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515112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visualizar el resultado de cada búsqueda.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515112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realizar comparativas de productos.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Funciones del software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87150" y="1553850"/>
            <a:ext cx="77697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515112" rtl="0" algn="just">
              <a:spcBef>
                <a:spcPts val="1416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guardar datos de búsqueda.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515112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escoger las tiendas a las que desea realizar la búsqueda.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515112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exportar la información a algún formato específico (pdf, txt, doc, etc).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515112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Extraer información de páginas web específicas realizando Web Scraping.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515112" rtl="0" algn="just">
              <a:spcBef>
                <a:spcPts val="1416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