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4713405"/>
            <a:ext cx="12240181" cy="1002681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5126892"/>
            <a:ext cx="10800160" cy="695343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402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8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533356"/>
            <a:ext cx="3105046" cy="24407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533356"/>
            <a:ext cx="9135135" cy="2440702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2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4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7180114"/>
            <a:ext cx="12420184" cy="1198017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9273626"/>
            <a:ext cx="12420184" cy="6300091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8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7666780"/>
            <a:ext cx="6120091" cy="1827360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7666780"/>
            <a:ext cx="6120091" cy="1827360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845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533362"/>
            <a:ext cx="12420184" cy="55667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7060106"/>
            <a:ext cx="6091964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0520155"/>
            <a:ext cx="6091964" cy="154735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7060106"/>
            <a:ext cx="6121966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0520155"/>
            <a:ext cx="6121966" cy="154735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2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30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49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146734"/>
            <a:ext cx="7290108" cy="2046696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2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146734"/>
            <a:ext cx="7290108" cy="20466969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3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533362"/>
            <a:ext cx="1242018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7666780"/>
            <a:ext cx="1242018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2CE8-8FFE-495F-9494-85C50E535AFC}" type="datetimeFigureOut">
              <a:rPr lang="es-CL" smtClean="0"/>
              <a:t>24-09-2016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6693734"/>
            <a:ext cx="486007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940D-12B6-479E-A757-AE2AE1CD4E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2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gi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gif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3.gif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-2" y="17203504"/>
            <a:ext cx="14400214" cy="425273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/>
          </a:p>
        </p:txBody>
      </p:sp>
      <p:sp>
        <p:nvSpPr>
          <p:cNvPr id="21" name="Rectángulo 20"/>
          <p:cNvSpPr/>
          <p:nvPr/>
        </p:nvSpPr>
        <p:spPr>
          <a:xfrm>
            <a:off x="-1" y="10153650"/>
            <a:ext cx="14400213" cy="7143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0" y="-1"/>
            <a:ext cx="14400213" cy="1017270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/>
          </a:p>
        </p:txBody>
      </p:sp>
      <p:grpSp>
        <p:nvGrpSpPr>
          <p:cNvPr id="18" name="Grupo 17"/>
          <p:cNvGrpSpPr/>
          <p:nvPr/>
        </p:nvGrpSpPr>
        <p:grpSpPr>
          <a:xfrm>
            <a:off x="3660909" y="326618"/>
            <a:ext cx="7078394" cy="6072813"/>
            <a:chOff x="-10146807" y="-5818813"/>
            <a:chExt cx="7078394" cy="6072813"/>
          </a:xfrm>
        </p:grpSpPr>
        <p:sp>
          <p:nvSpPr>
            <p:cNvPr id="17" name="Rectángulo 16"/>
            <p:cNvSpPr/>
            <p:nvPr/>
          </p:nvSpPr>
          <p:spPr>
            <a:xfrm>
              <a:off x="-9723803" y="-2970357"/>
              <a:ext cx="3142958" cy="2314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-9382079" y="-3171367"/>
              <a:ext cx="3142958" cy="2314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-10146807" y="-5818813"/>
              <a:ext cx="7078394" cy="6072813"/>
              <a:chOff x="-901207" y="-6299456"/>
              <a:chExt cx="7078394" cy="6072813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159651" y="-3570126"/>
                <a:ext cx="736979" cy="45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3241341" y="-3178889"/>
                <a:ext cx="736979" cy="45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269500" y="-3652011"/>
                <a:ext cx="736979" cy="45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1094094" y="-4442346"/>
                <a:ext cx="736979" cy="45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-136479" y="-4667534"/>
                <a:ext cx="736979" cy="45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L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01207" y="-6299456"/>
                <a:ext cx="7078394" cy="6072813"/>
              </a:xfrm>
              <a:prstGeom prst="rect">
                <a:avLst/>
              </a:prstGeom>
              <a:effectLst>
                <a:glow rad="101600">
                  <a:schemeClr val="bg1">
                    <a:alpha val="60000"/>
                  </a:schemeClr>
                </a:glow>
              </a:effectLst>
            </p:spPr>
          </p:pic>
        </p:grpSp>
      </p:grpSp>
      <p:pic>
        <p:nvPicPr>
          <p:cNvPr id="1026" name="Picture 2" descr="http://www.returndates.com/backgrounds/simpsons.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5" y="6600441"/>
            <a:ext cx="762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945" y="326618"/>
            <a:ext cx="1371600" cy="1581150"/>
          </a:xfrm>
          <a:prstGeom prst="rect">
            <a:avLst/>
          </a:prstGeom>
        </p:spPr>
      </p:pic>
      <p:pic>
        <p:nvPicPr>
          <p:cNvPr id="1030" name="Picture 6" descr="https://image.freepik.com/free-icon/down-arrowhead-in-a-circle_318-6035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367" y1="26518" x2="45367" y2="26518"/>
                        <a14:foregroundMark x1="51118" y1="38019" x2="51118" y2="38019"/>
                        <a14:foregroundMark x1="53035" y1="73482" x2="53035" y2="73482"/>
                        <a14:foregroundMark x1="52716" y1="73482" x2="52716" y2="73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52" y="9367078"/>
            <a:ext cx="1201306" cy="12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1784196" y="11591660"/>
            <a:ext cx="11493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b="1" dirty="0">
                <a:latin typeface="Lekton" panose="02000000000000000000" pitchFamily="2" charset="0"/>
              </a:rPr>
              <a:t>					HISTORIA</a:t>
            </a:r>
          </a:p>
          <a:p>
            <a:r>
              <a:rPr lang="es-CL" sz="6600" b="1" dirty="0">
                <a:latin typeface="Lekton" panose="02000000000000000000" pitchFamily="2" charset="0"/>
              </a:rPr>
              <a:t>					PERSONAJES</a:t>
            </a:r>
          </a:p>
          <a:p>
            <a:r>
              <a:rPr lang="es-CL" sz="6600" b="1" dirty="0">
                <a:latin typeface="Lekton" panose="02000000000000000000" pitchFamily="2" charset="0"/>
              </a:rPr>
              <a:t>					VIDEOS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44" y="3579458"/>
            <a:ext cx="4308899" cy="114155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2" y="6077949"/>
            <a:ext cx="3237241" cy="85764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6264465"/>
            <a:ext cx="3607543" cy="270565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31" y="16266887"/>
            <a:ext cx="3649856" cy="270323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90" y="16259279"/>
            <a:ext cx="3614459" cy="2710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97" y="4022279"/>
            <a:ext cx="4128253" cy="10937002"/>
          </a:xfrm>
          <a:prstGeom prst="rect">
            <a:avLst/>
          </a:prstGeom>
        </p:spPr>
      </p:pic>
      <p:pic>
        <p:nvPicPr>
          <p:cNvPr id="24" name="Picture 6" descr="https://image.freepik.com/free-icon/down-arrowhead-in-a-circle_318-6035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367" y1="26518" x2="45367" y2="26518"/>
                        <a14:foregroundMark x1="51118" y1="38019" x2="51118" y2="38019"/>
                        <a14:foregroundMark x1="53035" y1="73482" x2="53035" y2="73482"/>
                        <a14:foregroundMark x1="52716" y1="73482" x2="52716" y2="73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89" y="18729218"/>
            <a:ext cx="1201306" cy="12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384" y="16266887"/>
            <a:ext cx="3744094" cy="2703236"/>
          </a:xfrm>
          <a:prstGeom prst="rect">
            <a:avLst/>
          </a:prstGeom>
        </p:spPr>
      </p:pic>
      <p:pic>
        <p:nvPicPr>
          <p:cNvPr id="27" name="Picture 2" descr="http://www.returndates.com/backgrounds/simpsons.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" y="19680076"/>
            <a:ext cx="3632202" cy="140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2020070" y="20138004"/>
            <a:ext cx="11493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latin typeface="Lekton" panose="02000000000000000000" pitchFamily="2" charset="0"/>
              </a:rPr>
              <a:t>					[MARQUE] REALIZADO POR: --------</a:t>
            </a:r>
          </a:p>
          <a:p>
            <a:r>
              <a:rPr lang="es-CL" sz="2400" b="1" dirty="0">
                <a:latin typeface="Lekton" panose="02000000000000000000" pitchFamily="2" charset="0"/>
              </a:rPr>
              <a:t>					2016 UACH</a:t>
            </a:r>
          </a:p>
        </p:txBody>
      </p:sp>
    </p:spTree>
    <p:extLst>
      <p:ext uri="{BB962C8B-B14F-4D97-AF65-F5344CB8AC3E}">
        <p14:creationId xmlns:p14="http://schemas.microsoft.com/office/powerpoint/2010/main" val="307484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Lekton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Jelvez</dc:creator>
  <cp:lastModifiedBy>Ignacio Jelvez</cp:lastModifiedBy>
  <cp:revision>5</cp:revision>
  <dcterms:created xsi:type="dcterms:W3CDTF">2016-09-24T02:30:51Z</dcterms:created>
  <dcterms:modified xsi:type="dcterms:W3CDTF">2016-09-24T03:19:09Z</dcterms:modified>
</cp:coreProperties>
</file>