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3A6BE-2FAA-4603-B502-3676C71E86CB}" type="datetimeFigureOut">
              <a:rPr lang="es-ES" smtClean="0"/>
              <a:t>28/03/2019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F0F40-5378-4D1B-8E04-DB3A19E8B4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274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7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6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28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07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09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0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37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5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99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2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8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59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81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0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882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io/BufferedReader.html#read--" TargetMode="External"/><Relationship Id="rId2" Type="http://schemas.openxmlformats.org/officeDocument/2006/relationships/hyperlink" Target="https://docs.oracle.com/javase/7/docs/api/java/io/BufferedWrite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66272-BD86-4BFF-AED4-B351C8FC9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330" y="1449147"/>
            <a:ext cx="10891671" cy="2971051"/>
          </a:xfrm>
        </p:spPr>
        <p:txBody>
          <a:bodyPr/>
          <a:lstStyle/>
          <a:p>
            <a:r>
              <a:rPr lang="es-ES" dirty="0" err="1"/>
              <a:t>BufferedWriter</a:t>
            </a:r>
            <a:r>
              <a:rPr lang="es-ES" dirty="0"/>
              <a:t> &amp; </a:t>
            </a:r>
            <a:r>
              <a:rPr lang="es-ES" dirty="0" err="1"/>
              <a:t>BufferedReader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7AD3A8-A1B9-448B-9C82-40E4241B0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6592" y="4973879"/>
            <a:ext cx="10572000" cy="434974"/>
          </a:xfrm>
        </p:spPr>
        <p:txBody>
          <a:bodyPr/>
          <a:lstStyle/>
          <a:p>
            <a:r>
              <a:rPr lang="es-ES" dirty="0"/>
              <a:t>Pablo Prats Jiménez</a:t>
            </a:r>
          </a:p>
        </p:txBody>
      </p:sp>
    </p:spTree>
    <p:extLst>
      <p:ext uri="{BB962C8B-B14F-4D97-AF65-F5344CB8AC3E}">
        <p14:creationId xmlns:p14="http://schemas.microsoft.com/office/powerpoint/2010/main" val="971518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 idx="4294967295"/>
          </p:nvPr>
        </p:nvSpPr>
        <p:spPr>
          <a:xfrm>
            <a:off x="1031600" y="1581900"/>
            <a:ext cx="10128800" cy="165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s" dirty="0">
                <a:solidFill>
                  <a:schemeClr val="lt2"/>
                </a:solidFill>
              </a:rPr>
              <a:t>"No es que Asun me asuste. Es tan sólo que no quiero estar allí cuando llegue"</a:t>
            </a:r>
            <a:endParaRPr dirty="0">
              <a:solidFill>
                <a:schemeClr val="lt2"/>
              </a:solidFill>
            </a:endParaRPr>
          </a:p>
        </p:txBody>
      </p:sp>
      <p:cxnSp>
        <p:nvCxnSpPr>
          <p:cNvPr id="96" name="Shape 96"/>
          <p:cNvCxnSpPr/>
          <p:nvPr/>
        </p:nvCxnSpPr>
        <p:spPr>
          <a:xfrm>
            <a:off x="5727400" y="3591200"/>
            <a:ext cx="737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" name="Shape 97"/>
          <p:cNvSpPr txBox="1">
            <a:spLocks noGrp="1"/>
          </p:cNvSpPr>
          <p:nvPr>
            <p:ph type="body" idx="4294967295"/>
          </p:nvPr>
        </p:nvSpPr>
        <p:spPr>
          <a:xfrm>
            <a:off x="1031600" y="3816346"/>
            <a:ext cx="10128800" cy="69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-Trigésima primera víctima de Asun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DF986-B443-452D-9611-19E148EA8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Hereda de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6A3FB57B-6084-42C9-9CCD-07783F74ED1A}"/>
              </a:ext>
            </a:extLst>
          </p:cNvPr>
          <p:cNvSpPr/>
          <p:nvPr/>
        </p:nvSpPr>
        <p:spPr>
          <a:xfrm>
            <a:off x="384313" y="2445768"/>
            <a:ext cx="3564835" cy="2173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err="1"/>
              <a:t>Java.Lang.Object</a:t>
            </a:r>
            <a:endParaRPr lang="es-ES" sz="2000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8739508-42AC-4626-BFB3-2D0FDB29EAF3}"/>
              </a:ext>
            </a:extLst>
          </p:cNvPr>
          <p:cNvSpPr/>
          <p:nvPr/>
        </p:nvSpPr>
        <p:spPr>
          <a:xfrm>
            <a:off x="4234069" y="3429000"/>
            <a:ext cx="3564835" cy="2173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err="1"/>
              <a:t>Java.io.Reader</a:t>
            </a:r>
            <a:endParaRPr lang="es-ES" sz="2400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5F6E86-A27E-4C6E-90B9-5EA5BBEF7640}"/>
              </a:ext>
            </a:extLst>
          </p:cNvPr>
          <p:cNvSpPr/>
          <p:nvPr/>
        </p:nvSpPr>
        <p:spPr>
          <a:xfrm>
            <a:off x="8083825" y="4237456"/>
            <a:ext cx="3564835" cy="2173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Java.io.BufferedReader</a:t>
            </a:r>
            <a:endParaRPr lang="es-ES" dirty="0"/>
          </a:p>
        </p:txBody>
      </p:sp>
      <p:sp>
        <p:nvSpPr>
          <p:cNvPr id="7" name="Flecha: curvada hacia la derecha 6">
            <a:extLst>
              <a:ext uri="{FF2B5EF4-FFF2-40B4-BE49-F238E27FC236}">
                <a16:creationId xmlns:a16="http://schemas.microsoft.com/office/drawing/2014/main" id="{ABAC52D3-AC1C-4AFF-970C-640E6156FD49}"/>
              </a:ext>
            </a:extLst>
          </p:cNvPr>
          <p:cNvSpPr/>
          <p:nvPr/>
        </p:nvSpPr>
        <p:spPr>
          <a:xfrm rot="17620337">
            <a:off x="3472675" y="4250254"/>
            <a:ext cx="388931" cy="127830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Flecha: curvada hacia la derecha 7">
            <a:extLst>
              <a:ext uri="{FF2B5EF4-FFF2-40B4-BE49-F238E27FC236}">
                <a16:creationId xmlns:a16="http://schemas.microsoft.com/office/drawing/2014/main" id="{7BF92F67-8389-4FBD-AA23-285EBE91A8E2}"/>
              </a:ext>
            </a:extLst>
          </p:cNvPr>
          <p:cNvSpPr/>
          <p:nvPr/>
        </p:nvSpPr>
        <p:spPr>
          <a:xfrm rot="17620337">
            <a:off x="7401945" y="5182728"/>
            <a:ext cx="388931" cy="127830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35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DF986-B443-452D-9611-19E148EA8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Hereda de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6A3FB57B-6084-42C9-9CCD-07783F74ED1A}"/>
              </a:ext>
            </a:extLst>
          </p:cNvPr>
          <p:cNvSpPr/>
          <p:nvPr/>
        </p:nvSpPr>
        <p:spPr>
          <a:xfrm>
            <a:off x="384313" y="2445768"/>
            <a:ext cx="3564835" cy="2173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err="1"/>
              <a:t>Java.Lang.Object</a:t>
            </a:r>
            <a:endParaRPr lang="es-ES" sz="2000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8739508-42AC-4626-BFB3-2D0FDB29EAF3}"/>
              </a:ext>
            </a:extLst>
          </p:cNvPr>
          <p:cNvSpPr/>
          <p:nvPr/>
        </p:nvSpPr>
        <p:spPr>
          <a:xfrm>
            <a:off x="4234069" y="3429000"/>
            <a:ext cx="3564835" cy="2173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err="1"/>
              <a:t>Java.io.Writer</a:t>
            </a:r>
            <a:endParaRPr lang="es-ES" sz="2400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5F6E86-A27E-4C6E-90B9-5EA5BBEF7640}"/>
              </a:ext>
            </a:extLst>
          </p:cNvPr>
          <p:cNvSpPr/>
          <p:nvPr/>
        </p:nvSpPr>
        <p:spPr>
          <a:xfrm>
            <a:off x="8083825" y="4237456"/>
            <a:ext cx="3564835" cy="2173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Java.io.BufferedWriter</a:t>
            </a:r>
            <a:endParaRPr lang="es-ES" dirty="0"/>
          </a:p>
        </p:txBody>
      </p:sp>
      <p:sp>
        <p:nvSpPr>
          <p:cNvPr id="7" name="Flecha: curvada hacia la derecha 6">
            <a:extLst>
              <a:ext uri="{FF2B5EF4-FFF2-40B4-BE49-F238E27FC236}">
                <a16:creationId xmlns:a16="http://schemas.microsoft.com/office/drawing/2014/main" id="{ABAC52D3-AC1C-4AFF-970C-640E6156FD49}"/>
              </a:ext>
            </a:extLst>
          </p:cNvPr>
          <p:cNvSpPr/>
          <p:nvPr/>
        </p:nvSpPr>
        <p:spPr>
          <a:xfrm rot="17620337">
            <a:off x="3472675" y="4250254"/>
            <a:ext cx="388931" cy="127830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Flecha: curvada hacia la derecha 7">
            <a:extLst>
              <a:ext uri="{FF2B5EF4-FFF2-40B4-BE49-F238E27FC236}">
                <a16:creationId xmlns:a16="http://schemas.microsoft.com/office/drawing/2014/main" id="{7BF92F67-8389-4FBD-AA23-285EBE91A8E2}"/>
              </a:ext>
            </a:extLst>
          </p:cNvPr>
          <p:cNvSpPr/>
          <p:nvPr/>
        </p:nvSpPr>
        <p:spPr>
          <a:xfrm rot="17620337">
            <a:off x="7401945" y="5182728"/>
            <a:ext cx="388931" cy="127830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30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1CB78-0CF2-4777-954A-82B8BAED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7986FE-54A7-405D-8C17-FC8C25D98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53591"/>
            <a:ext cx="10750437" cy="3636511"/>
          </a:xfrm>
        </p:spPr>
        <p:txBody>
          <a:bodyPr>
            <a:noAutofit/>
          </a:bodyPr>
          <a:lstStyle/>
          <a:p>
            <a:r>
              <a:rPr lang="es-ES" dirty="0"/>
              <a:t>Estas clases tienen la misma función que </a:t>
            </a:r>
            <a:r>
              <a:rPr lang="es-ES" dirty="0" err="1"/>
              <a:t>FileReader</a:t>
            </a:r>
            <a:r>
              <a:rPr lang="es-ES" dirty="0"/>
              <a:t> y </a:t>
            </a:r>
            <a:r>
              <a:rPr lang="es-ES" dirty="0" err="1"/>
              <a:t>FileWriter</a:t>
            </a:r>
            <a:r>
              <a:rPr lang="es-ES" dirty="0"/>
              <a:t>, leer y escribir</a:t>
            </a:r>
          </a:p>
          <a:p>
            <a:pPr marL="0" indent="0">
              <a:buNone/>
            </a:pPr>
            <a:r>
              <a:rPr lang="es-ES" dirty="0"/>
              <a:t>     en ficheros.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La diferencia es que nos permite leer una línea completa, en lugar ir carácter por</a:t>
            </a:r>
          </a:p>
          <a:p>
            <a:pPr marL="0" indent="0">
              <a:buNone/>
            </a:pPr>
            <a:r>
              <a:rPr lang="es-ES" dirty="0"/>
              <a:t>     carácter por tanto, devuelve </a:t>
            </a:r>
            <a:r>
              <a:rPr lang="es-ES" dirty="0" err="1"/>
              <a:t>null</a:t>
            </a:r>
            <a:r>
              <a:rPr lang="es-ES" dirty="0"/>
              <a:t> y no un -1 como en </a:t>
            </a:r>
            <a:r>
              <a:rPr lang="es-ES" dirty="0" err="1"/>
              <a:t>FileReader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Con </a:t>
            </a:r>
            <a:r>
              <a:rPr lang="es-ES" dirty="0" err="1"/>
              <a:t>BufferedWriter</a:t>
            </a:r>
            <a:r>
              <a:rPr lang="es-ES" dirty="0"/>
              <a:t> también podemos añadir una línea, como si pulsáramos un </a:t>
            </a:r>
            <a:r>
              <a:rPr lang="es-ES" dirty="0" err="1"/>
              <a:t>Enter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Otra de las grandes ventajas de </a:t>
            </a:r>
            <a:r>
              <a:rPr lang="es-ES" dirty="0" err="1"/>
              <a:t>BufferedReader</a:t>
            </a:r>
            <a:r>
              <a:rPr lang="es-ES" dirty="0"/>
              <a:t> y </a:t>
            </a:r>
            <a:r>
              <a:rPr lang="es-ES" dirty="0" err="1"/>
              <a:t>BufferedWriter</a:t>
            </a:r>
            <a:r>
              <a:rPr lang="es-ES" dirty="0"/>
              <a:t> es que esta clase</a:t>
            </a:r>
          </a:p>
          <a:p>
            <a:pPr marL="0" indent="0">
              <a:buNone/>
            </a:pPr>
            <a:r>
              <a:rPr lang="es-ES" dirty="0"/>
              <a:t>      está sincronizada lo cual es sinónimo de seguridad al utilizarla en programación</a:t>
            </a:r>
          </a:p>
          <a:p>
            <a:pPr marL="0" indent="0">
              <a:buNone/>
            </a:pPr>
            <a:r>
              <a:rPr lang="es-ES" dirty="0"/>
              <a:t>      concurrente.</a:t>
            </a:r>
          </a:p>
        </p:txBody>
      </p:sp>
    </p:spTree>
    <p:extLst>
      <p:ext uri="{BB962C8B-B14F-4D97-AF65-F5344CB8AC3E}">
        <p14:creationId xmlns:p14="http://schemas.microsoft.com/office/powerpoint/2010/main" val="32778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590FB-4565-4217-BCCD-10DF3495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Constructores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51DC63-0E74-4C1D-9333-1DDFBCC19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88" y="2480801"/>
            <a:ext cx="10554574" cy="1614121"/>
          </a:xfrm>
        </p:spPr>
        <p:txBody>
          <a:bodyPr/>
          <a:lstStyle/>
          <a:p>
            <a:r>
              <a:rPr lang="es-ES" dirty="0" err="1"/>
              <a:t>BufferedWriter</a:t>
            </a:r>
            <a:r>
              <a:rPr lang="es-ES" dirty="0"/>
              <a:t>(</a:t>
            </a:r>
            <a:r>
              <a:rPr lang="es-ES" dirty="0" err="1"/>
              <a:t>Writer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 err="1"/>
              <a:t>BufferedWriter</a:t>
            </a:r>
            <a:r>
              <a:rPr lang="es-ES" dirty="0"/>
              <a:t>(</a:t>
            </a:r>
            <a:r>
              <a:rPr lang="es-ES" dirty="0" err="1"/>
              <a:t>Writer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,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sz</a:t>
            </a:r>
            <a:r>
              <a:rPr lang="es-ES" dirty="0"/>
              <a:t>)</a:t>
            </a:r>
          </a:p>
          <a:p>
            <a:pPr marL="457200" lvl="1" indent="0">
              <a:buNone/>
            </a:pPr>
            <a:r>
              <a:rPr lang="es-ES" dirty="0"/>
              <a:t>- Puede lanzar </a:t>
            </a:r>
            <a:r>
              <a:rPr lang="es-ES" dirty="0" err="1"/>
              <a:t>IllegalArgumentException</a:t>
            </a:r>
            <a:r>
              <a:rPr lang="es-ES" dirty="0"/>
              <a:t> si el </a:t>
            </a:r>
            <a:r>
              <a:rPr lang="es-ES" dirty="0" err="1"/>
              <a:t>size</a:t>
            </a:r>
            <a:r>
              <a:rPr lang="es-ES" dirty="0"/>
              <a:t> es menor o igual a 0.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512F6BA-17DC-4339-B12B-928BC4C09D8E}"/>
              </a:ext>
            </a:extLst>
          </p:cNvPr>
          <p:cNvSpPr txBox="1"/>
          <p:nvPr/>
        </p:nvSpPr>
        <p:spPr>
          <a:xfrm>
            <a:off x="571500" y="4588234"/>
            <a:ext cx="105545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FileWriter</a:t>
            </a:r>
            <a:r>
              <a:rPr lang="es-ES" dirty="0"/>
              <a:t> </a:t>
            </a:r>
            <a:r>
              <a:rPr lang="es-ES" dirty="0" err="1"/>
              <a:t>fw</a:t>
            </a:r>
            <a:r>
              <a:rPr lang="es-ES" dirty="0"/>
              <a:t> = new </a:t>
            </a:r>
            <a:r>
              <a:rPr lang="es-ES" dirty="0" err="1"/>
              <a:t>FileWriter</a:t>
            </a:r>
            <a:r>
              <a:rPr lang="es-ES" dirty="0"/>
              <a:t>(“</a:t>
            </a:r>
            <a:r>
              <a:rPr lang="es-ES" dirty="0" err="1"/>
              <a:t>Direccion</a:t>
            </a:r>
            <a:r>
              <a:rPr lang="es-ES" dirty="0"/>
              <a:t> del fichero”);</a:t>
            </a:r>
          </a:p>
          <a:p>
            <a:r>
              <a:rPr lang="es-ES" dirty="0" err="1"/>
              <a:t>BufferedWriter</a:t>
            </a:r>
            <a:r>
              <a:rPr lang="es-ES" dirty="0"/>
              <a:t> </a:t>
            </a:r>
            <a:r>
              <a:rPr lang="es-ES" dirty="0" err="1"/>
              <a:t>bw</a:t>
            </a:r>
            <a:r>
              <a:rPr lang="es-ES" dirty="0"/>
              <a:t> = new </a:t>
            </a:r>
            <a:r>
              <a:rPr lang="es-ES" dirty="0" err="1"/>
              <a:t>BufferedWriter</a:t>
            </a:r>
            <a:r>
              <a:rPr lang="es-ES" dirty="0"/>
              <a:t>(</a:t>
            </a:r>
            <a:r>
              <a:rPr lang="es-ES" dirty="0" err="1"/>
              <a:t>fw</a:t>
            </a:r>
            <a:r>
              <a:rPr lang="es-ES" dirty="0"/>
              <a:t>);</a:t>
            </a:r>
          </a:p>
          <a:p>
            <a:endParaRPr lang="es-ES" dirty="0"/>
          </a:p>
          <a:p>
            <a:r>
              <a:rPr lang="es-ES" dirty="0" err="1"/>
              <a:t>Abreaviado</a:t>
            </a:r>
            <a:r>
              <a:rPr lang="es-ES" dirty="0"/>
              <a:t>:</a:t>
            </a:r>
          </a:p>
          <a:p>
            <a:r>
              <a:rPr lang="es-ES" dirty="0" err="1"/>
              <a:t>BufferedWriter</a:t>
            </a:r>
            <a:r>
              <a:rPr lang="es-ES" dirty="0"/>
              <a:t> </a:t>
            </a:r>
            <a:r>
              <a:rPr lang="es-ES" dirty="0" err="1"/>
              <a:t>bw</a:t>
            </a:r>
            <a:r>
              <a:rPr lang="es-ES" dirty="0"/>
              <a:t> = new </a:t>
            </a:r>
            <a:r>
              <a:rPr lang="es-ES" dirty="0" err="1"/>
              <a:t>BufferedWriter</a:t>
            </a:r>
            <a:r>
              <a:rPr lang="es-ES" dirty="0"/>
              <a:t>(new </a:t>
            </a:r>
            <a:r>
              <a:rPr lang="es-ES" dirty="0" err="1"/>
              <a:t>FileWriter</a:t>
            </a:r>
            <a:r>
              <a:rPr lang="es-ES" dirty="0"/>
              <a:t>("Dirección del fichero"));</a:t>
            </a:r>
          </a:p>
        </p:txBody>
      </p:sp>
    </p:spTree>
    <p:extLst>
      <p:ext uri="{BB962C8B-B14F-4D97-AF65-F5344CB8AC3E}">
        <p14:creationId xmlns:p14="http://schemas.microsoft.com/office/powerpoint/2010/main" val="3759946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590FB-4565-4217-BCCD-10DF3495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Constructores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51DC63-0E74-4C1D-9333-1DDFBCC19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686" y="2460922"/>
            <a:ext cx="10554574" cy="1936155"/>
          </a:xfrm>
        </p:spPr>
        <p:txBody>
          <a:bodyPr/>
          <a:lstStyle/>
          <a:p>
            <a:r>
              <a:rPr lang="es-ES" dirty="0" err="1"/>
              <a:t>BufferedReader</a:t>
            </a:r>
            <a:r>
              <a:rPr lang="es-ES" dirty="0"/>
              <a:t>(Reader in)</a:t>
            </a:r>
          </a:p>
          <a:p>
            <a:endParaRPr lang="es-ES" dirty="0"/>
          </a:p>
          <a:p>
            <a:r>
              <a:rPr lang="es-ES" dirty="0" err="1"/>
              <a:t>BufferedReader</a:t>
            </a:r>
            <a:r>
              <a:rPr lang="es-ES" dirty="0"/>
              <a:t>(Reader in,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sz</a:t>
            </a:r>
            <a:r>
              <a:rPr lang="es-ES" dirty="0"/>
              <a:t>)</a:t>
            </a:r>
          </a:p>
          <a:p>
            <a:pPr marL="457200" lvl="1" indent="0">
              <a:buNone/>
            </a:pPr>
            <a:r>
              <a:rPr lang="es-ES" dirty="0"/>
              <a:t>- Puede lanzar </a:t>
            </a:r>
            <a:r>
              <a:rPr lang="es-ES" dirty="0" err="1"/>
              <a:t>IllegalArgumentException</a:t>
            </a:r>
            <a:r>
              <a:rPr lang="es-ES" dirty="0"/>
              <a:t> si el </a:t>
            </a:r>
            <a:r>
              <a:rPr lang="es-ES" dirty="0" err="1"/>
              <a:t>size</a:t>
            </a:r>
            <a:r>
              <a:rPr lang="es-ES" dirty="0"/>
              <a:t> es menor o igual a 0.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EB07EA3-AA67-43EF-83BA-09E4CF4043C5}"/>
              </a:ext>
            </a:extLst>
          </p:cNvPr>
          <p:cNvSpPr txBox="1"/>
          <p:nvPr/>
        </p:nvSpPr>
        <p:spPr>
          <a:xfrm>
            <a:off x="571500" y="4588234"/>
            <a:ext cx="105545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FileReader</a:t>
            </a:r>
            <a:r>
              <a:rPr lang="es-ES" dirty="0"/>
              <a:t> </a:t>
            </a:r>
            <a:r>
              <a:rPr lang="es-ES" dirty="0" err="1"/>
              <a:t>fr</a:t>
            </a:r>
            <a:r>
              <a:rPr lang="es-ES" dirty="0"/>
              <a:t> = new </a:t>
            </a:r>
            <a:r>
              <a:rPr lang="es-ES" dirty="0" err="1"/>
              <a:t>FileReader</a:t>
            </a:r>
            <a:r>
              <a:rPr lang="es-ES" dirty="0"/>
              <a:t>(“</a:t>
            </a:r>
            <a:r>
              <a:rPr lang="es-ES" dirty="0" err="1"/>
              <a:t>Direccion</a:t>
            </a:r>
            <a:r>
              <a:rPr lang="es-ES" dirty="0"/>
              <a:t> del fichero”);</a:t>
            </a:r>
          </a:p>
          <a:p>
            <a:r>
              <a:rPr lang="es-ES" dirty="0" err="1"/>
              <a:t>BufferedReader</a:t>
            </a:r>
            <a:r>
              <a:rPr lang="es-ES" dirty="0"/>
              <a:t> </a:t>
            </a:r>
            <a:r>
              <a:rPr lang="es-ES" dirty="0" err="1"/>
              <a:t>br</a:t>
            </a:r>
            <a:r>
              <a:rPr lang="es-ES" dirty="0"/>
              <a:t> = new </a:t>
            </a:r>
            <a:r>
              <a:rPr lang="es-ES" dirty="0" err="1"/>
              <a:t>BufferedReader</a:t>
            </a:r>
            <a:r>
              <a:rPr lang="es-ES" dirty="0"/>
              <a:t>(</a:t>
            </a:r>
            <a:r>
              <a:rPr lang="es-ES" dirty="0" err="1"/>
              <a:t>fr</a:t>
            </a:r>
            <a:r>
              <a:rPr lang="es-ES" dirty="0"/>
              <a:t>);</a:t>
            </a:r>
          </a:p>
          <a:p>
            <a:endParaRPr lang="es-ES" dirty="0"/>
          </a:p>
          <a:p>
            <a:r>
              <a:rPr lang="es-ES" dirty="0" err="1"/>
              <a:t>Abreaviado</a:t>
            </a:r>
            <a:r>
              <a:rPr lang="es-ES" dirty="0"/>
              <a:t>:</a:t>
            </a:r>
          </a:p>
          <a:p>
            <a:r>
              <a:rPr lang="es-ES" dirty="0" err="1"/>
              <a:t>BufferedReader</a:t>
            </a:r>
            <a:r>
              <a:rPr lang="es-ES" dirty="0"/>
              <a:t> </a:t>
            </a:r>
            <a:r>
              <a:rPr lang="es-ES" dirty="0" err="1"/>
              <a:t>br</a:t>
            </a:r>
            <a:r>
              <a:rPr lang="es-ES" dirty="0"/>
              <a:t> = new </a:t>
            </a:r>
            <a:r>
              <a:rPr lang="es-ES" dirty="0" err="1"/>
              <a:t>BufferedReader</a:t>
            </a:r>
            <a:r>
              <a:rPr lang="es-ES" dirty="0"/>
              <a:t>(new </a:t>
            </a:r>
            <a:r>
              <a:rPr lang="es-ES" dirty="0" err="1"/>
              <a:t>FileReader</a:t>
            </a:r>
            <a:r>
              <a:rPr lang="es-ES" dirty="0"/>
              <a:t>("Dirección del fichero"));</a:t>
            </a:r>
          </a:p>
        </p:txBody>
      </p:sp>
    </p:spTree>
    <p:extLst>
      <p:ext uri="{BB962C8B-B14F-4D97-AF65-F5344CB8AC3E}">
        <p14:creationId xmlns:p14="http://schemas.microsoft.com/office/powerpoint/2010/main" val="113422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04785-2A66-477B-9D02-54735EC94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Métodos </a:t>
            </a:r>
            <a:r>
              <a:rPr lang="es-ES" dirty="0" err="1"/>
              <a:t>BufferedReader</a:t>
            </a:r>
            <a:endParaRPr lang="es-ES" dirty="0"/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F6E2B264-6EC4-4A0C-B17C-22DE7D035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513" y="2365034"/>
            <a:ext cx="8256105" cy="4045778"/>
          </a:xfrm>
        </p:spPr>
      </p:pic>
    </p:spTree>
    <p:extLst>
      <p:ext uri="{BB962C8B-B14F-4D97-AF65-F5344CB8AC3E}">
        <p14:creationId xmlns:p14="http://schemas.microsoft.com/office/powerpoint/2010/main" val="264153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8ECCF-B4F9-4597-9F04-BAAFAA4F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Métodos </a:t>
            </a:r>
            <a:r>
              <a:rPr lang="es-ES" dirty="0" err="1"/>
              <a:t>BufferedWriter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80923BA-9164-46A4-900E-3377DF93E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242" y="2402340"/>
            <a:ext cx="8574157" cy="4008472"/>
          </a:xfrm>
        </p:spPr>
      </p:pic>
    </p:spTree>
    <p:extLst>
      <p:ext uri="{BB962C8B-B14F-4D97-AF65-F5344CB8AC3E}">
        <p14:creationId xmlns:p14="http://schemas.microsoft.com/office/powerpoint/2010/main" val="3694636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427C2-9992-4F3B-9CA2-A77846F86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Enlaces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B3FDB3-4364-45F3-9769-A4B2EEB21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tx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https://docs.oracle.com/javase/7/docs/api/java/io/BufferedWriter.html</a:t>
            </a:r>
            <a:endParaRPr lang="es-ES" dirty="0">
              <a:solidFill>
                <a:schemeClr val="tx1">
                  <a:lumMod val="95000"/>
                </a:schemeClr>
              </a:solidFill>
            </a:endParaRPr>
          </a:p>
          <a:p>
            <a:endParaRPr lang="es-ES" dirty="0"/>
          </a:p>
          <a:p>
            <a:r>
              <a:rPr lang="es-ES" dirty="0">
                <a:solidFill>
                  <a:schemeClr val="tx1">
                    <a:lumMod val="9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https://docs.oracle.com/javase/8/docs/api/java/io/BufferedReader.html#read--</a:t>
            </a:r>
            <a:endParaRPr lang="es-E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497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40</TotalTime>
  <Words>335</Words>
  <Application>Microsoft Office PowerPoint</Application>
  <PresentationFormat>Panorámica</PresentationFormat>
  <Paragraphs>50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Wingdings 2</vt:lpstr>
      <vt:lpstr>Citable</vt:lpstr>
      <vt:lpstr>BufferedWriter &amp; BufferedReader</vt:lpstr>
      <vt:lpstr>Hereda de</vt:lpstr>
      <vt:lpstr>Hereda de</vt:lpstr>
      <vt:lpstr>Definición</vt:lpstr>
      <vt:lpstr>Constructores</vt:lpstr>
      <vt:lpstr>Constructores</vt:lpstr>
      <vt:lpstr>Métodos BufferedReader</vt:lpstr>
      <vt:lpstr>Métodos BufferedWriter</vt:lpstr>
      <vt:lpstr>Enlaces</vt:lpstr>
      <vt:lpstr>"No es que Asun me asuste. Es tan sólo que no quiero estar allí cuando llegue"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BufferedWriter &amp; BufferedReader</dc:title>
  <dc:creator>Pablo Prats</dc:creator>
  <cp:lastModifiedBy>Pablo Prats</cp:lastModifiedBy>
  <cp:revision>8</cp:revision>
  <dcterms:created xsi:type="dcterms:W3CDTF">2019-03-28T08:53:31Z</dcterms:created>
  <dcterms:modified xsi:type="dcterms:W3CDTF">2019-03-28T09:33:44Z</dcterms:modified>
</cp:coreProperties>
</file>