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CCF0-81B3-D401-EB7B-02408A6D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D2BE2-EFEE-412A-14E3-BA1B7C4E7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A1647-DD59-D8F1-364D-B1B8B396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420CC-52FD-47CD-FB9C-3671700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6D779-833F-66A2-B81B-38E9B722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E10AC-3E79-8666-3C45-04E091BB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0C1E0-5F35-7467-ED23-581FD7B2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25DFC-0553-B6A4-4BCA-F4A6F1FE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E362-769D-79C0-EBD7-74C7511A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CEA09-4912-0177-7719-8B68032B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4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735AF7-4C3E-8FE1-034F-8B89B533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42279B-F7B6-385A-F247-32113AF7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F7B1E-705D-161D-B58B-8AACDD26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AEC3C-D987-8B0B-A387-E40AB7A4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B1BB0-03B3-0502-1359-9AE284E6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82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1D0D2-73B9-CA63-34F5-4D805211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4E28A-3F0A-D6FD-8259-8E60C7D9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81BE1-9A45-B0BC-170A-16A912C5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5029D-0AFF-0837-AF3A-88C17B20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5191-9CC3-7926-57D2-4D13306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7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97351-8B64-6AEE-D7C1-F720F915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A19840-553A-BC8A-FCC8-D1BA204F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1446B-E12F-2E9E-FF1E-A1597FF2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23B22-945C-4A98-DFD7-73C31037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A6A4B-CB8E-0EA0-E613-3E1C55C9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8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B96C9-496D-4725-1F23-27AECCD1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650ED-1C2A-5953-E0C2-7581AD39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E9B09B-52BF-D423-6E06-DDDD1B0B8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777F1-4DF3-C6E0-2784-17778F8E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90580A-B014-77A5-1AAC-1CD7EFD2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E0EE5-4383-A138-0205-4DC0B6E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4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D4311-7CC1-542B-1035-4032CD77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1DB1C-86F3-3902-8789-5418BC07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028631-C03E-6F95-D615-E4F9A54DC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B34C1F-0EC7-B09D-419E-27BA510E0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817962-4161-0DA7-72D8-1B68F29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47E9D0-5628-52D9-67B5-75168E08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C994AF-D91E-81AA-397F-B2D0EF12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948B14-B880-9E5C-E2FC-0ABB8075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72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04CCC-28A6-4242-636E-55FACD3A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5511CF-EAE4-627C-E3B9-39E6CD0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6D5342-DED2-DC9A-8CCB-C65718F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495C8D-645C-F2A2-A8AB-A10D67B7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34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D9DC4D-779A-FA45-B147-B2B868D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A96B1B-BA2D-1304-DAFF-9EB6C357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583398-FBF9-855A-AE0B-C514F63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57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13057-16CC-322F-48D6-A8E8053C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C1B59-E47B-89C0-8431-9C946971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83FE16-0EB4-B8A9-5CDC-BEB3D92F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4B5B3-F6F1-93DB-FF83-1D306E15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120B4-18DF-3F9E-6AA6-9792862F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AC255-3E9D-5498-C48E-54652E06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2D86-3C59-C364-C433-7E3C44A5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772C2A-709F-93E6-0DAC-66037D2DD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AD6EB-9DF1-E71B-6645-3D94A39F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8EE64-C1DA-4899-12FA-EE75F40D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8F9526-CB87-4A2C-F8C6-C7E25C5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04FEB-E822-4630-6314-F7B2E71F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6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2E293E-55BD-8182-347D-2EDA196E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40415-11CF-CCDC-4B0C-62839230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CBEEC-C832-CEA8-9D5C-021C9BF8E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D549-B875-4FA9-935F-CDD26CB15B1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BC28C-69D6-AD51-265E-77C5E88BB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18458-3485-465E-EBDA-DF06A0F41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F8E05-3CC0-49AF-B2BB-88F07517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1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89980-7989-79FD-54B8-C4AC821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Project 1 Mobile home Parkas as risk assesment in USA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3A31EC-9EF0-F41D-B426-C0D9EC0D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7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E3A0A-9974-BB14-605D-C1D276D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6B988-6311-9999-D87C-44D7E4C2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D09B94-E3A2-00DD-17AE-98CB00D5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7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F63E-E45E-80BA-BB5A-CD964512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0AE3B-5E57-3869-A782-015E0406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F709C2-93F8-7586-4C24-AD51E4F2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BC977-755F-D0FE-E22A-4438EF9E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8EFBE-4EBF-E3E7-304B-E36AD770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AA7559-FB22-8D52-DFCD-D0BA0975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235F7-0A9E-0905-090A-D3BFE02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 Conclusions and possible uses for this info.</a:t>
            </a:r>
            <a:endParaRPr lang="es-MX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00525-A741-CE38-3C1A-C9D2EAED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400"/>
              <a:t>1. There are numerous mobile home parks that are in a moderate to very high tornado ocurrance risk, even though most of them have a low-risk threshold.</a:t>
            </a:r>
          </a:p>
          <a:p>
            <a:r>
              <a:rPr lang="en-US" sz="1400"/>
              <a:t>2.- Florida is the state with the highest risk of experiencing a tornado according to the historical annual average.</a:t>
            </a:r>
          </a:p>
          <a:p>
            <a:r>
              <a:rPr lang="en-US" sz="1400"/>
              <a:t> 3.- This data can be useful for government use for requesting resources against disasters and have contingency plans prepared. </a:t>
            </a:r>
          </a:p>
          <a:p>
            <a:r>
              <a:rPr lang="en-US" sz="1400"/>
              <a:t>4.- The data can help select an appropriate place to vacation or live in a mobile home. </a:t>
            </a:r>
          </a:p>
          <a:p>
            <a:r>
              <a:rPr lang="en-US" sz="1400"/>
              <a:t> 5.- The data can also be used by insurers to offer insurance against natural disasters on high tornado risk sites.</a:t>
            </a:r>
            <a:endParaRPr lang="es-MX" sz="1400"/>
          </a:p>
        </p:txBody>
      </p:sp>
      <p:pic>
        <p:nvPicPr>
          <p:cNvPr id="13" name="Picture 4" descr="A formation of rainfall cloud">
            <a:extLst>
              <a:ext uri="{FF2B5EF4-FFF2-40B4-BE49-F238E27FC236}">
                <a16:creationId xmlns:a16="http://schemas.microsoft.com/office/drawing/2014/main" id="{AB01E8D9-95F8-E0EC-7F5E-4B4B38D6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1" r="3518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2F676-DBDA-53D3-A3B1-42ED11E1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E24D5-A31F-CD33-29D5-EE66C1AA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1A8A2A-9754-6469-7EA8-720EE47F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6"/>
            <a:ext cx="9951720" cy="41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3314-1E81-5C38-4C22-ABFD9D77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A2AE9-5D59-696A-01A0-3FAE00CE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B48A08-A808-0D6C-1AC4-E9F0114C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143D-A830-053D-F8CF-902668B2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A2221-2946-D17C-3447-CED137A4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39DC9E-FD39-BB65-4EE7-A5B895F9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9600" cy="66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7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767F5-37D8-4CB7-F17A-565FDF66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3C1DF-BA00-B34A-255A-2CCECAC4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71FDAA-4D33-C3CC-C459-5FB07C54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96"/>
            <a:ext cx="12192000" cy="66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3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F2FD-5B56-F88F-42FC-8F5ACBAC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2B688-2608-128C-AC4B-BE20EE52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8E1ACE-9975-0A92-FFDB-504854D0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8" y="115567"/>
            <a:ext cx="12060142" cy="66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4AB6C-11CD-CF18-868A-935FED41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AA683-871C-6698-B66D-1D04CCC1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0C0FE7-B19F-016B-D73A-1B4BC0D6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228A4-D4E1-F093-90C4-9E8D70A6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C8277-474C-619B-7FB0-DA23AD92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66B7AC-50D5-B941-CA40-355344AA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018"/>
            <a:ext cx="12191999" cy="6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3664-3A8D-508B-32F0-D65A169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2E4F5-609A-A6B3-4BEF-0238078D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6B79E7-FDE4-6BA6-BB20-9B041893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0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Project 1 Mobile home Parkas as risk assesment in USA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Conclusions and possible uses for this info.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Mobile home Parkas as risk assesment in USA</dc:title>
  <dc:creator>Pablo Uriel Morales Duran</dc:creator>
  <cp:lastModifiedBy>Pablo Uriel Morales Duran</cp:lastModifiedBy>
  <cp:revision>1</cp:revision>
  <dcterms:created xsi:type="dcterms:W3CDTF">2024-04-16T03:20:37Z</dcterms:created>
  <dcterms:modified xsi:type="dcterms:W3CDTF">2024-04-16T03:33:50Z</dcterms:modified>
</cp:coreProperties>
</file>