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594" r:id="rId4"/>
    <p:sldId id="785" r:id="rId5"/>
    <p:sldId id="779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806" r:id="rId17"/>
    <p:sldId id="807" r:id="rId18"/>
    <p:sldId id="808" r:id="rId19"/>
    <p:sldId id="809" r:id="rId20"/>
    <p:sldId id="810" r:id="rId21"/>
    <p:sldId id="811" r:id="rId22"/>
    <p:sldId id="805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12" r:id="rId31"/>
  </p:sldIdLst>
  <p:sldSz cx="18288000" cy="10287000"/>
  <p:notesSz cx="6858000" cy="9144000"/>
  <p:embeddedFontLst>
    <p:embeddedFont>
      <p:font typeface="Helios Condensed" panose="020B0604020202020204" charset="0"/>
      <p:regular r:id="rId33"/>
    </p:embeddedFont>
    <p:embeddedFont>
      <p:font typeface="Raleway" panose="020B0003030101060003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14568-493E-4A7F-8B48-4F8B92710F2E}" v="4" dt="2024-06-10T20:59:44.752"/>
    <p1510:client id="{94DB0F96-B0F6-4974-801E-55C1BA894D31}" v="45" dt="2024-06-10T20:50:14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IO LUIS DA SILVA RODRIGUES" userId="b9d9b35b-b22d-49fc-9b0b-5fe955f9bcda" providerId="ADAL" clId="{314877DA-8C1E-4DE8-9935-C1210C492AC7}"/>
    <pc:docChg chg="delSld">
      <pc:chgData name="HELIO LUIS DA SILVA RODRIGUES" userId="b9d9b35b-b22d-49fc-9b0b-5fe955f9bcda" providerId="ADAL" clId="{314877DA-8C1E-4DE8-9935-C1210C492AC7}" dt="2023-10-23T12:18:37.975" v="0" actId="47"/>
      <pc:docMkLst>
        <pc:docMk/>
      </pc:docMkLst>
      <pc:sldChg chg="del">
        <pc:chgData name="HELIO LUIS DA SILVA RODRIGUES" userId="b9d9b35b-b22d-49fc-9b0b-5fe955f9bcda" providerId="ADAL" clId="{314877DA-8C1E-4DE8-9935-C1210C492AC7}" dt="2023-10-23T12:18:37.975" v="0" actId="47"/>
        <pc:sldMkLst>
          <pc:docMk/>
          <pc:sldMk cId="4060494857" sldId="737"/>
        </pc:sldMkLst>
      </pc:sldChg>
    </pc:docChg>
  </pc:docChgLst>
  <pc:docChgLst>
    <pc:chgData name="HELIO LUIS DA SILVA RODRIGUES" userId="b9d9b35b-b22d-49fc-9b0b-5fe955f9bcda" providerId="ADAL" clId="{23A98219-E86A-45B6-A26C-EFD845434023}"/>
    <pc:docChg chg="undo custSel addSld delSld modSld sldOrd">
      <pc:chgData name="HELIO LUIS DA SILVA RODRIGUES" userId="b9d9b35b-b22d-49fc-9b0b-5fe955f9bcda" providerId="ADAL" clId="{23A98219-E86A-45B6-A26C-EFD845434023}" dt="2023-09-11T13:26:36.714" v="1467" actId="1076"/>
      <pc:docMkLst>
        <pc:docMk/>
      </pc:docMkLst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430627660" sldId="595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851695500" sldId="621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403422394" sldId="626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418820512" sldId="627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601404482" sldId="628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098896939" sldId="629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977632924" sldId="630"/>
        </pc:sldMkLst>
      </pc:sldChg>
      <pc:sldChg chg="modSp mod">
        <pc:chgData name="HELIO LUIS DA SILVA RODRIGUES" userId="b9d9b35b-b22d-49fc-9b0b-5fe955f9bcda" providerId="ADAL" clId="{23A98219-E86A-45B6-A26C-EFD845434023}" dt="2023-09-10T23:51:46.461" v="36" actId="1076"/>
        <pc:sldMkLst>
          <pc:docMk/>
          <pc:sldMk cId="2332172089" sldId="638"/>
        </pc:sldMkLst>
        <pc:picChg chg="mod">
          <ac:chgData name="HELIO LUIS DA SILVA RODRIGUES" userId="b9d9b35b-b22d-49fc-9b0b-5fe955f9bcda" providerId="ADAL" clId="{23A98219-E86A-45B6-A26C-EFD845434023}" dt="2023-09-10T23:51:46.461" v="36" actId="1076"/>
          <ac:picMkLst>
            <pc:docMk/>
            <pc:sldMk cId="2332172089" sldId="638"/>
            <ac:picMk id="5" creationId="{7EE63207-265D-BFF3-1A67-C959779544E0}"/>
          </ac:picMkLst>
        </pc:picChg>
      </pc:sldChg>
      <pc:sldChg chg="modSp del mod">
        <pc:chgData name="HELIO LUIS DA SILVA RODRIGUES" userId="b9d9b35b-b22d-49fc-9b0b-5fe955f9bcda" providerId="ADAL" clId="{23A98219-E86A-45B6-A26C-EFD845434023}" dt="2023-09-11T02:33:46.712" v="583" actId="47"/>
        <pc:sldMkLst>
          <pc:docMk/>
          <pc:sldMk cId="91090469" sldId="640"/>
        </pc:sldMkLst>
        <pc:spChg chg="mod">
          <ac:chgData name="HELIO LUIS DA SILVA RODRIGUES" userId="b9d9b35b-b22d-49fc-9b0b-5fe955f9bcda" providerId="ADAL" clId="{23A98219-E86A-45B6-A26C-EFD845434023}" dt="2023-09-11T02:26:06.413" v="508" actId="20577"/>
          <ac:spMkLst>
            <pc:docMk/>
            <pc:sldMk cId="91090469" sldId="640"/>
            <ac:spMk id="5" creationId="{00000000-0000-0000-0000-000000000000}"/>
          </ac:spMkLst>
        </pc:spChg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708326502" sldId="643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2501474614" sldId="644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574335110" sldId="645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215851229" sldId="646"/>
        </pc:sldMkLst>
      </pc:sldChg>
      <pc:sldChg chg="modSp mod">
        <pc:chgData name="HELIO LUIS DA SILVA RODRIGUES" userId="b9d9b35b-b22d-49fc-9b0b-5fe955f9bcda" providerId="ADAL" clId="{23A98219-E86A-45B6-A26C-EFD845434023}" dt="2023-09-11T02:59:21.335" v="1372" actId="20577"/>
        <pc:sldMkLst>
          <pc:docMk/>
          <pc:sldMk cId="869838381" sldId="657"/>
        </pc:sldMkLst>
        <pc:spChg chg="mod">
          <ac:chgData name="HELIO LUIS DA SILVA RODRIGUES" userId="b9d9b35b-b22d-49fc-9b0b-5fe955f9bcda" providerId="ADAL" clId="{23A98219-E86A-45B6-A26C-EFD845434023}" dt="2023-09-11T02:59:21.335" v="1372" actId="20577"/>
          <ac:spMkLst>
            <pc:docMk/>
            <pc:sldMk cId="869838381" sldId="657"/>
            <ac:spMk id="11" creationId="{00000000-0000-0000-0000-000000000000}"/>
          </ac:spMkLst>
        </pc:spChg>
      </pc:sldChg>
      <pc:sldChg chg="modSp mod 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869850149" sldId="658"/>
        </pc:sldMkLst>
        <pc:picChg chg="mod">
          <ac:chgData name="HELIO LUIS DA SILVA RODRIGUES" userId="b9d9b35b-b22d-49fc-9b0b-5fe955f9bcda" providerId="ADAL" clId="{23A98219-E86A-45B6-A26C-EFD845434023}" dt="2023-09-11T02:26:28.199" v="509" actId="14826"/>
          <ac:picMkLst>
            <pc:docMk/>
            <pc:sldMk cId="3869850149" sldId="658"/>
            <ac:picMk id="3" creationId="{00000000-0000-0000-0000-000000000000}"/>
          </ac:picMkLst>
        </pc:picChg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2745362223" sldId="659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1050828457" sldId="660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846230182" sldId="661"/>
        </pc:sldMkLst>
      </pc:sldChg>
      <pc:sldChg chg="del ord">
        <pc:chgData name="HELIO LUIS DA SILVA RODRIGUES" userId="b9d9b35b-b22d-49fc-9b0b-5fe955f9bcda" providerId="ADAL" clId="{23A98219-E86A-45B6-A26C-EFD845434023}" dt="2023-09-11T02:34:44.419" v="590" actId="47"/>
        <pc:sldMkLst>
          <pc:docMk/>
          <pc:sldMk cId="2127086603" sldId="662"/>
        </pc:sldMkLst>
      </pc:sldChg>
      <pc:sldChg chg="ord">
        <pc:chgData name="HELIO LUIS DA SILVA RODRIGUES" userId="b9d9b35b-b22d-49fc-9b0b-5fe955f9bcda" providerId="ADAL" clId="{23A98219-E86A-45B6-A26C-EFD845434023}" dt="2023-09-11T02:34:39.464" v="589"/>
        <pc:sldMkLst>
          <pc:docMk/>
          <pc:sldMk cId="456967443" sldId="663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2203539293" sldId="664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268859332" sldId="665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177716512" sldId="666"/>
        </pc:sldMkLst>
      </pc:sldChg>
      <pc:sldChg chg="ord">
        <pc:chgData name="HELIO LUIS DA SILVA RODRIGUES" userId="b9d9b35b-b22d-49fc-9b0b-5fe955f9bcda" providerId="ADAL" clId="{23A98219-E86A-45B6-A26C-EFD845434023}" dt="2023-09-11T02:33:02.629" v="582"/>
        <pc:sldMkLst>
          <pc:docMk/>
          <pc:sldMk cId="2316721655" sldId="667"/>
        </pc:sldMkLst>
      </pc:sldChg>
      <pc:sldChg chg="ord">
        <pc:chgData name="HELIO LUIS DA SILVA RODRIGUES" userId="b9d9b35b-b22d-49fc-9b0b-5fe955f9bcda" providerId="ADAL" clId="{23A98219-E86A-45B6-A26C-EFD845434023}" dt="2023-09-11T02:32:08.861" v="572"/>
        <pc:sldMkLst>
          <pc:docMk/>
          <pc:sldMk cId="1181527593" sldId="668"/>
        </pc:sldMkLst>
      </pc:sldChg>
      <pc:sldChg chg="modSp mod ord">
        <pc:chgData name="HELIO LUIS DA SILVA RODRIGUES" userId="b9d9b35b-b22d-49fc-9b0b-5fe955f9bcda" providerId="ADAL" clId="{23A98219-E86A-45B6-A26C-EFD845434023}" dt="2023-09-11T02:32:09.825" v="574"/>
        <pc:sldMkLst>
          <pc:docMk/>
          <pc:sldMk cId="1572311832" sldId="669"/>
        </pc:sldMkLst>
        <pc:spChg chg="mod">
          <ac:chgData name="HELIO LUIS DA SILVA RODRIGUES" userId="b9d9b35b-b22d-49fc-9b0b-5fe955f9bcda" providerId="ADAL" clId="{23A98219-E86A-45B6-A26C-EFD845434023}" dt="2023-09-11T02:31:57.581" v="570" actId="20577"/>
          <ac:spMkLst>
            <pc:docMk/>
            <pc:sldMk cId="1572311832" sldId="669"/>
            <ac:spMk id="16" creationId="{53570895-5EF7-8E78-72BE-E63612AFC7A4}"/>
          </ac:spMkLst>
        </pc:spChg>
      </pc:sldChg>
      <pc:sldChg chg="ord">
        <pc:chgData name="HELIO LUIS DA SILVA RODRIGUES" userId="b9d9b35b-b22d-49fc-9b0b-5fe955f9bcda" providerId="ADAL" clId="{23A98219-E86A-45B6-A26C-EFD845434023}" dt="2023-09-11T00:07:24.960" v="247"/>
        <pc:sldMkLst>
          <pc:docMk/>
          <pc:sldMk cId="3487563704" sldId="670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3142696532" sldId="671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386686628" sldId="672"/>
        </pc:sldMkLst>
      </pc:sldChg>
      <pc:sldChg chg="del">
        <pc:chgData name="HELIO LUIS DA SILVA RODRIGUES" userId="b9d9b35b-b22d-49fc-9b0b-5fe955f9bcda" providerId="ADAL" clId="{23A98219-E86A-45B6-A26C-EFD845434023}" dt="2023-09-10T23:52:30.318" v="37" actId="47"/>
        <pc:sldMkLst>
          <pc:docMk/>
          <pc:sldMk cId="1529164383" sldId="673"/>
        </pc:sldMkLst>
      </pc:sldChg>
      <pc:sldChg chg="del">
        <pc:chgData name="HELIO LUIS DA SILVA RODRIGUES" userId="b9d9b35b-b22d-49fc-9b0b-5fe955f9bcda" providerId="ADAL" clId="{23A98219-E86A-45B6-A26C-EFD845434023}" dt="2023-09-11T02:29:04.443" v="518" actId="47"/>
        <pc:sldMkLst>
          <pc:docMk/>
          <pc:sldMk cId="2499655742" sldId="674"/>
        </pc:sldMkLst>
      </pc:sldChg>
      <pc:sldChg chg="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4240611453" sldId="676"/>
        </pc:sldMkLst>
      </pc:sldChg>
      <pc:sldChg chg="ord">
        <pc:chgData name="HELIO LUIS DA SILVA RODRIGUES" userId="b9d9b35b-b22d-49fc-9b0b-5fe955f9bcda" providerId="ADAL" clId="{23A98219-E86A-45B6-A26C-EFD845434023}" dt="2023-09-11T02:32:21.782" v="578"/>
        <pc:sldMkLst>
          <pc:docMk/>
          <pc:sldMk cId="1641048633" sldId="677"/>
        </pc:sldMkLst>
      </pc:sldChg>
      <pc:sldChg chg="addSp delSp modSp add mod ord">
        <pc:chgData name="HELIO LUIS DA SILVA RODRIGUES" userId="b9d9b35b-b22d-49fc-9b0b-5fe955f9bcda" providerId="ADAL" clId="{23A98219-E86A-45B6-A26C-EFD845434023}" dt="2023-09-11T02:34:11.001" v="587"/>
        <pc:sldMkLst>
          <pc:docMk/>
          <pc:sldMk cId="1961321339" sldId="678"/>
        </pc:sldMkLst>
        <pc:spChg chg="del">
          <ac:chgData name="HELIO LUIS DA SILVA RODRIGUES" userId="b9d9b35b-b22d-49fc-9b0b-5fe955f9bcda" providerId="ADAL" clId="{23A98219-E86A-45B6-A26C-EFD845434023}" dt="2023-09-10T21:28:37.548" v="2" actId="478"/>
          <ac:spMkLst>
            <pc:docMk/>
            <pc:sldMk cId="1961321339" sldId="678"/>
            <ac:spMk id="2" creationId="{425CFB4A-0CD2-CAC8-7FC2-41B381AE929C}"/>
          </ac:spMkLst>
        </pc:spChg>
        <pc:spChg chg="del">
          <ac:chgData name="HELIO LUIS DA SILVA RODRIGUES" userId="b9d9b35b-b22d-49fc-9b0b-5fe955f9bcda" providerId="ADAL" clId="{23A98219-E86A-45B6-A26C-EFD845434023}" dt="2023-09-10T21:28:38.741" v="4" actId="478"/>
          <ac:spMkLst>
            <pc:docMk/>
            <pc:sldMk cId="1961321339" sldId="678"/>
            <ac:spMk id="3" creationId="{D6E583F5-8831-0B74-931A-54D7188C5EE5}"/>
          </ac:spMkLst>
        </pc:spChg>
        <pc:spChg chg="del">
          <ac:chgData name="HELIO LUIS DA SILVA RODRIGUES" userId="b9d9b35b-b22d-49fc-9b0b-5fe955f9bcda" providerId="ADAL" clId="{23A98219-E86A-45B6-A26C-EFD845434023}" dt="2023-09-10T21:28:36.952" v="1" actId="478"/>
          <ac:spMkLst>
            <pc:docMk/>
            <pc:sldMk cId="1961321339" sldId="678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0T21:28:38.461" v="3" actId="478"/>
          <ac:spMkLst>
            <pc:docMk/>
            <pc:sldMk cId="1961321339" sldId="678"/>
            <ac:spMk id="6" creationId="{40DBA49A-74FC-52C7-9950-B64D7DB433EE}"/>
          </ac:spMkLst>
        </pc:spChg>
        <pc:spChg chg="mod">
          <ac:chgData name="HELIO LUIS DA SILVA RODRIGUES" userId="b9d9b35b-b22d-49fc-9b0b-5fe955f9bcda" providerId="ADAL" clId="{23A98219-E86A-45B6-A26C-EFD845434023}" dt="2023-09-10T21:29:07.891" v="16" actId="1076"/>
          <ac:spMkLst>
            <pc:docMk/>
            <pc:sldMk cId="1961321339" sldId="67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23A98219-E86A-45B6-A26C-EFD845434023}" dt="2023-09-10T21:28:46.616" v="8" actId="478"/>
          <ac:spMkLst>
            <pc:docMk/>
            <pc:sldMk cId="1961321339" sldId="678"/>
            <ac:spMk id="12" creationId="{00000000-0000-0000-0000-000000000000}"/>
          </ac:spMkLst>
        </pc:spChg>
        <pc:picChg chg="add del">
          <ac:chgData name="HELIO LUIS DA SILVA RODRIGUES" userId="b9d9b35b-b22d-49fc-9b0b-5fe955f9bcda" providerId="ADAL" clId="{23A98219-E86A-45B6-A26C-EFD845434023}" dt="2023-09-10T21:28:40.897" v="6" actId="22"/>
          <ac:picMkLst>
            <pc:docMk/>
            <pc:sldMk cId="1961321339" sldId="678"/>
            <ac:picMk id="8" creationId="{2452E3F5-F26B-AA1D-0A3D-416D71E8B6C8}"/>
          </ac:picMkLst>
        </pc:picChg>
        <pc:picChg chg="add mod">
          <ac:chgData name="HELIO LUIS DA SILVA RODRIGUES" userId="b9d9b35b-b22d-49fc-9b0b-5fe955f9bcda" providerId="ADAL" clId="{23A98219-E86A-45B6-A26C-EFD845434023}" dt="2023-09-10T21:29:12.981" v="19" actId="1076"/>
          <ac:picMkLst>
            <pc:docMk/>
            <pc:sldMk cId="1961321339" sldId="678"/>
            <ac:picMk id="10" creationId="{55FFF123-14AD-F19B-E473-F105A28F2AFF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34:11.001" v="587"/>
        <pc:sldMkLst>
          <pc:docMk/>
          <pc:sldMk cId="407361318" sldId="679"/>
        </pc:sldMkLst>
        <pc:picChg chg="add mod">
          <ac:chgData name="HELIO LUIS DA SILVA RODRIGUES" userId="b9d9b35b-b22d-49fc-9b0b-5fe955f9bcda" providerId="ADAL" clId="{23A98219-E86A-45B6-A26C-EFD845434023}" dt="2023-09-10T21:30:11.645" v="25" actId="1076"/>
          <ac:picMkLst>
            <pc:docMk/>
            <pc:sldMk cId="407361318" sldId="679"/>
            <ac:picMk id="3" creationId="{6CD122DD-137C-6369-AA21-5FAC60FD7CD7}"/>
          </ac:picMkLst>
        </pc:picChg>
        <pc:picChg chg="del">
          <ac:chgData name="HELIO LUIS DA SILVA RODRIGUES" userId="b9d9b35b-b22d-49fc-9b0b-5fe955f9bcda" providerId="ADAL" clId="{23A98219-E86A-45B6-A26C-EFD845434023}" dt="2023-09-10T21:30:03.156" v="21" actId="478"/>
          <ac:picMkLst>
            <pc:docMk/>
            <pc:sldMk cId="407361318" sldId="679"/>
            <ac:picMk id="10" creationId="{55FFF123-14AD-F19B-E473-F105A28F2AFF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0T21:40:43.161" v="33" actId="1076"/>
        <pc:sldMkLst>
          <pc:docMk/>
          <pc:sldMk cId="1957904807" sldId="680"/>
        </pc:sldMkLst>
        <pc:picChg chg="del">
          <ac:chgData name="HELIO LUIS DA SILVA RODRIGUES" userId="b9d9b35b-b22d-49fc-9b0b-5fe955f9bcda" providerId="ADAL" clId="{23A98219-E86A-45B6-A26C-EFD845434023}" dt="2023-09-10T21:40:35.690" v="27" actId="478"/>
          <ac:picMkLst>
            <pc:docMk/>
            <pc:sldMk cId="1957904807" sldId="680"/>
            <ac:picMk id="3" creationId="{6CD122DD-137C-6369-AA21-5FAC60FD7CD7}"/>
          </ac:picMkLst>
        </pc:picChg>
        <pc:picChg chg="add del">
          <ac:chgData name="HELIO LUIS DA SILVA RODRIGUES" userId="b9d9b35b-b22d-49fc-9b0b-5fe955f9bcda" providerId="ADAL" clId="{23A98219-E86A-45B6-A26C-EFD845434023}" dt="2023-09-10T21:40:37.716" v="29" actId="22"/>
          <ac:picMkLst>
            <pc:docMk/>
            <pc:sldMk cId="1957904807" sldId="680"/>
            <ac:picMk id="5" creationId="{899DBD34-0621-10CB-8BF4-0A4578A8AB66}"/>
          </ac:picMkLst>
        </pc:picChg>
        <pc:picChg chg="add mod">
          <ac:chgData name="HELIO LUIS DA SILVA RODRIGUES" userId="b9d9b35b-b22d-49fc-9b0b-5fe955f9bcda" providerId="ADAL" clId="{23A98219-E86A-45B6-A26C-EFD845434023}" dt="2023-09-10T21:40:43.161" v="33" actId="1076"/>
          <ac:picMkLst>
            <pc:docMk/>
            <pc:sldMk cId="1957904807" sldId="680"/>
            <ac:picMk id="7" creationId="{14CBA2F4-BDAF-4476-2138-1F0C116AAB6F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0T23:57:05.580" v="245" actId="122"/>
        <pc:sldMkLst>
          <pc:docMk/>
          <pc:sldMk cId="2332960155" sldId="681"/>
        </pc:sldMkLst>
        <pc:spChg chg="del">
          <ac:chgData name="HELIO LUIS DA SILVA RODRIGUES" userId="b9d9b35b-b22d-49fc-9b0b-5fe955f9bcda" providerId="ADAL" clId="{23A98219-E86A-45B6-A26C-EFD845434023}" dt="2023-09-10T23:55:31.935" v="39" actId="478"/>
          <ac:spMkLst>
            <pc:docMk/>
            <pc:sldMk cId="2332960155" sldId="681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0T23:55:32.507" v="40" actId="478"/>
          <ac:spMkLst>
            <pc:docMk/>
            <pc:sldMk cId="2332960155" sldId="681"/>
            <ac:spMk id="6" creationId="{2705FBB1-70CC-AA40-69FB-E183522FBB46}"/>
          </ac:spMkLst>
        </pc:spChg>
        <pc:spChg chg="del">
          <ac:chgData name="HELIO LUIS DA SILVA RODRIGUES" userId="b9d9b35b-b22d-49fc-9b0b-5fe955f9bcda" providerId="ADAL" clId="{23A98219-E86A-45B6-A26C-EFD845434023}" dt="2023-09-10T23:55:33.896" v="42" actId="478"/>
          <ac:spMkLst>
            <pc:docMk/>
            <pc:sldMk cId="2332960155" sldId="681"/>
            <ac:spMk id="7" creationId="{BB2BD649-00E2-FFEA-C759-7B2CA137A4F4}"/>
          </ac:spMkLst>
        </pc:spChg>
        <pc:spChg chg="del">
          <ac:chgData name="HELIO LUIS DA SILVA RODRIGUES" userId="b9d9b35b-b22d-49fc-9b0b-5fe955f9bcda" providerId="ADAL" clId="{23A98219-E86A-45B6-A26C-EFD845434023}" dt="2023-09-10T23:55:33.549" v="41" actId="478"/>
          <ac:spMkLst>
            <pc:docMk/>
            <pc:sldMk cId="2332960155" sldId="681"/>
            <ac:spMk id="8" creationId="{2DF1F364-47C4-D3AE-C098-2FDA71110073}"/>
          </ac:spMkLst>
        </pc:spChg>
        <pc:spChg chg="add mod">
          <ac:chgData name="HELIO LUIS DA SILVA RODRIGUES" userId="b9d9b35b-b22d-49fc-9b0b-5fe955f9bcda" providerId="ADAL" clId="{23A98219-E86A-45B6-A26C-EFD845434023}" dt="2023-09-10T23:57:05.580" v="245" actId="122"/>
          <ac:spMkLst>
            <pc:docMk/>
            <pc:sldMk cId="2332960155" sldId="681"/>
            <ac:spMk id="13" creationId="{91605AFD-44C7-B695-612E-2C2AD079D298}"/>
          </ac:spMkLst>
        </pc:spChg>
        <pc:picChg chg="add del">
          <ac:chgData name="HELIO LUIS DA SILVA RODRIGUES" userId="b9d9b35b-b22d-49fc-9b0b-5fe955f9bcda" providerId="ADAL" clId="{23A98219-E86A-45B6-A26C-EFD845434023}" dt="2023-09-10T23:55:36.023" v="44" actId="22"/>
          <ac:picMkLst>
            <pc:docMk/>
            <pc:sldMk cId="2332960155" sldId="681"/>
            <ac:picMk id="3" creationId="{1AEDB74F-33C9-6216-898F-F210171C0225}"/>
          </ac:picMkLst>
        </pc:picChg>
        <pc:picChg chg="add mod">
          <ac:chgData name="HELIO LUIS DA SILVA RODRIGUES" userId="b9d9b35b-b22d-49fc-9b0b-5fe955f9bcda" providerId="ADAL" clId="{23A98219-E86A-45B6-A26C-EFD845434023}" dt="2023-09-10T23:55:52.363" v="52" actId="1076"/>
          <ac:picMkLst>
            <pc:docMk/>
            <pc:sldMk cId="2332960155" sldId="681"/>
            <ac:picMk id="10" creationId="{09D56D8F-E7CE-3B04-0E94-7016EF82A4D4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0:52:44.944" v="253" actId="1076"/>
        <pc:sldMkLst>
          <pc:docMk/>
          <pc:sldMk cId="883803729" sldId="682"/>
        </pc:sldMkLst>
        <pc:picChg chg="add mod">
          <ac:chgData name="HELIO LUIS DA SILVA RODRIGUES" userId="b9d9b35b-b22d-49fc-9b0b-5fe955f9bcda" providerId="ADAL" clId="{23A98219-E86A-45B6-A26C-EFD845434023}" dt="2023-09-11T00:52:44.944" v="253" actId="1076"/>
          <ac:picMkLst>
            <pc:docMk/>
            <pc:sldMk cId="883803729" sldId="682"/>
            <ac:picMk id="3" creationId="{350840F7-B03A-E964-B56F-1651077E8C80}"/>
          </ac:picMkLst>
        </pc:picChg>
        <pc:picChg chg="del">
          <ac:chgData name="HELIO LUIS DA SILVA RODRIGUES" userId="b9d9b35b-b22d-49fc-9b0b-5fe955f9bcda" providerId="ADAL" clId="{23A98219-E86A-45B6-A26C-EFD845434023}" dt="2023-09-11T00:52:39.596" v="249" actId="478"/>
          <ac:picMkLst>
            <pc:docMk/>
            <pc:sldMk cId="883803729" sldId="682"/>
            <ac:picMk id="10" creationId="{09D56D8F-E7CE-3B04-0E94-7016EF82A4D4}"/>
          </ac:picMkLst>
        </pc:picChg>
      </pc:sldChg>
      <pc:sldChg chg="addSp modSp add mod">
        <pc:chgData name="HELIO LUIS DA SILVA RODRIGUES" userId="b9d9b35b-b22d-49fc-9b0b-5fe955f9bcda" providerId="ADAL" clId="{23A98219-E86A-45B6-A26C-EFD845434023}" dt="2023-09-11T00:54:38.395" v="263" actId="1076"/>
        <pc:sldMkLst>
          <pc:docMk/>
          <pc:sldMk cId="2338410472" sldId="683"/>
        </pc:sldMkLst>
        <pc:picChg chg="add mod">
          <ac:chgData name="HELIO LUIS DA SILVA RODRIGUES" userId="b9d9b35b-b22d-49fc-9b0b-5fe955f9bcda" providerId="ADAL" clId="{23A98219-E86A-45B6-A26C-EFD845434023}" dt="2023-09-11T00:54:08.636" v="259" actId="14100"/>
          <ac:picMkLst>
            <pc:docMk/>
            <pc:sldMk cId="2338410472" sldId="683"/>
            <ac:picMk id="3" creationId="{79C7590C-AE27-55E5-C3B8-498955DFCE5D}"/>
          </ac:picMkLst>
        </pc:picChg>
        <pc:picChg chg="add mod">
          <ac:chgData name="HELIO LUIS DA SILVA RODRIGUES" userId="b9d9b35b-b22d-49fc-9b0b-5fe955f9bcda" providerId="ADAL" clId="{23A98219-E86A-45B6-A26C-EFD845434023}" dt="2023-09-11T00:54:38.395" v="263" actId="1076"/>
          <ac:picMkLst>
            <pc:docMk/>
            <pc:sldMk cId="2338410472" sldId="683"/>
            <ac:picMk id="6" creationId="{9D811C7B-EABE-D8F8-E60E-1F00BBC8198F}"/>
          </ac:picMkLst>
        </pc:picChg>
        <pc:picChg chg="mod">
          <ac:chgData name="HELIO LUIS DA SILVA RODRIGUES" userId="b9d9b35b-b22d-49fc-9b0b-5fe955f9bcda" providerId="ADAL" clId="{23A98219-E86A-45B6-A26C-EFD845434023}" dt="2023-09-11T00:54:04.844" v="256" actId="1076"/>
          <ac:picMkLst>
            <pc:docMk/>
            <pc:sldMk cId="2338410472" sldId="683"/>
            <ac:picMk id="10" creationId="{09D56D8F-E7CE-3B04-0E94-7016EF82A4D4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13:26:36.714" v="1467" actId="1076"/>
        <pc:sldMkLst>
          <pc:docMk/>
          <pc:sldMk cId="1968069410" sldId="684"/>
        </pc:sldMkLst>
        <pc:picChg chg="del">
          <ac:chgData name="HELIO LUIS DA SILVA RODRIGUES" userId="b9d9b35b-b22d-49fc-9b0b-5fe955f9bcda" providerId="ADAL" clId="{23A98219-E86A-45B6-A26C-EFD845434023}" dt="2023-09-11T01:08:04.687" v="265" actId="478"/>
          <ac:picMkLst>
            <pc:docMk/>
            <pc:sldMk cId="1968069410" sldId="684"/>
            <ac:picMk id="3" creationId="{350840F7-B03A-E964-B56F-1651077E8C80}"/>
          </ac:picMkLst>
        </pc:picChg>
        <pc:picChg chg="add mod">
          <ac:chgData name="HELIO LUIS DA SILVA RODRIGUES" userId="b9d9b35b-b22d-49fc-9b0b-5fe955f9bcda" providerId="ADAL" clId="{23A98219-E86A-45B6-A26C-EFD845434023}" dt="2023-09-11T13:26:36.714" v="1467" actId="1076"/>
          <ac:picMkLst>
            <pc:docMk/>
            <pc:sldMk cId="1968069410" sldId="684"/>
            <ac:picMk id="5" creationId="{19D7B837-7430-55C1-9229-D01772E1D08A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3:22.637" v="279" actId="1076"/>
        <pc:sldMkLst>
          <pc:docMk/>
          <pc:sldMk cId="4099135104" sldId="685"/>
        </pc:sldMkLst>
        <pc:spChg chg="del">
          <ac:chgData name="HELIO LUIS DA SILVA RODRIGUES" userId="b9d9b35b-b22d-49fc-9b0b-5fe955f9bcda" providerId="ADAL" clId="{23A98219-E86A-45B6-A26C-EFD845434023}" dt="2023-09-11T01:13:15.217" v="272" actId="478"/>
          <ac:spMkLst>
            <pc:docMk/>
            <pc:sldMk cId="4099135104" sldId="685"/>
            <ac:spMk id="2" creationId="{425CFB4A-0CD2-CAC8-7FC2-41B381AE929C}"/>
          </ac:spMkLst>
        </pc:spChg>
        <pc:spChg chg="del mod">
          <ac:chgData name="HELIO LUIS DA SILVA RODRIGUES" userId="b9d9b35b-b22d-49fc-9b0b-5fe955f9bcda" providerId="ADAL" clId="{23A98219-E86A-45B6-A26C-EFD845434023}" dt="2023-09-11T01:13:17.394" v="275" actId="478"/>
          <ac:spMkLst>
            <pc:docMk/>
            <pc:sldMk cId="4099135104" sldId="685"/>
            <ac:spMk id="3" creationId="{D6E583F5-8831-0B74-931A-54D7188C5EE5}"/>
          </ac:spMkLst>
        </pc:spChg>
        <pc:spChg chg="del">
          <ac:chgData name="HELIO LUIS DA SILVA RODRIGUES" userId="b9d9b35b-b22d-49fc-9b0b-5fe955f9bcda" providerId="ADAL" clId="{23A98219-E86A-45B6-A26C-EFD845434023}" dt="2023-09-11T01:13:14.725" v="271" actId="478"/>
          <ac:spMkLst>
            <pc:docMk/>
            <pc:sldMk cId="4099135104" sldId="685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1T01:13:15.868" v="273" actId="478"/>
          <ac:spMkLst>
            <pc:docMk/>
            <pc:sldMk cId="4099135104" sldId="685"/>
            <ac:spMk id="6" creationId="{40DBA49A-74FC-52C7-9950-B64D7DB433EE}"/>
          </ac:spMkLst>
        </pc:spChg>
        <pc:picChg chg="add mod">
          <ac:chgData name="HELIO LUIS DA SILVA RODRIGUES" userId="b9d9b35b-b22d-49fc-9b0b-5fe955f9bcda" providerId="ADAL" clId="{23A98219-E86A-45B6-A26C-EFD845434023}" dt="2023-09-11T01:13:22.637" v="279" actId="1076"/>
          <ac:picMkLst>
            <pc:docMk/>
            <pc:sldMk cId="4099135104" sldId="685"/>
            <ac:picMk id="8" creationId="{9585777C-748E-2241-7675-C8A590770299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3:44.279" v="285" actId="1076"/>
        <pc:sldMkLst>
          <pc:docMk/>
          <pc:sldMk cId="2520420962" sldId="686"/>
        </pc:sldMkLst>
        <pc:picChg chg="add mod">
          <ac:chgData name="HELIO LUIS DA SILVA RODRIGUES" userId="b9d9b35b-b22d-49fc-9b0b-5fe955f9bcda" providerId="ADAL" clId="{23A98219-E86A-45B6-A26C-EFD845434023}" dt="2023-09-11T01:13:44.279" v="285" actId="1076"/>
          <ac:picMkLst>
            <pc:docMk/>
            <pc:sldMk cId="2520420962" sldId="686"/>
            <ac:picMk id="3" creationId="{2D824C70-E4E7-9E5D-23F4-6595A41D7B56}"/>
          </ac:picMkLst>
        </pc:picChg>
        <pc:picChg chg="del">
          <ac:chgData name="HELIO LUIS DA SILVA RODRIGUES" userId="b9d9b35b-b22d-49fc-9b0b-5fe955f9bcda" providerId="ADAL" clId="{23A98219-E86A-45B6-A26C-EFD845434023}" dt="2023-09-11T01:13:38.858" v="281" actId="478"/>
          <ac:picMkLst>
            <pc:docMk/>
            <pc:sldMk cId="2520420962" sldId="686"/>
            <ac:picMk id="8" creationId="{9585777C-748E-2241-7675-C8A590770299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1:14:33.654" v="291" actId="1076"/>
        <pc:sldMkLst>
          <pc:docMk/>
          <pc:sldMk cId="4226676053" sldId="687"/>
        </pc:sldMkLst>
        <pc:picChg chg="del">
          <ac:chgData name="HELIO LUIS DA SILVA RODRIGUES" userId="b9d9b35b-b22d-49fc-9b0b-5fe955f9bcda" providerId="ADAL" clId="{23A98219-E86A-45B6-A26C-EFD845434023}" dt="2023-09-11T01:14:29.243" v="287" actId="478"/>
          <ac:picMkLst>
            <pc:docMk/>
            <pc:sldMk cId="4226676053" sldId="687"/>
            <ac:picMk id="3" creationId="{2D824C70-E4E7-9E5D-23F4-6595A41D7B56}"/>
          </ac:picMkLst>
        </pc:picChg>
        <pc:picChg chg="add mod">
          <ac:chgData name="HELIO LUIS DA SILVA RODRIGUES" userId="b9d9b35b-b22d-49fc-9b0b-5fe955f9bcda" providerId="ADAL" clId="{23A98219-E86A-45B6-A26C-EFD845434023}" dt="2023-09-11T01:14:33.654" v="291" actId="1076"/>
          <ac:picMkLst>
            <pc:docMk/>
            <pc:sldMk cId="4226676053" sldId="687"/>
            <ac:picMk id="5" creationId="{A1A7594B-06C4-77FC-C143-D95D7A941C7C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32:17.685" v="576"/>
        <pc:sldMkLst>
          <pc:docMk/>
          <pc:sldMk cId="4162188034" sldId="688"/>
        </pc:sldMkLst>
        <pc:spChg chg="add mod">
          <ac:chgData name="HELIO LUIS DA SILVA RODRIGUES" userId="b9d9b35b-b22d-49fc-9b0b-5fe955f9bcda" providerId="ADAL" clId="{23A98219-E86A-45B6-A26C-EFD845434023}" dt="2023-09-11T01:41:51.604" v="304"/>
          <ac:spMkLst>
            <pc:docMk/>
            <pc:sldMk cId="4162188034" sldId="688"/>
            <ac:spMk id="6" creationId="{B03BFDE3-7988-4545-A6F5-E489899496DC}"/>
          </ac:spMkLst>
        </pc:spChg>
        <pc:picChg chg="add mod">
          <ac:chgData name="HELIO LUIS DA SILVA RODRIGUES" userId="b9d9b35b-b22d-49fc-9b0b-5fe955f9bcda" providerId="ADAL" clId="{23A98219-E86A-45B6-A26C-EFD845434023}" dt="2023-09-11T01:41:55.404" v="306" actId="1076"/>
          <ac:picMkLst>
            <pc:docMk/>
            <pc:sldMk cId="4162188034" sldId="688"/>
            <ac:picMk id="3" creationId="{35886359-1A21-08EF-07B3-098A7234CA97}"/>
          </ac:picMkLst>
        </pc:picChg>
        <pc:picChg chg="del">
          <ac:chgData name="HELIO LUIS DA SILVA RODRIGUES" userId="b9d9b35b-b22d-49fc-9b0b-5fe955f9bcda" providerId="ADAL" clId="{23A98219-E86A-45B6-A26C-EFD845434023}" dt="2023-09-11T01:14:52.136" v="293" actId="478"/>
          <ac:picMkLst>
            <pc:docMk/>
            <pc:sldMk cId="4162188034" sldId="688"/>
            <ac:picMk id="5" creationId="{A1A7594B-06C4-77FC-C143-D95D7A941C7C}"/>
          </ac:picMkLst>
        </pc:picChg>
      </pc:sldChg>
      <pc:sldChg chg="modSp add mod ord">
        <pc:chgData name="HELIO LUIS DA SILVA RODRIGUES" userId="b9d9b35b-b22d-49fc-9b0b-5fe955f9bcda" providerId="ADAL" clId="{23A98219-E86A-45B6-A26C-EFD845434023}" dt="2023-09-11T01:52:07.190" v="467" actId="1076"/>
        <pc:sldMkLst>
          <pc:docMk/>
          <pc:sldMk cId="3471479439" sldId="689"/>
        </pc:sldMkLst>
        <pc:spChg chg="mod">
          <ac:chgData name="HELIO LUIS DA SILVA RODRIGUES" userId="b9d9b35b-b22d-49fc-9b0b-5fe955f9bcda" providerId="ADAL" clId="{23A98219-E86A-45B6-A26C-EFD845434023}" dt="2023-09-11T01:51:15.030" v="310"/>
          <ac:spMkLst>
            <pc:docMk/>
            <pc:sldMk cId="3471479439" sldId="689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23A98219-E86A-45B6-A26C-EFD845434023}" dt="2023-09-11T01:52:07.190" v="467" actId="1076"/>
          <ac:spMkLst>
            <pc:docMk/>
            <pc:sldMk cId="3471479439" sldId="689"/>
            <ac:spMk id="17" creationId="{EDC6424B-FB6D-6B7D-510E-3228758414FE}"/>
          </ac:spMkLst>
        </pc:spChg>
      </pc:sldChg>
      <pc:sldChg chg="add">
        <pc:chgData name="HELIO LUIS DA SILVA RODRIGUES" userId="b9d9b35b-b22d-49fc-9b0b-5fe955f9bcda" providerId="ADAL" clId="{23A98219-E86A-45B6-A26C-EFD845434023}" dt="2023-09-11T02:25:50.864" v="468"/>
        <pc:sldMkLst>
          <pc:docMk/>
          <pc:sldMk cId="2111484355" sldId="690"/>
        </pc:sldMkLst>
      </pc:sldChg>
      <pc:sldChg chg="modSp add mod ord">
        <pc:chgData name="HELIO LUIS DA SILVA RODRIGUES" userId="b9d9b35b-b22d-49fc-9b0b-5fe955f9bcda" providerId="ADAL" clId="{23A98219-E86A-45B6-A26C-EFD845434023}" dt="2023-09-11T02:34:01.206" v="585"/>
        <pc:sldMkLst>
          <pc:docMk/>
          <pc:sldMk cId="3771863626" sldId="691"/>
        </pc:sldMkLst>
        <pc:spChg chg="mod">
          <ac:chgData name="HELIO LUIS DA SILVA RODRIGUES" userId="b9d9b35b-b22d-49fc-9b0b-5fe955f9bcda" providerId="ADAL" clId="{23A98219-E86A-45B6-A26C-EFD845434023}" dt="2023-09-11T02:27:35.738" v="517" actId="20577"/>
          <ac:spMkLst>
            <pc:docMk/>
            <pc:sldMk cId="3771863626" sldId="691"/>
            <ac:spMk id="9" creationId="{18128CFD-5E7D-D694-24B2-8A9354BB1577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30:28.959" v="561" actId="1076"/>
        <pc:sldMkLst>
          <pc:docMk/>
          <pc:sldMk cId="1270837972" sldId="692"/>
        </pc:sldMkLst>
        <pc:spChg chg="del">
          <ac:chgData name="HELIO LUIS DA SILVA RODRIGUES" userId="b9d9b35b-b22d-49fc-9b0b-5fe955f9bcda" providerId="ADAL" clId="{23A98219-E86A-45B6-A26C-EFD845434023}" dt="2023-09-11T02:29:50.429" v="523" actId="478"/>
          <ac:spMkLst>
            <pc:docMk/>
            <pc:sldMk cId="1270837972" sldId="692"/>
            <ac:spMk id="2" creationId="{155E05B2-B3EF-3A4D-8D78-42F44A25D4F7}"/>
          </ac:spMkLst>
        </pc:spChg>
        <pc:spChg chg="add mod">
          <ac:chgData name="HELIO LUIS DA SILVA RODRIGUES" userId="b9d9b35b-b22d-49fc-9b0b-5fe955f9bcda" providerId="ADAL" clId="{23A98219-E86A-45B6-A26C-EFD845434023}" dt="2023-09-11T02:30:26.752" v="560" actId="1076"/>
          <ac:spMkLst>
            <pc:docMk/>
            <pc:sldMk cId="1270837972" sldId="692"/>
            <ac:spMk id="6" creationId="{FA905B1A-FC6D-2227-DB7E-4F30E981B31E}"/>
          </ac:spMkLst>
        </pc:spChg>
        <pc:spChg chg="add mod">
          <ac:chgData name="HELIO LUIS DA SILVA RODRIGUES" userId="b9d9b35b-b22d-49fc-9b0b-5fe955f9bcda" providerId="ADAL" clId="{23A98219-E86A-45B6-A26C-EFD845434023}" dt="2023-09-11T02:30:28.959" v="561" actId="1076"/>
          <ac:spMkLst>
            <pc:docMk/>
            <pc:sldMk cId="1270837972" sldId="692"/>
            <ac:spMk id="7" creationId="{481B0D79-D925-E848-CF40-8D877ABC756A}"/>
          </ac:spMkLst>
        </pc:spChg>
        <pc:spChg chg="add del">
          <ac:chgData name="HELIO LUIS DA SILVA RODRIGUES" userId="b9d9b35b-b22d-49fc-9b0b-5fe955f9bcda" providerId="ADAL" clId="{23A98219-E86A-45B6-A26C-EFD845434023}" dt="2023-09-11T02:29:48.982" v="522" actId="478"/>
          <ac:spMkLst>
            <pc:docMk/>
            <pc:sldMk cId="1270837972" sldId="692"/>
            <ac:spMk id="16" creationId="{5CDEC611-4919-19E8-0EAD-74D5D8AFA750}"/>
          </ac:spMkLst>
        </pc:spChg>
        <pc:picChg chg="add mod">
          <ac:chgData name="HELIO LUIS DA SILVA RODRIGUES" userId="b9d9b35b-b22d-49fc-9b0b-5fe955f9bcda" providerId="ADAL" clId="{23A98219-E86A-45B6-A26C-EFD845434023}" dt="2023-09-11T02:29:57.465" v="528" actId="1076"/>
          <ac:picMkLst>
            <pc:docMk/>
            <pc:sldMk cId="1270837972" sldId="692"/>
            <ac:picMk id="5" creationId="{66FA59CE-BAAA-3BA3-F8BC-6760CB758D27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2:37:27.647" v="645" actId="1076"/>
        <pc:sldMkLst>
          <pc:docMk/>
          <pc:sldMk cId="3675067509" sldId="693"/>
        </pc:sldMkLst>
        <pc:spChg chg="add mod">
          <ac:chgData name="HELIO LUIS DA SILVA RODRIGUES" userId="b9d9b35b-b22d-49fc-9b0b-5fe955f9bcda" providerId="ADAL" clId="{23A98219-E86A-45B6-A26C-EFD845434023}" dt="2023-09-11T02:37:27.647" v="645" actId="1076"/>
          <ac:spMkLst>
            <pc:docMk/>
            <pc:sldMk cId="3675067509" sldId="693"/>
            <ac:spMk id="7" creationId="{DE6EE579-6F96-6A0D-8E51-FDD62DB61F60}"/>
          </ac:spMkLst>
        </pc:spChg>
        <pc:spChg chg="del">
          <ac:chgData name="HELIO LUIS DA SILVA RODRIGUES" userId="b9d9b35b-b22d-49fc-9b0b-5fe955f9bcda" providerId="ADAL" clId="{23A98219-E86A-45B6-A26C-EFD845434023}" dt="2023-09-11T02:36:00.329" v="616" actId="478"/>
          <ac:spMkLst>
            <pc:docMk/>
            <pc:sldMk cId="3675067509" sldId="693"/>
            <ac:spMk id="13" creationId="{B4595822-C4F3-39F8-CE5C-677612EA0459}"/>
          </ac:spMkLst>
        </pc:spChg>
        <pc:spChg chg="mod">
          <ac:chgData name="HELIO LUIS DA SILVA RODRIGUES" userId="b9d9b35b-b22d-49fc-9b0b-5fe955f9bcda" providerId="ADAL" clId="{23A98219-E86A-45B6-A26C-EFD845434023}" dt="2023-09-11T02:35:58.343" v="615" actId="20577"/>
          <ac:spMkLst>
            <pc:docMk/>
            <pc:sldMk cId="3675067509" sldId="693"/>
            <ac:spMk id="16" creationId="{53570895-5EF7-8E78-72BE-E63612AFC7A4}"/>
          </ac:spMkLst>
        </pc:spChg>
        <pc:picChg chg="add mod">
          <ac:chgData name="HELIO LUIS DA SILVA RODRIGUES" userId="b9d9b35b-b22d-49fc-9b0b-5fe955f9bcda" providerId="ADAL" clId="{23A98219-E86A-45B6-A26C-EFD845434023}" dt="2023-09-11T02:36:05.960" v="620" actId="14100"/>
          <ac:picMkLst>
            <pc:docMk/>
            <pc:sldMk cId="3675067509" sldId="693"/>
            <ac:picMk id="3" creationId="{BAE016A7-7186-AF59-88CA-E98EC6A8B689}"/>
          </ac:picMkLst>
        </pc:picChg>
        <pc:picChg chg="del">
          <ac:chgData name="HELIO LUIS DA SILVA RODRIGUES" userId="b9d9b35b-b22d-49fc-9b0b-5fe955f9bcda" providerId="ADAL" clId="{23A98219-E86A-45B6-A26C-EFD845434023}" dt="2023-09-11T02:35:53.585" v="592" actId="478"/>
          <ac:picMkLst>
            <pc:docMk/>
            <pc:sldMk cId="3675067509" sldId="693"/>
            <ac:picMk id="5" creationId="{8D84DEB0-D95A-4DA2-E6A3-FDA2E1E97C45}"/>
          </ac:picMkLst>
        </pc:picChg>
      </pc:sldChg>
      <pc:sldChg chg="addSp delSp modSp add mod ord">
        <pc:chgData name="HELIO LUIS DA SILVA RODRIGUES" userId="b9d9b35b-b22d-49fc-9b0b-5fe955f9bcda" providerId="ADAL" clId="{23A98219-E86A-45B6-A26C-EFD845434023}" dt="2023-09-11T02:54:10.311" v="1328" actId="1076"/>
        <pc:sldMkLst>
          <pc:docMk/>
          <pc:sldMk cId="4291384516" sldId="694"/>
        </pc:sldMkLst>
        <pc:spChg chg="mod">
          <ac:chgData name="HELIO LUIS DA SILVA RODRIGUES" userId="b9d9b35b-b22d-49fc-9b0b-5fe955f9bcda" providerId="ADAL" clId="{23A98219-E86A-45B6-A26C-EFD845434023}" dt="2023-09-11T02:54:04.479" v="1324" actId="1076"/>
          <ac:spMkLst>
            <pc:docMk/>
            <pc:sldMk cId="4291384516" sldId="694"/>
            <ac:spMk id="13" creationId="{91605AFD-44C7-B695-612E-2C2AD079D298}"/>
          </ac:spMkLst>
        </pc:spChg>
        <pc:picChg chg="add mod">
          <ac:chgData name="HELIO LUIS DA SILVA RODRIGUES" userId="b9d9b35b-b22d-49fc-9b0b-5fe955f9bcda" providerId="ADAL" clId="{23A98219-E86A-45B6-A26C-EFD845434023}" dt="2023-09-11T02:54:10.311" v="1328" actId="1076"/>
          <ac:picMkLst>
            <pc:docMk/>
            <pc:sldMk cId="4291384516" sldId="694"/>
            <ac:picMk id="3" creationId="{AA9D6988-BF78-0EAA-BDDC-770BA70E8D17}"/>
          </ac:picMkLst>
        </pc:picChg>
        <pc:picChg chg="del mod">
          <ac:chgData name="HELIO LUIS DA SILVA RODRIGUES" userId="b9d9b35b-b22d-49fc-9b0b-5fe955f9bcda" providerId="ADAL" clId="{23A98219-E86A-45B6-A26C-EFD845434023}" dt="2023-09-11T02:44:02.162" v="657" actId="478"/>
          <ac:picMkLst>
            <pc:docMk/>
            <pc:sldMk cId="4291384516" sldId="694"/>
            <ac:picMk id="5" creationId="{19D7B837-7430-55C1-9229-D01772E1D08A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2:48:09.912" v="1105" actId="20577"/>
        <pc:sldMkLst>
          <pc:docMk/>
          <pc:sldMk cId="1200786005" sldId="695"/>
        </pc:sldMkLst>
        <pc:spChg chg="add mod">
          <ac:chgData name="HELIO LUIS DA SILVA RODRIGUES" userId="b9d9b35b-b22d-49fc-9b0b-5fe955f9bcda" providerId="ADAL" clId="{23A98219-E86A-45B6-A26C-EFD845434023}" dt="2023-09-11T02:47:25.599" v="1058" actId="207"/>
          <ac:spMkLst>
            <pc:docMk/>
            <pc:sldMk cId="1200786005" sldId="695"/>
            <ac:spMk id="2" creationId="{AD1E535A-4DCD-F8DE-74AF-96D3F1032D92}"/>
          </ac:spMkLst>
        </pc:spChg>
        <pc:spChg chg="add mod">
          <ac:chgData name="HELIO LUIS DA SILVA RODRIGUES" userId="b9d9b35b-b22d-49fc-9b0b-5fe955f9bcda" providerId="ADAL" clId="{23A98219-E86A-45B6-A26C-EFD845434023}" dt="2023-09-11T02:48:09.912" v="1105" actId="20577"/>
          <ac:spMkLst>
            <pc:docMk/>
            <pc:sldMk cId="1200786005" sldId="695"/>
            <ac:spMk id="3" creationId="{3D41D150-C807-BAAE-0A45-7BE79364A79F}"/>
          </ac:spMkLst>
        </pc:spChg>
        <pc:spChg chg="mod">
          <ac:chgData name="HELIO LUIS DA SILVA RODRIGUES" userId="b9d9b35b-b22d-49fc-9b0b-5fe955f9bcda" providerId="ADAL" clId="{23A98219-E86A-45B6-A26C-EFD845434023}" dt="2023-09-11T02:47:59.003" v="1096" actId="20577"/>
          <ac:spMkLst>
            <pc:docMk/>
            <pc:sldMk cId="1200786005" sldId="695"/>
            <ac:spMk id="5" creationId="{27A6F3E2-79EC-5F3F-BA51-A4EB62A0D2DF}"/>
          </ac:spMkLst>
        </pc:spChg>
        <pc:spChg chg="mod">
          <ac:chgData name="HELIO LUIS DA SILVA RODRIGUES" userId="b9d9b35b-b22d-49fc-9b0b-5fe955f9bcda" providerId="ADAL" clId="{23A98219-E86A-45B6-A26C-EFD845434023}" dt="2023-09-11T02:47:32.929" v="1060" actId="207"/>
          <ac:spMkLst>
            <pc:docMk/>
            <pc:sldMk cId="1200786005" sldId="695"/>
            <ac:spMk id="6" creationId="{2705FBB1-70CC-AA40-69FB-E183522FBB46}"/>
          </ac:spMkLst>
        </pc:spChg>
        <pc:spChg chg="mod ord">
          <ac:chgData name="HELIO LUIS DA SILVA RODRIGUES" userId="b9d9b35b-b22d-49fc-9b0b-5fe955f9bcda" providerId="ADAL" clId="{23A98219-E86A-45B6-A26C-EFD845434023}" dt="2023-09-11T02:47:21.114" v="1057" actId="166"/>
          <ac:spMkLst>
            <pc:docMk/>
            <pc:sldMk cId="1200786005" sldId="695"/>
            <ac:spMk id="7" creationId="{BB2BD649-00E2-FFEA-C759-7B2CA137A4F4}"/>
          </ac:spMkLst>
        </pc:spChg>
        <pc:spChg chg="del">
          <ac:chgData name="HELIO LUIS DA SILVA RODRIGUES" userId="b9d9b35b-b22d-49fc-9b0b-5fe955f9bcda" providerId="ADAL" clId="{23A98219-E86A-45B6-A26C-EFD845434023}" dt="2023-09-11T02:46:52.038" v="1029" actId="478"/>
          <ac:spMkLst>
            <pc:docMk/>
            <pc:sldMk cId="1200786005" sldId="695"/>
            <ac:spMk id="8" creationId="{2DF1F364-47C4-D3AE-C098-2FDA71110073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49:28.305" v="1301" actId="1076"/>
        <pc:sldMkLst>
          <pc:docMk/>
          <pc:sldMk cId="2350819936" sldId="696"/>
        </pc:sldMkLst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2" creationId="{AD1E535A-4DCD-F8DE-74AF-96D3F1032D92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3" creationId="{3D41D150-C807-BAAE-0A45-7BE79364A79F}"/>
          </ac:spMkLst>
        </pc:spChg>
        <pc:spChg chg="del">
          <ac:chgData name="HELIO LUIS DA SILVA RODRIGUES" userId="b9d9b35b-b22d-49fc-9b0b-5fe955f9bcda" providerId="ADAL" clId="{23A98219-E86A-45B6-A26C-EFD845434023}" dt="2023-09-11T02:48:20.753" v="1107" actId="478"/>
          <ac:spMkLst>
            <pc:docMk/>
            <pc:sldMk cId="2350819936" sldId="696"/>
            <ac:spMk id="5" creationId="{27A6F3E2-79EC-5F3F-BA51-A4EB62A0D2DF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6" creationId="{2705FBB1-70CC-AA40-69FB-E183522FBB46}"/>
          </ac:spMkLst>
        </pc:spChg>
        <pc:spChg chg="mod">
          <ac:chgData name="HELIO LUIS DA SILVA RODRIGUES" userId="b9d9b35b-b22d-49fc-9b0b-5fe955f9bcda" providerId="ADAL" clId="{23A98219-E86A-45B6-A26C-EFD845434023}" dt="2023-09-11T02:48:45.264" v="1118" actId="1076"/>
          <ac:spMkLst>
            <pc:docMk/>
            <pc:sldMk cId="2350819936" sldId="696"/>
            <ac:spMk id="7" creationId="{BB2BD649-00E2-FFEA-C759-7B2CA137A4F4}"/>
          </ac:spMkLst>
        </pc:spChg>
        <pc:spChg chg="add mod">
          <ac:chgData name="HELIO LUIS DA SILVA RODRIGUES" userId="b9d9b35b-b22d-49fc-9b0b-5fe955f9bcda" providerId="ADAL" clId="{23A98219-E86A-45B6-A26C-EFD845434023}" dt="2023-09-11T02:49:28.305" v="1301" actId="1076"/>
          <ac:spMkLst>
            <pc:docMk/>
            <pc:sldMk cId="2350819936" sldId="696"/>
            <ac:spMk id="8" creationId="{38977ED7-AFEB-2866-964A-3E8F7F31D073}"/>
          </ac:spMkLst>
        </pc:spChg>
      </pc:sldChg>
      <pc:sldChg chg="delSp modSp add mod">
        <pc:chgData name="HELIO LUIS DA SILVA RODRIGUES" userId="b9d9b35b-b22d-49fc-9b0b-5fe955f9bcda" providerId="ADAL" clId="{23A98219-E86A-45B6-A26C-EFD845434023}" dt="2023-09-11T02:51:33.724" v="1314" actId="255"/>
        <pc:sldMkLst>
          <pc:docMk/>
          <pc:sldMk cId="775563296" sldId="697"/>
        </pc:sldMkLst>
        <pc:spChg chg="del">
          <ac:chgData name="HELIO LUIS DA SILVA RODRIGUES" userId="b9d9b35b-b22d-49fc-9b0b-5fe955f9bcda" providerId="ADAL" clId="{23A98219-E86A-45B6-A26C-EFD845434023}" dt="2023-09-11T02:51:14.564" v="1305" actId="478"/>
          <ac:spMkLst>
            <pc:docMk/>
            <pc:sldMk cId="775563296" sldId="697"/>
            <ac:spMk id="2" creationId="{AD1E535A-4DCD-F8DE-74AF-96D3F1032D92}"/>
          </ac:spMkLst>
        </pc:spChg>
        <pc:spChg chg="del">
          <ac:chgData name="HELIO LUIS DA SILVA RODRIGUES" userId="b9d9b35b-b22d-49fc-9b0b-5fe955f9bcda" providerId="ADAL" clId="{23A98219-E86A-45B6-A26C-EFD845434023}" dt="2023-09-11T02:51:14.260" v="1304" actId="478"/>
          <ac:spMkLst>
            <pc:docMk/>
            <pc:sldMk cId="775563296" sldId="697"/>
            <ac:spMk id="3" creationId="{3D41D150-C807-BAAE-0A45-7BE79364A79F}"/>
          </ac:spMkLst>
        </pc:spChg>
        <pc:spChg chg="del">
          <ac:chgData name="HELIO LUIS DA SILVA RODRIGUES" userId="b9d9b35b-b22d-49fc-9b0b-5fe955f9bcda" providerId="ADAL" clId="{23A98219-E86A-45B6-A26C-EFD845434023}" dt="2023-09-11T02:51:14.939" v="1306" actId="478"/>
          <ac:spMkLst>
            <pc:docMk/>
            <pc:sldMk cId="775563296" sldId="697"/>
            <ac:spMk id="6" creationId="{2705FBB1-70CC-AA40-69FB-E183522FBB46}"/>
          </ac:spMkLst>
        </pc:spChg>
        <pc:spChg chg="del">
          <ac:chgData name="HELIO LUIS DA SILVA RODRIGUES" userId="b9d9b35b-b22d-49fc-9b0b-5fe955f9bcda" providerId="ADAL" clId="{23A98219-E86A-45B6-A26C-EFD845434023}" dt="2023-09-11T02:51:13.899" v="1303" actId="478"/>
          <ac:spMkLst>
            <pc:docMk/>
            <pc:sldMk cId="775563296" sldId="697"/>
            <ac:spMk id="7" creationId="{BB2BD649-00E2-FFEA-C759-7B2CA137A4F4}"/>
          </ac:spMkLst>
        </pc:spChg>
        <pc:spChg chg="mod">
          <ac:chgData name="HELIO LUIS DA SILVA RODRIGUES" userId="b9d9b35b-b22d-49fc-9b0b-5fe955f9bcda" providerId="ADAL" clId="{23A98219-E86A-45B6-A26C-EFD845434023}" dt="2023-09-11T02:51:33.724" v="1314" actId="255"/>
          <ac:spMkLst>
            <pc:docMk/>
            <pc:sldMk cId="775563296" sldId="697"/>
            <ac:spMk id="8" creationId="{38977ED7-AFEB-2866-964A-3E8F7F31D073}"/>
          </ac:spMkLst>
        </pc:spChg>
      </pc:sldChg>
      <pc:sldChg chg="addSp delSp modSp add mod">
        <pc:chgData name="HELIO LUIS DA SILVA RODRIGUES" userId="b9d9b35b-b22d-49fc-9b0b-5fe955f9bcda" providerId="ADAL" clId="{23A98219-E86A-45B6-A26C-EFD845434023}" dt="2023-09-11T02:56:41.402" v="1357" actId="1076"/>
        <pc:sldMkLst>
          <pc:docMk/>
          <pc:sldMk cId="610864936" sldId="698"/>
        </pc:sldMkLst>
        <pc:spChg chg="del">
          <ac:chgData name="HELIO LUIS DA SILVA RODRIGUES" userId="b9d9b35b-b22d-49fc-9b0b-5fe955f9bcda" providerId="ADAL" clId="{23A98219-E86A-45B6-A26C-EFD845434023}" dt="2023-09-11T02:56:25.975" v="1333" actId="478"/>
          <ac:spMkLst>
            <pc:docMk/>
            <pc:sldMk cId="610864936" sldId="698"/>
            <ac:spMk id="13" creationId="{B4595822-C4F3-39F8-CE5C-677612EA0459}"/>
          </ac:spMkLst>
        </pc:spChg>
        <pc:spChg chg="mod">
          <ac:chgData name="HELIO LUIS DA SILVA RODRIGUES" userId="b9d9b35b-b22d-49fc-9b0b-5fe955f9bcda" providerId="ADAL" clId="{23A98219-E86A-45B6-A26C-EFD845434023}" dt="2023-09-11T02:56:41.402" v="1357" actId="1076"/>
          <ac:spMkLst>
            <pc:docMk/>
            <pc:sldMk cId="610864936" sldId="698"/>
            <ac:spMk id="16" creationId="{53570895-5EF7-8E78-72BE-E63612AFC7A4}"/>
          </ac:spMkLst>
        </pc:spChg>
        <pc:picChg chg="add mod">
          <ac:chgData name="HELIO LUIS DA SILVA RODRIGUES" userId="b9d9b35b-b22d-49fc-9b0b-5fe955f9bcda" providerId="ADAL" clId="{23A98219-E86A-45B6-A26C-EFD845434023}" dt="2023-09-11T02:56:29.250" v="1335" actId="14100"/>
          <ac:picMkLst>
            <pc:docMk/>
            <pc:sldMk cId="610864936" sldId="698"/>
            <ac:picMk id="3" creationId="{01BDBF3F-4662-84DE-A478-DA1536E461B5}"/>
          </ac:picMkLst>
        </pc:picChg>
        <pc:picChg chg="del">
          <ac:chgData name="HELIO LUIS DA SILVA RODRIGUES" userId="b9d9b35b-b22d-49fc-9b0b-5fe955f9bcda" providerId="ADAL" clId="{23A98219-E86A-45B6-A26C-EFD845434023}" dt="2023-09-11T02:56:22.869" v="1330" actId="478"/>
          <ac:picMkLst>
            <pc:docMk/>
            <pc:sldMk cId="610864936" sldId="698"/>
            <ac:picMk id="5" creationId="{8D84DEB0-D95A-4DA2-E6A3-FDA2E1E97C45}"/>
          </ac:picMkLst>
        </pc:picChg>
      </pc:sldChg>
      <pc:sldChg chg="addSp delSp modSp add del mod">
        <pc:chgData name="HELIO LUIS DA SILVA RODRIGUES" userId="b9d9b35b-b22d-49fc-9b0b-5fe955f9bcda" providerId="ADAL" clId="{23A98219-E86A-45B6-A26C-EFD845434023}" dt="2023-09-11T02:53:10.181" v="1323" actId="47"/>
        <pc:sldMkLst>
          <pc:docMk/>
          <pc:sldMk cId="1374365062" sldId="698"/>
        </pc:sldMkLst>
        <pc:picChg chg="add mod">
          <ac:chgData name="HELIO LUIS DA SILVA RODRIGUES" userId="b9d9b35b-b22d-49fc-9b0b-5fe955f9bcda" providerId="ADAL" clId="{23A98219-E86A-45B6-A26C-EFD845434023}" dt="2023-09-11T02:53:06.565" v="1322" actId="1076"/>
          <ac:picMkLst>
            <pc:docMk/>
            <pc:sldMk cId="1374365062" sldId="698"/>
            <ac:picMk id="3" creationId="{ACE2DC6A-FECA-DBCC-2FFA-B7BE9278C2B8}"/>
          </ac:picMkLst>
        </pc:picChg>
        <pc:picChg chg="del">
          <ac:chgData name="HELIO LUIS DA SILVA RODRIGUES" userId="b9d9b35b-b22d-49fc-9b0b-5fe955f9bcda" providerId="ADAL" clId="{23A98219-E86A-45B6-A26C-EFD845434023}" dt="2023-09-11T02:53:01.556" v="1318" actId="478"/>
          <ac:picMkLst>
            <pc:docMk/>
            <pc:sldMk cId="1374365062" sldId="698"/>
            <ac:picMk id="5" creationId="{A1A7594B-06C4-77FC-C143-D95D7A941C7C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2:37.266" v="1379" actId="1076"/>
        <pc:sldMkLst>
          <pc:docMk/>
          <pc:sldMk cId="3420517179" sldId="699"/>
        </pc:sldMkLst>
        <pc:spChg chg="del">
          <ac:chgData name="HELIO LUIS DA SILVA RODRIGUES" userId="b9d9b35b-b22d-49fc-9b0b-5fe955f9bcda" providerId="ADAL" clId="{23A98219-E86A-45B6-A26C-EFD845434023}" dt="2023-09-11T03:02:31.064" v="1374" actId="478"/>
          <ac:spMkLst>
            <pc:docMk/>
            <pc:sldMk cId="3420517179" sldId="699"/>
            <ac:spMk id="17" creationId="{EDC6424B-FB6D-6B7D-510E-3228758414FE}"/>
          </ac:spMkLst>
        </pc:spChg>
        <pc:picChg chg="add mod">
          <ac:chgData name="HELIO LUIS DA SILVA RODRIGUES" userId="b9d9b35b-b22d-49fc-9b0b-5fe955f9bcda" providerId="ADAL" clId="{23A98219-E86A-45B6-A26C-EFD845434023}" dt="2023-09-11T03:02:37.266" v="1379" actId="1076"/>
          <ac:picMkLst>
            <pc:docMk/>
            <pc:sldMk cId="3420517179" sldId="699"/>
            <ac:picMk id="3" creationId="{CBFB76CC-3163-379D-4DB9-7C3C83CDA447}"/>
          </ac:picMkLst>
        </pc:picChg>
        <pc:picChg chg="del">
          <ac:chgData name="HELIO LUIS DA SILVA RODRIGUES" userId="b9d9b35b-b22d-49fc-9b0b-5fe955f9bcda" providerId="ADAL" clId="{23A98219-E86A-45B6-A26C-EFD845434023}" dt="2023-09-11T03:02:32.175" v="1375" actId="478"/>
          <ac:picMkLst>
            <pc:docMk/>
            <pc:sldMk cId="3420517179" sldId="699"/>
            <ac:picMk id="20" creationId="{04E381F8-15A4-6D4E-EBF7-A7E8786BD982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3:42.956" v="1383" actId="1076"/>
        <pc:sldMkLst>
          <pc:docMk/>
          <pc:sldMk cId="687757535" sldId="700"/>
        </pc:sldMkLst>
        <pc:picChg chg="del">
          <ac:chgData name="HELIO LUIS DA SILVA RODRIGUES" userId="b9d9b35b-b22d-49fc-9b0b-5fe955f9bcda" providerId="ADAL" clId="{23A98219-E86A-45B6-A26C-EFD845434023}" dt="2023-09-11T03:03:41.357" v="1381" actId="478"/>
          <ac:picMkLst>
            <pc:docMk/>
            <pc:sldMk cId="687757535" sldId="700"/>
            <ac:picMk id="3" creationId="{CBFB76CC-3163-379D-4DB9-7C3C83CDA447}"/>
          </ac:picMkLst>
        </pc:picChg>
        <pc:picChg chg="add mod">
          <ac:chgData name="HELIO LUIS DA SILVA RODRIGUES" userId="b9d9b35b-b22d-49fc-9b0b-5fe955f9bcda" providerId="ADAL" clId="{23A98219-E86A-45B6-A26C-EFD845434023}" dt="2023-09-11T03:03:42.956" v="1383" actId="1076"/>
          <ac:picMkLst>
            <pc:docMk/>
            <pc:sldMk cId="687757535" sldId="700"/>
            <ac:picMk id="5" creationId="{7C59D8CF-5A99-8E93-0614-76112239924B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7:11.555" v="1443" actId="20577"/>
        <pc:sldMkLst>
          <pc:docMk/>
          <pc:sldMk cId="1667938364" sldId="701"/>
        </pc:sldMkLst>
        <pc:spChg chg="del">
          <ac:chgData name="HELIO LUIS DA SILVA RODRIGUES" userId="b9d9b35b-b22d-49fc-9b0b-5fe955f9bcda" providerId="ADAL" clId="{23A98219-E86A-45B6-A26C-EFD845434023}" dt="2023-09-11T03:06:47.437" v="1386" actId="478"/>
          <ac:spMkLst>
            <pc:docMk/>
            <pc:sldMk cId="1667938364" sldId="701"/>
            <ac:spMk id="6" creationId="{FA905B1A-FC6D-2227-DB7E-4F30E981B31E}"/>
          </ac:spMkLst>
        </pc:spChg>
        <pc:spChg chg="del">
          <ac:chgData name="HELIO LUIS DA SILVA RODRIGUES" userId="b9d9b35b-b22d-49fc-9b0b-5fe955f9bcda" providerId="ADAL" clId="{23A98219-E86A-45B6-A26C-EFD845434023}" dt="2023-09-11T03:06:48.105" v="1387" actId="478"/>
          <ac:spMkLst>
            <pc:docMk/>
            <pc:sldMk cId="1667938364" sldId="701"/>
            <ac:spMk id="7" creationId="{481B0D79-D925-E848-CF40-8D877ABC756A}"/>
          </ac:spMkLst>
        </pc:spChg>
        <pc:spChg chg="add mod">
          <ac:chgData name="HELIO LUIS DA SILVA RODRIGUES" userId="b9d9b35b-b22d-49fc-9b0b-5fe955f9bcda" providerId="ADAL" clId="{23A98219-E86A-45B6-A26C-EFD845434023}" dt="2023-09-11T03:06:58.065" v="1393" actId="1076"/>
          <ac:spMkLst>
            <pc:docMk/>
            <pc:sldMk cId="1667938364" sldId="701"/>
            <ac:spMk id="8" creationId="{3A9A19A0-C61B-BF5A-F4F3-1CA86ADAFCAA}"/>
          </ac:spMkLst>
        </pc:spChg>
        <pc:spChg chg="add mod">
          <ac:chgData name="HELIO LUIS DA SILVA RODRIGUES" userId="b9d9b35b-b22d-49fc-9b0b-5fe955f9bcda" providerId="ADAL" clId="{23A98219-E86A-45B6-A26C-EFD845434023}" dt="2023-09-11T03:07:00.017" v="1395" actId="1076"/>
          <ac:spMkLst>
            <pc:docMk/>
            <pc:sldMk cId="1667938364" sldId="701"/>
            <ac:spMk id="9" creationId="{AEFB1BC0-5225-2963-20C0-6FF057C350C0}"/>
          </ac:spMkLst>
        </pc:spChg>
        <pc:spChg chg="add mod">
          <ac:chgData name="HELIO LUIS DA SILVA RODRIGUES" userId="b9d9b35b-b22d-49fc-9b0b-5fe955f9bcda" providerId="ADAL" clId="{23A98219-E86A-45B6-A26C-EFD845434023}" dt="2023-09-11T03:07:11.555" v="1443" actId="20577"/>
          <ac:spMkLst>
            <pc:docMk/>
            <pc:sldMk cId="1667938364" sldId="701"/>
            <ac:spMk id="10" creationId="{A22ADAC8-DED7-2C2A-71E4-8ADA199A31E2}"/>
          </ac:spMkLst>
        </pc:spChg>
        <pc:picChg chg="add mod">
          <ac:chgData name="HELIO LUIS DA SILVA RODRIGUES" userId="b9d9b35b-b22d-49fc-9b0b-5fe955f9bcda" providerId="ADAL" clId="{23A98219-E86A-45B6-A26C-EFD845434023}" dt="2023-09-11T03:06:52.296" v="1391" actId="1076"/>
          <ac:picMkLst>
            <pc:docMk/>
            <pc:sldMk cId="1667938364" sldId="701"/>
            <ac:picMk id="3" creationId="{2EC72D70-4080-2D39-84FB-3AA9D04DA353}"/>
          </ac:picMkLst>
        </pc:picChg>
        <pc:picChg chg="del">
          <ac:chgData name="HELIO LUIS DA SILVA RODRIGUES" userId="b9d9b35b-b22d-49fc-9b0b-5fe955f9bcda" providerId="ADAL" clId="{23A98219-E86A-45B6-A26C-EFD845434023}" dt="2023-09-11T03:06:46.743" v="1385" actId="478"/>
          <ac:picMkLst>
            <pc:docMk/>
            <pc:sldMk cId="1667938364" sldId="701"/>
            <ac:picMk id="5" creationId="{66FA59CE-BAAA-3BA3-F8BC-6760CB758D27}"/>
          </ac:picMkLst>
        </pc:picChg>
      </pc:sldChg>
      <pc:sldChg chg="addSp delSp modSp add mod">
        <pc:chgData name="HELIO LUIS DA SILVA RODRIGUES" userId="b9d9b35b-b22d-49fc-9b0b-5fe955f9bcda" providerId="ADAL" clId="{23A98219-E86A-45B6-A26C-EFD845434023}" dt="2023-09-11T03:09:46.631" v="1465" actId="113"/>
        <pc:sldMkLst>
          <pc:docMk/>
          <pc:sldMk cId="2861933023" sldId="702"/>
        </pc:sldMkLst>
        <pc:spChg chg="del">
          <ac:chgData name="HELIO LUIS DA SILVA RODRIGUES" userId="b9d9b35b-b22d-49fc-9b0b-5fe955f9bcda" providerId="ADAL" clId="{23A98219-E86A-45B6-A26C-EFD845434023}" dt="2023-09-11T03:08:58.202" v="1446" actId="478"/>
          <ac:spMkLst>
            <pc:docMk/>
            <pc:sldMk cId="2861933023" sldId="702"/>
            <ac:spMk id="2" creationId="{425CFB4A-0CD2-CAC8-7FC2-41B381AE929C}"/>
          </ac:spMkLst>
        </pc:spChg>
        <pc:spChg chg="del">
          <ac:chgData name="HELIO LUIS DA SILVA RODRIGUES" userId="b9d9b35b-b22d-49fc-9b0b-5fe955f9bcda" providerId="ADAL" clId="{23A98219-E86A-45B6-A26C-EFD845434023}" dt="2023-09-11T03:08:58.683" v="1449" actId="478"/>
          <ac:spMkLst>
            <pc:docMk/>
            <pc:sldMk cId="2861933023" sldId="702"/>
            <ac:spMk id="3" creationId="{D6E583F5-8831-0B74-931A-54D7188C5EE5}"/>
          </ac:spMkLst>
        </pc:spChg>
        <pc:spChg chg="del mod">
          <ac:chgData name="HELIO LUIS DA SILVA RODRIGUES" userId="b9d9b35b-b22d-49fc-9b0b-5fe955f9bcda" providerId="ADAL" clId="{23A98219-E86A-45B6-A26C-EFD845434023}" dt="2023-09-11T03:08:58.202" v="1448"/>
          <ac:spMkLst>
            <pc:docMk/>
            <pc:sldMk cId="2861933023" sldId="702"/>
            <ac:spMk id="5" creationId="{27A6F3E2-79EC-5F3F-BA51-A4EB62A0D2DF}"/>
          </ac:spMkLst>
        </pc:spChg>
        <pc:spChg chg="del">
          <ac:chgData name="HELIO LUIS DA SILVA RODRIGUES" userId="b9d9b35b-b22d-49fc-9b0b-5fe955f9bcda" providerId="ADAL" clId="{23A98219-E86A-45B6-A26C-EFD845434023}" dt="2023-09-11T03:08:59.096" v="1450" actId="478"/>
          <ac:spMkLst>
            <pc:docMk/>
            <pc:sldMk cId="2861933023" sldId="702"/>
            <ac:spMk id="6" creationId="{40DBA49A-74FC-52C7-9950-B64D7DB433EE}"/>
          </ac:spMkLst>
        </pc:spChg>
        <pc:spChg chg="add mod">
          <ac:chgData name="HELIO LUIS DA SILVA RODRIGUES" userId="b9d9b35b-b22d-49fc-9b0b-5fe955f9bcda" providerId="ADAL" clId="{23A98219-E86A-45B6-A26C-EFD845434023}" dt="2023-09-11T03:09:46.631" v="1465" actId="113"/>
          <ac:spMkLst>
            <pc:docMk/>
            <pc:sldMk cId="2861933023" sldId="702"/>
            <ac:spMk id="8" creationId="{69A973F0-2077-7F3C-C0EE-BBEF4B58E57B}"/>
          </ac:spMkLst>
        </pc:spChg>
        <pc:picChg chg="add mod">
          <ac:chgData name="HELIO LUIS DA SILVA RODRIGUES" userId="b9d9b35b-b22d-49fc-9b0b-5fe955f9bcda" providerId="ADAL" clId="{23A98219-E86A-45B6-A26C-EFD845434023}" dt="2023-09-11T03:09:40.724" v="1463" actId="1076"/>
          <ac:picMkLst>
            <pc:docMk/>
            <pc:sldMk cId="2861933023" sldId="702"/>
            <ac:picMk id="10" creationId="{E5074C2E-E11B-C4E1-4881-560A47E9F678}"/>
          </ac:picMkLst>
        </pc:picChg>
      </pc:sldChg>
    </pc:docChg>
  </pc:docChgLst>
  <pc:docChgLst>
    <pc:chgData name="HELIO LUIS DA SILVA RODRIGUES" userId="b9d9b35b-b22d-49fc-9b0b-5fe955f9bcda" providerId="ADAL" clId="{85A9E6D9-26FB-43C1-85DC-1608681725B1}"/>
    <pc:docChg chg="undo custSel addSld delSld modSld sldOrd">
      <pc:chgData name="HELIO LUIS DA SILVA RODRIGUES" userId="b9d9b35b-b22d-49fc-9b0b-5fe955f9bcda" providerId="ADAL" clId="{85A9E6D9-26FB-43C1-85DC-1608681725B1}" dt="2023-10-16T02:29:59.516" v="1065" actId="47"/>
      <pc:docMkLst>
        <pc:docMk/>
      </pc:docMkLst>
      <pc:sldChg chg="delSp modSp mod">
        <pc:chgData name="HELIO LUIS DA SILVA RODRIGUES" userId="b9d9b35b-b22d-49fc-9b0b-5fe955f9bcda" providerId="ADAL" clId="{85A9E6D9-26FB-43C1-85DC-1608681725B1}" dt="2023-10-15T22:58:51.343" v="101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85A9E6D9-26FB-43C1-85DC-1608681725B1}" dt="2023-10-15T22:58:51.343" v="101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35.374" v="6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40.058" v="80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2:58:44.858" v="96" actId="20577"/>
          <ac:spMkLst>
            <pc:docMk/>
            <pc:sldMk cId="0" sldId="257"/>
            <ac:spMk id="5" creationId="{00000000-0000-0000-0000-000000000000}"/>
          </ac:spMkLst>
        </pc:spChg>
        <pc:spChg chg="del">
          <ac:chgData name="HELIO LUIS DA SILVA RODRIGUES" userId="b9d9b35b-b22d-49fc-9b0b-5fe955f9bcda" providerId="ADAL" clId="{85A9E6D9-26FB-43C1-85DC-1608681725B1}" dt="2023-10-15T22:58:49.180" v="100" actId="478"/>
          <ac:spMkLst>
            <pc:docMk/>
            <pc:sldMk cId="0" sldId="257"/>
            <ac:spMk id="6" creationId="{0BB2B774-E6E4-9334-A58A-777D2EA89F13}"/>
          </ac:spMkLst>
        </pc:spChg>
        <pc:spChg chg="del">
          <ac:chgData name="HELIO LUIS DA SILVA RODRIGUES" userId="b9d9b35b-b22d-49fc-9b0b-5fe955f9bcda" providerId="ADAL" clId="{85A9E6D9-26FB-43C1-85DC-1608681725B1}" dt="2023-10-15T22:58:47.225" v="97" actId="478"/>
          <ac:spMkLst>
            <pc:docMk/>
            <pc:sldMk cId="0" sldId="257"/>
            <ac:spMk id="7" creationId="{EE566073-2D4E-9AAD-1215-51B0A70A4292}"/>
          </ac:spMkLst>
        </pc:spChg>
        <pc:spChg chg="del">
          <ac:chgData name="HELIO LUIS DA SILVA RODRIGUES" userId="b9d9b35b-b22d-49fc-9b0b-5fe955f9bcda" providerId="ADAL" clId="{85A9E6D9-26FB-43C1-85DC-1608681725B1}" dt="2023-10-15T22:58:48.836" v="99" actId="478"/>
          <ac:spMkLst>
            <pc:docMk/>
            <pc:sldMk cId="0" sldId="257"/>
            <ac:spMk id="11" creationId="{CB3D880A-D43E-78D7-EE51-F6C06179405F}"/>
          </ac:spMkLst>
        </pc:spChg>
        <pc:spChg chg="del">
          <ac:chgData name="HELIO LUIS DA SILVA RODRIGUES" userId="b9d9b35b-b22d-49fc-9b0b-5fe955f9bcda" providerId="ADAL" clId="{85A9E6D9-26FB-43C1-85DC-1608681725B1}" dt="2023-10-15T22:58:48.029" v="98" actId="478"/>
          <ac:spMkLst>
            <pc:docMk/>
            <pc:sldMk cId="0" sldId="257"/>
            <ac:spMk id="12" creationId="{BAEAE4F0-C37A-63E3-5B64-CC8B9CFF82CA}"/>
          </ac:spMkLst>
        </pc:spChg>
      </pc:sldChg>
      <pc:sldChg chg="modSp mod">
        <pc:chgData name="HELIO LUIS DA SILVA RODRIGUES" userId="b9d9b35b-b22d-49fc-9b0b-5fe955f9bcda" providerId="ADAL" clId="{85A9E6D9-26FB-43C1-85DC-1608681725B1}" dt="2023-10-15T23:00:22.446" v="157" actId="20577"/>
        <pc:sldMkLst>
          <pc:docMk/>
          <pc:sldMk cId="1468466188" sldId="594"/>
        </pc:sldMkLst>
        <pc:spChg chg="mod">
          <ac:chgData name="HELIO LUIS DA SILVA RODRIGUES" userId="b9d9b35b-b22d-49fc-9b0b-5fe955f9bcda" providerId="ADAL" clId="{85A9E6D9-26FB-43C1-85DC-1608681725B1}" dt="2023-10-15T23:00:22.446" v="157" actId="20577"/>
          <ac:spMkLst>
            <pc:docMk/>
            <pc:sldMk cId="1468466188" sldId="594"/>
            <ac:spMk id="5" creationId="{00000000-0000-0000-0000-000000000000}"/>
          </ac:spMkLst>
        </pc:spChg>
        <pc:grpChg chg="mod">
          <ac:chgData name="HELIO LUIS DA SILVA RODRIGUES" userId="b9d9b35b-b22d-49fc-9b0b-5fe955f9bcda" providerId="ADAL" clId="{85A9E6D9-26FB-43C1-85DC-1608681725B1}" dt="2023-10-15T23:00:12.095" v="106" actId="14826"/>
          <ac:grpSpMkLst>
            <pc:docMk/>
            <pc:sldMk cId="1468466188" sldId="594"/>
            <ac:grpSpMk id="2" creationId="{00000000-0000-0000-0000-000000000000}"/>
          </ac:grpSpMkLst>
        </pc:grpChg>
        <pc:picChg chg="mod">
          <ac:chgData name="HELIO LUIS DA SILVA RODRIGUES" userId="b9d9b35b-b22d-49fc-9b0b-5fe955f9bcda" providerId="ADAL" clId="{85A9E6D9-26FB-43C1-85DC-1608681725B1}" dt="2023-10-15T23:00:12.095" v="106" actId="14826"/>
          <ac:picMkLst>
            <pc:docMk/>
            <pc:sldMk cId="1468466188" sldId="594"/>
            <ac:picMk id="3" creationId="{00000000-0000-0000-0000-000000000000}"/>
          </ac:picMkLst>
        </pc:picChg>
      </pc:sldChg>
      <pc:sldChg chg="delSp del mod">
        <pc:chgData name="HELIO LUIS DA SILVA RODRIGUES" userId="b9d9b35b-b22d-49fc-9b0b-5fe955f9bcda" providerId="ADAL" clId="{85A9E6D9-26FB-43C1-85DC-1608681725B1}" dt="2023-10-15T22:58:59.965" v="103" actId="2696"/>
        <pc:sldMkLst>
          <pc:docMk/>
          <pc:sldMk cId="1181527593" sldId="668"/>
        </pc:sldMkLst>
        <pc:picChg chg="del">
          <ac:chgData name="HELIO LUIS DA SILVA RODRIGUES" userId="b9d9b35b-b22d-49fc-9b0b-5fe955f9bcda" providerId="ADAL" clId="{85A9E6D9-26FB-43C1-85DC-1608681725B1}" dt="2023-10-15T22:58:56.554" v="102" actId="478"/>
          <ac:picMkLst>
            <pc:docMk/>
            <pc:sldMk cId="1181527593" sldId="668"/>
            <ac:picMk id="3" creationId="{BBD8EB42-1F80-1B12-4302-29E4C9833341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572311832" sldId="66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641048633" sldId="67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61321339" sldId="67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07361318" sldId="67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57904807" sldId="68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520420962" sldId="686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226676053" sldId="68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162188034" sldId="68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675067509" sldId="69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10864936" sldId="69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369739200" sldId="69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761648861" sldId="70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710457614" sldId="701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462056991" sldId="70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447845887" sldId="70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782401058" sldId="70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124129481" sldId="705"/>
        </pc:sldMkLst>
      </pc:sldChg>
      <pc:sldChg chg="addSp delSp modSp mod">
        <pc:chgData name="HELIO LUIS DA SILVA RODRIGUES" userId="b9d9b35b-b22d-49fc-9b0b-5fe955f9bcda" providerId="ADAL" clId="{85A9E6D9-26FB-43C1-85DC-1608681725B1}" dt="2023-10-15T23:03:24.467" v="192" actId="1076"/>
        <pc:sldMkLst>
          <pc:docMk/>
          <pc:sldMk cId="1351708111" sldId="706"/>
        </pc:sldMkLst>
        <pc:spChg chg="add mod">
          <ac:chgData name="HELIO LUIS DA SILVA RODRIGUES" userId="b9d9b35b-b22d-49fc-9b0b-5fe955f9bcda" providerId="ADAL" clId="{85A9E6D9-26FB-43C1-85DC-1608681725B1}" dt="2023-10-15T23:02:55.634" v="188" actId="14100"/>
          <ac:spMkLst>
            <pc:docMk/>
            <pc:sldMk cId="1351708111" sldId="706"/>
            <ac:spMk id="3" creationId="{3F7A755D-F566-0680-56D6-E951EF85BBFD}"/>
          </ac:spMkLst>
        </pc:spChg>
        <pc:spChg chg="del">
          <ac:chgData name="HELIO LUIS DA SILVA RODRIGUES" userId="b9d9b35b-b22d-49fc-9b0b-5fe955f9bcda" providerId="ADAL" clId="{85A9E6D9-26FB-43C1-85DC-1608681725B1}" dt="2023-10-15T23:02:06.886" v="168" actId="478"/>
          <ac:spMkLst>
            <pc:docMk/>
            <pc:sldMk cId="1351708111" sldId="706"/>
            <ac:spMk id="9" creationId="{1AB397B9-2433-3506-BAF6-F100F91588EE}"/>
          </ac:spMkLst>
        </pc:spChg>
        <pc:spChg chg="del">
          <ac:chgData name="HELIO LUIS DA SILVA RODRIGUES" userId="b9d9b35b-b22d-49fc-9b0b-5fe955f9bcda" providerId="ADAL" clId="{85A9E6D9-26FB-43C1-85DC-1608681725B1}" dt="2023-10-15T23:02:07.759" v="169" actId="478"/>
          <ac:spMkLst>
            <pc:docMk/>
            <pc:sldMk cId="1351708111" sldId="706"/>
            <ac:spMk id="10" creationId="{CE85C7D6-6643-2ED6-3B66-58D4D118BD09}"/>
          </ac:spMkLst>
        </pc:spChg>
        <pc:spChg chg="mod">
          <ac:chgData name="HELIO LUIS DA SILVA RODRIGUES" userId="b9d9b35b-b22d-49fc-9b0b-5fe955f9bcda" providerId="ADAL" clId="{85A9E6D9-26FB-43C1-85DC-1608681725B1}" dt="2023-10-15T23:00:37.085" v="160" actId="2711"/>
          <ac:spMkLst>
            <pc:docMk/>
            <pc:sldMk cId="1351708111" sldId="70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2:40.925" v="183" actId="20577"/>
          <ac:spMkLst>
            <pc:docMk/>
            <pc:sldMk cId="1351708111" sldId="706"/>
            <ac:spMk id="15" creationId="{86A0CFBE-9644-EE7C-D515-7ACF53DB0269}"/>
          </ac:spMkLst>
        </pc:spChg>
        <pc:picChg chg="del">
          <ac:chgData name="HELIO LUIS DA SILVA RODRIGUES" userId="b9d9b35b-b22d-49fc-9b0b-5fe955f9bcda" providerId="ADAL" clId="{85A9E6D9-26FB-43C1-85DC-1608681725B1}" dt="2023-10-15T23:01:44.407" v="161" actId="478"/>
          <ac:picMkLst>
            <pc:docMk/>
            <pc:sldMk cId="1351708111" sldId="706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85A9E6D9-26FB-43C1-85DC-1608681725B1}" dt="2023-10-15T23:02:08.156" v="170" actId="478"/>
          <ac:picMkLst>
            <pc:docMk/>
            <pc:sldMk cId="1351708111" sldId="706"/>
            <ac:picMk id="14" creationId="{1048F25A-15B8-1231-B4E1-5F39A0ED4624}"/>
          </ac:picMkLst>
        </pc:picChg>
        <pc:picChg chg="add mod">
          <ac:chgData name="HELIO LUIS DA SILVA RODRIGUES" userId="b9d9b35b-b22d-49fc-9b0b-5fe955f9bcda" providerId="ADAL" clId="{85A9E6D9-26FB-43C1-85DC-1608681725B1}" dt="2023-10-15T23:03:24.467" v="192" actId="1076"/>
          <ac:picMkLst>
            <pc:docMk/>
            <pc:sldMk cId="1351708111" sldId="706"/>
            <ac:picMk id="1026" creationId="{11286614-FF0C-E35E-8ECC-4AD28457B709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71070923" sldId="70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024481046" sldId="70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170516275" sldId="70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819881731" sldId="710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04515973" sldId="711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96838092" sldId="71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805899742" sldId="71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623685268" sldId="71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941936425" sldId="715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597085979" sldId="716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915865131" sldId="717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931517379" sldId="718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842335506" sldId="719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2042579320" sldId="720"/>
        </pc:sldMkLst>
      </pc:sldChg>
      <pc:sldChg chg="addSp delSp modSp mod">
        <pc:chgData name="HELIO LUIS DA SILVA RODRIGUES" userId="b9d9b35b-b22d-49fc-9b0b-5fe955f9bcda" providerId="ADAL" clId="{85A9E6D9-26FB-43C1-85DC-1608681725B1}" dt="2023-10-15T23:10:08.365" v="318" actId="13926"/>
        <pc:sldMkLst>
          <pc:docMk/>
          <pc:sldMk cId="2574420194" sldId="721"/>
        </pc:sldMkLst>
        <pc:spChg chg="add del">
          <ac:chgData name="HELIO LUIS DA SILVA RODRIGUES" userId="b9d9b35b-b22d-49fc-9b0b-5fe955f9bcda" providerId="ADAL" clId="{85A9E6D9-26FB-43C1-85DC-1608681725B1}" dt="2023-10-15T23:08:28.312" v="286" actId="22"/>
          <ac:spMkLst>
            <pc:docMk/>
            <pc:sldMk cId="2574420194" sldId="721"/>
            <ac:spMk id="3" creationId="{3A1F3F4D-642A-7F41-25DB-5394CDFE97B4}"/>
          </ac:spMkLst>
        </pc:spChg>
        <pc:spChg chg="add mod">
          <ac:chgData name="HELIO LUIS DA SILVA RODRIGUES" userId="b9d9b35b-b22d-49fc-9b0b-5fe955f9bcda" providerId="ADAL" clId="{85A9E6D9-26FB-43C1-85DC-1608681725B1}" dt="2023-10-15T23:10:08.365" v="318" actId="13926"/>
          <ac:spMkLst>
            <pc:docMk/>
            <pc:sldMk cId="2574420194" sldId="721"/>
            <ac:spMk id="8" creationId="{8862ECCF-B929-D720-110B-776C1D661C84}"/>
          </ac:spMkLst>
        </pc:spChg>
        <pc:spChg chg="add mod">
          <ac:chgData name="HELIO LUIS DA SILVA RODRIGUES" userId="b9d9b35b-b22d-49fc-9b0b-5fe955f9bcda" providerId="ADAL" clId="{85A9E6D9-26FB-43C1-85DC-1608681725B1}" dt="2023-10-15T23:09:51.939" v="310" actId="255"/>
          <ac:spMkLst>
            <pc:docMk/>
            <pc:sldMk cId="2574420194" sldId="721"/>
            <ac:spMk id="10" creationId="{97105300-103A-8741-604E-8C937AC3387C}"/>
          </ac:spMkLst>
        </pc:spChg>
        <pc:picChg chg="del">
          <ac:chgData name="HELIO LUIS DA SILVA RODRIGUES" userId="b9d9b35b-b22d-49fc-9b0b-5fe955f9bcda" providerId="ADAL" clId="{85A9E6D9-26FB-43C1-85DC-1608681725B1}" dt="2023-10-15T23:08:25.335" v="283" actId="478"/>
          <ac:picMkLst>
            <pc:docMk/>
            <pc:sldMk cId="2574420194" sldId="721"/>
            <ac:picMk id="5" creationId="{DA3A71F0-71A8-9774-65CF-AE5CFC0A4169}"/>
          </ac:picMkLst>
        </pc:picChg>
        <pc:picChg chg="del">
          <ac:chgData name="HELIO LUIS DA SILVA RODRIGUES" userId="b9d9b35b-b22d-49fc-9b0b-5fe955f9bcda" providerId="ADAL" clId="{85A9E6D9-26FB-43C1-85DC-1608681725B1}" dt="2023-10-15T23:08:25.836" v="284" actId="478"/>
          <ac:picMkLst>
            <pc:docMk/>
            <pc:sldMk cId="2574420194" sldId="721"/>
            <ac:picMk id="6" creationId="{CC4E952D-0B9A-D5F2-6A4D-FA20B1B8310C}"/>
          </ac:picMkLst>
        </pc:picChg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642164" sldId="722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583772378" sldId="723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3457796508" sldId="724"/>
        </pc:sldMkLst>
      </pc:sldChg>
      <pc:sldChg chg="del">
        <pc:chgData name="HELIO LUIS DA SILVA RODRIGUES" userId="b9d9b35b-b22d-49fc-9b0b-5fe955f9bcda" providerId="ADAL" clId="{85A9E6D9-26FB-43C1-85DC-1608681725B1}" dt="2023-10-15T23:10:45.508" v="319" actId="47"/>
        <pc:sldMkLst>
          <pc:docMk/>
          <pc:sldMk cId="1730267308" sldId="725"/>
        </pc:sldMkLst>
      </pc:sldChg>
      <pc:sldChg chg="delSp modSp add mod">
        <pc:chgData name="HELIO LUIS DA SILVA RODRIGUES" userId="b9d9b35b-b22d-49fc-9b0b-5fe955f9bcda" providerId="ADAL" clId="{85A9E6D9-26FB-43C1-85DC-1608681725B1}" dt="2023-10-15T23:05:55.619" v="241" actId="1076"/>
        <pc:sldMkLst>
          <pc:docMk/>
          <pc:sldMk cId="2927228677" sldId="726"/>
        </pc:sldMkLst>
        <pc:spChg chg="del">
          <ac:chgData name="HELIO LUIS DA SILVA RODRIGUES" userId="b9d9b35b-b22d-49fc-9b0b-5fe955f9bcda" providerId="ADAL" clId="{85A9E6D9-26FB-43C1-85DC-1608681725B1}" dt="2023-10-15T23:04:34.765" v="208" actId="478"/>
          <ac:spMkLst>
            <pc:docMk/>
            <pc:sldMk cId="2927228677" sldId="726"/>
            <ac:spMk id="3" creationId="{3F7A755D-F566-0680-56D6-E951EF85BBFD}"/>
          </ac:spMkLst>
        </pc:spChg>
        <pc:spChg chg="mod">
          <ac:chgData name="HELIO LUIS DA SILVA RODRIGUES" userId="b9d9b35b-b22d-49fc-9b0b-5fe955f9bcda" providerId="ADAL" clId="{85A9E6D9-26FB-43C1-85DC-1608681725B1}" dt="2023-10-15T23:03:48.794" v="196" actId="2711"/>
          <ac:spMkLst>
            <pc:docMk/>
            <pc:sldMk cId="2927228677" sldId="72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5:55.619" v="241" actId="1076"/>
          <ac:spMkLst>
            <pc:docMk/>
            <pc:sldMk cId="2927228677" sldId="726"/>
            <ac:spMk id="15" creationId="{86A0CFBE-9644-EE7C-D515-7ACF53DB0269}"/>
          </ac:spMkLst>
        </pc:spChg>
        <pc:picChg chg="del">
          <ac:chgData name="HELIO LUIS DA SILVA RODRIGUES" userId="b9d9b35b-b22d-49fc-9b0b-5fe955f9bcda" providerId="ADAL" clId="{85A9E6D9-26FB-43C1-85DC-1608681725B1}" dt="2023-10-15T23:04:33.146" v="207" actId="478"/>
          <ac:picMkLst>
            <pc:docMk/>
            <pc:sldMk cId="2927228677" sldId="726"/>
            <ac:picMk id="1026" creationId="{11286614-FF0C-E35E-8ECC-4AD28457B709}"/>
          </ac:picMkLst>
        </pc:picChg>
      </pc:sldChg>
      <pc:sldChg chg="modSp add mod">
        <pc:chgData name="HELIO LUIS DA SILVA RODRIGUES" userId="b9d9b35b-b22d-49fc-9b0b-5fe955f9bcda" providerId="ADAL" clId="{85A9E6D9-26FB-43C1-85DC-1608681725B1}" dt="2023-10-15T23:07:26.327" v="265" actId="1076"/>
        <pc:sldMkLst>
          <pc:docMk/>
          <pc:sldMk cId="1204824552" sldId="727"/>
        </pc:sldMkLst>
        <pc:spChg chg="mod">
          <ac:chgData name="HELIO LUIS DA SILVA RODRIGUES" userId="b9d9b35b-b22d-49fc-9b0b-5fe955f9bcda" providerId="ADAL" clId="{85A9E6D9-26FB-43C1-85DC-1608681725B1}" dt="2023-10-15T23:06:25.045" v="246" actId="1076"/>
          <ac:spMkLst>
            <pc:docMk/>
            <pc:sldMk cId="1204824552" sldId="727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6:22.857" v="245" actId="1076"/>
          <ac:spMkLst>
            <pc:docMk/>
            <pc:sldMk cId="1204824552" sldId="727"/>
            <ac:spMk id="12" creationId="{00000000-0000-0000-0000-000000000000}"/>
          </ac:spMkLst>
        </pc:spChg>
        <pc:spChg chg="mod">
          <ac:chgData name="HELIO LUIS DA SILVA RODRIGUES" userId="b9d9b35b-b22d-49fc-9b0b-5fe955f9bcda" providerId="ADAL" clId="{85A9E6D9-26FB-43C1-85DC-1608681725B1}" dt="2023-10-15T23:07:26.327" v="265" actId="1076"/>
          <ac:spMkLst>
            <pc:docMk/>
            <pc:sldMk cId="1204824552" sldId="727"/>
            <ac:spMk id="15" creationId="{86A0CFBE-9644-EE7C-D515-7ACF53DB0269}"/>
          </ac:spMkLst>
        </pc:spChg>
      </pc:sldChg>
      <pc:sldChg chg="modSp add mod ord">
        <pc:chgData name="HELIO LUIS DA SILVA RODRIGUES" userId="b9d9b35b-b22d-49fc-9b0b-5fe955f9bcda" providerId="ADAL" clId="{85A9E6D9-26FB-43C1-85DC-1608681725B1}" dt="2023-10-15T23:40:19.022" v="587" actId="20577"/>
        <pc:sldMkLst>
          <pc:docMk/>
          <pc:sldMk cId="3347859317" sldId="728"/>
        </pc:sldMkLst>
        <pc:spChg chg="mod">
          <ac:chgData name="HELIO LUIS DA SILVA RODRIGUES" userId="b9d9b35b-b22d-49fc-9b0b-5fe955f9bcda" providerId="ADAL" clId="{85A9E6D9-26FB-43C1-85DC-1608681725B1}" dt="2023-10-15T23:40:19.022" v="587" actId="20577"/>
          <ac:spMkLst>
            <pc:docMk/>
            <pc:sldMk cId="3347859317" sldId="728"/>
            <ac:spMk id="5" creationId="{00000000-0000-0000-0000-000000000000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5T23:12:25.174" v="344" actId="20577"/>
        <pc:sldMkLst>
          <pc:docMk/>
          <pc:sldMk cId="1322406361" sldId="729"/>
        </pc:sldMkLst>
        <pc:spChg chg="add mod">
          <ac:chgData name="HELIO LUIS DA SILVA RODRIGUES" userId="b9d9b35b-b22d-49fc-9b0b-5fe955f9bcda" providerId="ADAL" clId="{85A9E6D9-26FB-43C1-85DC-1608681725B1}" dt="2023-10-15T23:11:12.862" v="326" actId="2711"/>
          <ac:spMkLst>
            <pc:docMk/>
            <pc:sldMk cId="1322406361" sldId="729"/>
            <ac:spMk id="2" creationId="{9CCE3E9D-3EB8-A46F-ADC3-BAA8BB019DB9}"/>
          </ac:spMkLst>
        </pc:spChg>
        <pc:spChg chg="add mod">
          <ac:chgData name="HELIO LUIS DA SILVA RODRIGUES" userId="b9d9b35b-b22d-49fc-9b0b-5fe955f9bcda" providerId="ADAL" clId="{85A9E6D9-26FB-43C1-85DC-1608681725B1}" dt="2023-10-15T23:10:58.880" v="323" actId="1076"/>
          <ac:spMkLst>
            <pc:docMk/>
            <pc:sldMk cId="1322406361" sldId="729"/>
            <ac:spMk id="3" creationId="{AA572A33-87A1-F5FA-B743-A76B843346BC}"/>
          </ac:spMkLst>
        </pc:spChg>
        <pc:spChg chg="add mod">
          <ac:chgData name="HELIO LUIS DA SILVA RODRIGUES" userId="b9d9b35b-b22d-49fc-9b0b-5fe955f9bcda" providerId="ADAL" clId="{85A9E6D9-26FB-43C1-85DC-1608681725B1}" dt="2023-10-15T23:12:25.174" v="344" actId="20577"/>
          <ac:spMkLst>
            <pc:docMk/>
            <pc:sldMk cId="1322406361" sldId="729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5T23:12:06.931" v="339" actId="20577"/>
          <ac:spMkLst>
            <pc:docMk/>
            <pc:sldMk cId="1322406361" sldId="729"/>
            <ac:spMk id="8" creationId="{8862ECCF-B929-D720-110B-776C1D661C84}"/>
          </ac:spMkLst>
        </pc:spChg>
        <pc:spChg chg="del">
          <ac:chgData name="HELIO LUIS DA SILVA RODRIGUES" userId="b9d9b35b-b22d-49fc-9b0b-5fe955f9bcda" providerId="ADAL" clId="{85A9E6D9-26FB-43C1-85DC-1608681725B1}" dt="2023-10-15T23:12:09.353" v="340" actId="478"/>
          <ac:spMkLst>
            <pc:docMk/>
            <pc:sldMk cId="1322406361" sldId="729"/>
            <ac:spMk id="10" creationId="{97105300-103A-8741-604E-8C937AC3387C}"/>
          </ac:spMkLst>
        </pc:spChg>
      </pc:sldChg>
      <pc:sldChg chg="addSp delSp modSp add mod ord">
        <pc:chgData name="HELIO LUIS DA SILVA RODRIGUES" userId="b9d9b35b-b22d-49fc-9b0b-5fe955f9bcda" providerId="ADAL" clId="{85A9E6D9-26FB-43C1-85DC-1608681725B1}" dt="2023-10-16T02:28:11.447" v="1052"/>
        <pc:sldMkLst>
          <pc:docMk/>
          <pc:sldMk cId="1192132326" sldId="730"/>
        </pc:sldMkLst>
        <pc:spChg chg="del">
          <ac:chgData name="HELIO LUIS DA SILVA RODRIGUES" userId="b9d9b35b-b22d-49fc-9b0b-5fe955f9bcda" providerId="ADAL" clId="{85A9E6D9-26FB-43C1-85DC-1608681725B1}" dt="2023-10-15T23:12:36.670" v="347" actId="478"/>
          <ac:spMkLst>
            <pc:docMk/>
            <pc:sldMk cId="1192132326" sldId="730"/>
            <ac:spMk id="6" creationId="{AAE52368-C70A-2C3F-8202-A1969561415E}"/>
          </ac:spMkLst>
        </pc:spChg>
        <pc:spChg chg="del">
          <ac:chgData name="HELIO LUIS DA SILVA RODRIGUES" userId="b9d9b35b-b22d-49fc-9b0b-5fe955f9bcda" providerId="ADAL" clId="{85A9E6D9-26FB-43C1-85DC-1608681725B1}" dt="2023-10-15T23:12:35.752" v="346" actId="478"/>
          <ac:spMkLst>
            <pc:docMk/>
            <pc:sldMk cId="1192132326" sldId="730"/>
            <ac:spMk id="8" creationId="{8862ECCF-B929-D720-110B-776C1D661C84}"/>
          </ac:spMkLst>
        </pc:spChg>
        <pc:spChg chg="add mod">
          <ac:chgData name="HELIO LUIS DA SILVA RODRIGUES" userId="b9d9b35b-b22d-49fc-9b0b-5fe955f9bcda" providerId="ADAL" clId="{85A9E6D9-26FB-43C1-85DC-1608681725B1}" dt="2023-10-15T23:14:06.618" v="557" actId="20577"/>
          <ac:spMkLst>
            <pc:docMk/>
            <pc:sldMk cId="1192132326" sldId="730"/>
            <ac:spMk id="9" creationId="{C230B007-3505-CE02-4BA6-ADCF6AE70033}"/>
          </ac:spMkLst>
        </pc:spChg>
        <pc:picChg chg="add mod">
          <ac:chgData name="HELIO LUIS DA SILVA RODRIGUES" userId="b9d9b35b-b22d-49fc-9b0b-5fe955f9bcda" providerId="ADAL" clId="{85A9E6D9-26FB-43C1-85DC-1608681725B1}" dt="2023-10-15T23:13:37.493" v="446" actId="1076"/>
          <ac:picMkLst>
            <pc:docMk/>
            <pc:sldMk cId="1192132326" sldId="730"/>
            <ac:picMk id="7" creationId="{AF99BC7F-9160-F7C1-9978-3CE0FAF4B1D7}"/>
          </ac:picMkLst>
        </pc:picChg>
      </pc:sldChg>
      <pc:sldChg chg="addSp delSp modSp add del mod ord">
        <pc:chgData name="HELIO LUIS DA SILVA RODRIGUES" userId="b9d9b35b-b22d-49fc-9b0b-5fe955f9bcda" providerId="ADAL" clId="{85A9E6D9-26FB-43C1-85DC-1608681725B1}" dt="2023-10-16T02:29:59.516" v="1065" actId="47"/>
        <pc:sldMkLst>
          <pc:docMk/>
          <pc:sldMk cId="108559830" sldId="731"/>
        </pc:sldMkLst>
        <pc:spChg chg="del">
          <ac:chgData name="HELIO LUIS DA SILVA RODRIGUES" userId="b9d9b35b-b22d-49fc-9b0b-5fe955f9bcda" providerId="ADAL" clId="{85A9E6D9-26FB-43C1-85DC-1608681725B1}" dt="2023-10-16T00:05:18.310" v="622" actId="478"/>
          <ac:spMkLst>
            <pc:docMk/>
            <pc:sldMk cId="108559830" sldId="731"/>
            <ac:spMk id="9" creationId="{C230B007-3505-CE02-4BA6-ADCF6AE70033}"/>
          </ac:spMkLst>
        </pc:spChg>
        <pc:picChg chg="add mod">
          <ac:chgData name="HELIO LUIS DA SILVA RODRIGUES" userId="b9d9b35b-b22d-49fc-9b0b-5fe955f9bcda" providerId="ADAL" clId="{85A9E6D9-26FB-43C1-85DC-1608681725B1}" dt="2023-10-16T00:06:23.381" v="628" actId="1076"/>
          <ac:picMkLst>
            <pc:docMk/>
            <pc:sldMk cId="108559830" sldId="731"/>
            <ac:picMk id="6" creationId="{B3E37739-4816-FE40-26CE-5E9050BD4B45}"/>
          </ac:picMkLst>
        </pc:picChg>
        <pc:picChg chg="del">
          <ac:chgData name="HELIO LUIS DA SILVA RODRIGUES" userId="b9d9b35b-b22d-49fc-9b0b-5fe955f9bcda" providerId="ADAL" clId="{85A9E6D9-26FB-43C1-85DC-1608681725B1}" dt="2023-10-16T00:05:17.383" v="621" actId="478"/>
          <ac:picMkLst>
            <pc:docMk/>
            <pc:sldMk cId="108559830" sldId="731"/>
            <ac:picMk id="7" creationId="{AF99BC7F-9160-F7C1-9978-3CE0FAF4B1D7}"/>
          </ac:picMkLst>
        </pc:picChg>
      </pc:sldChg>
      <pc:sldChg chg="add">
        <pc:chgData name="HELIO LUIS DA SILVA RODRIGUES" userId="b9d9b35b-b22d-49fc-9b0b-5fe955f9bcda" providerId="ADAL" clId="{85A9E6D9-26FB-43C1-85DC-1608681725B1}" dt="2023-10-15T23:40:10.563" v="559" actId="2890"/>
        <pc:sldMkLst>
          <pc:docMk/>
          <pc:sldMk cId="1259538165" sldId="732"/>
        </pc:sldMkLst>
      </pc:sldChg>
      <pc:sldChg chg="addSp delSp modSp add mod ord">
        <pc:chgData name="HELIO LUIS DA SILVA RODRIGUES" userId="b9d9b35b-b22d-49fc-9b0b-5fe955f9bcda" providerId="ADAL" clId="{85A9E6D9-26FB-43C1-85DC-1608681725B1}" dt="2023-10-16T00:57:51.276" v="823" actId="207"/>
        <pc:sldMkLst>
          <pc:docMk/>
          <pc:sldMk cId="4081313285" sldId="733"/>
        </pc:sldMkLst>
        <pc:spChg chg="mod">
          <ac:chgData name="HELIO LUIS DA SILVA RODRIGUES" userId="b9d9b35b-b22d-49fc-9b0b-5fe955f9bcda" providerId="ADAL" clId="{85A9E6D9-26FB-43C1-85DC-1608681725B1}" dt="2023-10-16T00:57:51.276" v="823" actId="207"/>
          <ac:spMkLst>
            <pc:docMk/>
            <pc:sldMk cId="4081313285" sldId="733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85A9E6D9-26FB-43C1-85DC-1608681725B1}" dt="2023-10-15T23:52:58.863" v="591" actId="478"/>
          <ac:spMkLst>
            <pc:docMk/>
            <pc:sldMk cId="4081313285" sldId="733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85A9E6D9-26FB-43C1-85DC-1608681725B1}" dt="2023-10-15T23:53:03.445" v="595" actId="1076"/>
          <ac:picMkLst>
            <pc:docMk/>
            <pc:sldMk cId="4081313285" sldId="733"/>
            <ac:picMk id="3" creationId="{C36C4909-BD98-674A-3C05-FB85C19ED9B7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0:59:33.443" v="835"/>
        <pc:sldMkLst>
          <pc:docMk/>
          <pc:sldMk cId="2776775222" sldId="734"/>
        </pc:sldMkLst>
        <pc:spChg chg="add mod">
          <ac:chgData name="HELIO LUIS DA SILVA RODRIGUES" userId="b9d9b35b-b22d-49fc-9b0b-5fe955f9bcda" providerId="ADAL" clId="{85A9E6D9-26FB-43C1-85DC-1608681725B1}" dt="2023-10-16T00:59:18.789" v="833" actId="114"/>
          <ac:spMkLst>
            <pc:docMk/>
            <pc:sldMk cId="2776775222" sldId="734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5T23:57:51.338" v="615" actId="20577"/>
          <ac:spMkLst>
            <pc:docMk/>
            <pc:sldMk cId="2776775222" sldId="734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5T23:55:50.456" v="597" actId="478"/>
          <ac:picMkLst>
            <pc:docMk/>
            <pc:sldMk cId="2776775222" sldId="734"/>
            <ac:picMk id="3" creationId="{C36C4909-BD98-674A-3C05-FB85C19ED9B7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2:28:20.342" v="1056"/>
        <pc:sldMkLst>
          <pc:docMk/>
          <pc:sldMk cId="1613666461" sldId="735"/>
        </pc:sldMkLst>
        <pc:spChg chg="add mod">
          <ac:chgData name="HELIO LUIS DA SILVA RODRIGUES" userId="b9d9b35b-b22d-49fc-9b0b-5fe955f9bcda" providerId="ADAL" clId="{85A9E6D9-26FB-43C1-85DC-1608681725B1}" dt="2023-10-16T00:07:38.305" v="788" actId="1076"/>
          <ac:spMkLst>
            <pc:docMk/>
            <pc:sldMk cId="1613666461" sldId="735"/>
            <ac:spMk id="8" creationId="{480C92EA-BC48-B2B1-06C4-46B2DC96585D}"/>
          </ac:spMkLst>
        </pc:spChg>
        <pc:picChg chg="del">
          <ac:chgData name="HELIO LUIS DA SILVA RODRIGUES" userId="b9d9b35b-b22d-49fc-9b0b-5fe955f9bcda" providerId="ADAL" clId="{85A9E6D9-26FB-43C1-85DC-1608681725B1}" dt="2023-10-16T00:06:26.504" v="630" actId="478"/>
          <ac:picMkLst>
            <pc:docMk/>
            <pc:sldMk cId="1613666461" sldId="735"/>
            <ac:picMk id="6" creationId="{B3E37739-4816-FE40-26CE-5E9050BD4B45}"/>
          </ac:picMkLst>
        </pc:picChg>
        <pc:picChg chg="add mod">
          <ac:chgData name="HELIO LUIS DA SILVA RODRIGUES" userId="b9d9b35b-b22d-49fc-9b0b-5fe955f9bcda" providerId="ADAL" clId="{85A9E6D9-26FB-43C1-85DC-1608681725B1}" dt="2023-10-16T00:06:47.767" v="635" actId="1076"/>
          <ac:picMkLst>
            <pc:docMk/>
            <pc:sldMk cId="1613666461" sldId="735"/>
            <ac:picMk id="7" creationId="{EA92A7A4-8970-955C-0D06-FF6629F4F050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0:11:19.254" v="804" actId="113"/>
        <pc:sldMkLst>
          <pc:docMk/>
          <pc:sldMk cId="3380350518" sldId="736"/>
        </pc:sldMkLst>
        <pc:spChg chg="del">
          <ac:chgData name="HELIO LUIS DA SILVA RODRIGUES" userId="b9d9b35b-b22d-49fc-9b0b-5fe955f9bcda" providerId="ADAL" clId="{85A9E6D9-26FB-43C1-85DC-1608681725B1}" dt="2023-10-16T00:10:50.831" v="791" actId="478"/>
          <ac:spMkLst>
            <pc:docMk/>
            <pc:sldMk cId="3380350518" sldId="736"/>
            <ac:spMk id="8" creationId="{480C92EA-BC48-B2B1-06C4-46B2DC96585D}"/>
          </ac:spMkLst>
        </pc:spChg>
        <pc:spChg chg="add mod">
          <ac:chgData name="HELIO LUIS DA SILVA RODRIGUES" userId="b9d9b35b-b22d-49fc-9b0b-5fe955f9bcda" providerId="ADAL" clId="{85A9E6D9-26FB-43C1-85DC-1608681725B1}" dt="2023-10-16T00:11:19.254" v="804" actId="113"/>
          <ac:spMkLst>
            <pc:docMk/>
            <pc:sldMk cId="3380350518" sldId="736"/>
            <ac:spMk id="9" creationId="{57AB5423-315A-B166-5433-0B980C40B713}"/>
          </ac:spMkLst>
        </pc:spChg>
        <pc:picChg chg="add mod">
          <ac:chgData name="HELIO LUIS DA SILVA RODRIGUES" userId="b9d9b35b-b22d-49fc-9b0b-5fe955f9bcda" providerId="ADAL" clId="{85A9E6D9-26FB-43C1-85DC-1608681725B1}" dt="2023-10-16T00:11:17.010" v="802" actId="1076"/>
          <ac:picMkLst>
            <pc:docMk/>
            <pc:sldMk cId="3380350518" sldId="736"/>
            <ac:picMk id="6" creationId="{4C8E84E2-1873-EDA6-4C00-26B7986F6786}"/>
          </ac:picMkLst>
        </pc:picChg>
        <pc:picChg chg="del">
          <ac:chgData name="HELIO LUIS DA SILVA RODRIGUES" userId="b9d9b35b-b22d-49fc-9b0b-5fe955f9bcda" providerId="ADAL" clId="{85A9E6D9-26FB-43C1-85DC-1608681725B1}" dt="2023-10-16T00:10:49.700" v="790" actId="478"/>
          <ac:picMkLst>
            <pc:docMk/>
            <pc:sldMk cId="3380350518" sldId="736"/>
            <ac:picMk id="7" creationId="{EA92A7A4-8970-955C-0D06-FF6629F4F050}"/>
          </ac:picMkLst>
        </pc:picChg>
      </pc:sldChg>
      <pc:sldChg chg="delSp add mod">
        <pc:chgData name="HELIO LUIS DA SILVA RODRIGUES" userId="b9d9b35b-b22d-49fc-9b0b-5fe955f9bcda" providerId="ADAL" clId="{85A9E6D9-26FB-43C1-85DC-1608681725B1}" dt="2023-10-16T00:11:27.543" v="806" actId="478"/>
        <pc:sldMkLst>
          <pc:docMk/>
          <pc:sldMk cId="4060494857" sldId="737"/>
        </pc:sldMkLst>
        <pc:picChg chg="del">
          <ac:chgData name="HELIO LUIS DA SILVA RODRIGUES" userId="b9d9b35b-b22d-49fc-9b0b-5fe955f9bcda" providerId="ADAL" clId="{85A9E6D9-26FB-43C1-85DC-1608681725B1}" dt="2023-10-16T00:11:27.543" v="806" actId="478"/>
          <ac:picMkLst>
            <pc:docMk/>
            <pc:sldMk cId="4060494857" sldId="737"/>
            <ac:picMk id="6" creationId="{4C8E84E2-1873-EDA6-4C00-26B7986F6786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0:59:34.980" v="837"/>
        <pc:sldMkLst>
          <pc:docMk/>
          <pc:sldMk cId="3686789754" sldId="738"/>
        </pc:sldMkLst>
        <pc:spChg chg="del">
          <ac:chgData name="HELIO LUIS DA SILVA RODRIGUES" userId="b9d9b35b-b22d-49fc-9b0b-5fe955f9bcda" providerId="ADAL" clId="{85A9E6D9-26FB-43C1-85DC-1608681725B1}" dt="2023-10-16T00:17:14.981" v="808" actId="478"/>
          <ac:spMkLst>
            <pc:docMk/>
            <pc:sldMk cId="3686789754" sldId="738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0:17:20.616" v="813" actId="1076"/>
          <ac:picMkLst>
            <pc:docMk/>
            <pc:sldMk cId="3686789754" sldId="738"/>
            <ac:picMk id="3" creationId="{181EB71F-87AD-EAEC-B0F3-D266EA46BBE8}"/>
          </ac:picMkLst>
        </pc:picChg>
      </pc:sldChg>
      <pc:sldChg chg="addSp delSp modSp add mod ord">
        <pc:chgData name="HELIO LUIS DA SILVA RODRIGUES" userId="b9d9b35b-b22d-49fc-9b0b-5fe955f9bcda" providerId="ADAL" clId="{85A9E6D9-26FB-43C1-85DC-1608681725B1}" dt="2023-10-16T02:18:06.435" v="937" actId="1076"/>
        <pc:sldMkLst>
          <pc:docMk/>
          <pc:sldMk cId="1421139482" sldId="739"/>
        </pc:sldMkLst>
        <pc:spChg chg="add del">
          <ac:chgData name="HELIO LUIS DA SILVA RODRIGUES" userId="b9d9b35b-b22d-49fc-9b0b-5fe955f9bcda" providerId="ADAL" clId="{85A9E6D9-26FB-43C1-85DC-1608681725B1}" dt="2023-10-16T00:53:15.178" v="821"/>
          <ac:spMkLst>
            <pc:docMk/>
            <pc:sldMk cId="1421139482" sldId="739"/>
            <ac:spMk id="2" creationId="{23816605-BD79-743F-B7C7-AE57C11EA701}"/>
          </ac:spMkLst>
        </pc:spChg>
        <pc:spChg chg="add del">
          <ac:chgData name="HELIO LUIS DA SILVA RODRIGUES" userId="b9d9b35b-b22d-49fc-9b0b-5fe955f9bcda" providerId="ADAL" clId="{85A9E6D9-26FB-43C1-85DC-1608681725B1}" dt="2023-10-16T00:53:15.178" v="821"/>
          <ac:spMkLst>
            <pc:docMk/>
            <pc:sldMk cId="1421139482" sldId="739"/>
            <ac:spMk id="3" creationId="{0801AFDF-25F6-248B-4A03-4BFC27C27B02}"/>
          </ac:spMkLst>
        </pc:spChg>
        <pc:spChg chg="mod">
          <ac:chgData name="HELIO LUIS DA SILVA RODRIGUES" userId="b9d9b35b-b22d-49fc-9b0b-5fe955f9bcda" providerId="ADAL" clId="{85A9E6D9-26FB-43C1-85DC-1608681725B1}" dt="2023-10-16T02:18:05.033" v="936" actId="1076"/>
          <ac:spMkLst>
            <pc:docMk/>
            <pc:sldMk cId="1421139482" sldId="739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0:52:55.427" v="819" actId="207"/>
          <ac:spMkLst>
            <pc:docMk/>
            <pc:sldMk cId="1421139482" sldId="739"/>
            <ac:spMk id="11" creationId="{00000000-0000-0000-0000-000000000000}"/>
          </ac:spMkLst>
        </pc:spChg>
        <pc:picChg chg="add mod">
          <ac:chgData name="HELIO LUIS DA SILVA RODRIGUES" userId="b9d9b35b-b22d-49fc-9b0b-5fe955f9bcda" providerId="ADAL" clId="{85A9E6D9-26FB-43C1-85DC-1608681725B1}" dt="2023-10-16T02:18:06.435" v="937" actId="1076"/>
          <ac:picMkLst>
            <pc:docMk/>
            <pc:sldMk cId="1421139482" sldId="739"/>
            <ac:picMk id="2052" creationId="{1C2D528E-314F-A170-B88A-D5824A7F9F42}"/>
          </ac:picMkLst>
        </pc:picChg>
      </pc:sldChg>
      <pc:sldChg chg="delSp modSp add mod ord">
        <pc:chgData name="HELIO LUIS DA SILVA RODRIGUES" userId="b9d9b35b-b22d-49fc-9b0b-5fe955f9bcda" providerId="ADAL" clId="{85A9E6D9-26FB-43C1-85DC-1608681725B1}" dt="2023-10-16T01:21:59.584" v="855" actId="255"/>
        <pc:sldMkLst>
          <pc:docMk/>
          <pc:sldMk cId="1323787562" sldId="740"/>
        </pc:sldMkLst>
        <pc:spChg chg="mod">
          <ac:chgData name="HELIO LUIS DA SILVA RODRIGUES" userId="b9d9b35b-b22d-49fc-9b0b-5fe955f9bcda" providerId="ADAL" clId="{85A9E6D9-26FB-43C1-85DC-1608681725B1}" dt="2023-10-16T01:20:57.631" v="842" actId="207"/>
          <ac:spMkLst>
            <pc:docMk/>
            <pc:sldMk cId="1323787562" sldId="740"/>
            <ac:spMk id="2" creationId="{9CCE3E9D-3EB8-A46F-ADC3-BAA8BB019DB9}"/>
          </ac:spMkLst>
        </pc:spChg>
        <pc:spChg chg="del">
          <ac:chgData name="HELIO LUIS DA SILVA RODRIGUES" userId="b9d9b35b-b22d-49fc-9b0b-5fe955f9bcda" providerId="ADAL" clId="{85A9E6D9-26FB-43C1-85DC-1608681725B1}" dt="2023-10-16T01:21:19.254" v="843" actId="478"/>
          <ac:spMkLst>
            <pc:docMk/>
            <pc:sldMk cId="1323787562" sldId="740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6T01:21:59.584" v="855" actId="255"/>
          <ac:spMkLst>
            <pc:docMk/>
            <pc:sldMk cId="1323787562" sldId="740"/>
            <ac:spMk id="8" creationId="{8862ECCF-B929-D720-110B-776C1D661C84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6T01:23:17.321" v="861" actId="1076"/>
        <pc:sldMkLst>
          <pc:docMk/>
          <pc:sldMk cId="726334566" sldId="741"/>
        </pc:sldMkLst>
        <pc:spChg chg="del">
          <ac:chgData name="HELIO LUIS DA SILVA RODRIGUES" userId="b9d9b35b-b22d-49fc-9b0b-5fe955f9bcda" providerId="ADAL" clId="{85A9E6D9-26FB-43C1-85DC-1608681725B1}" dt="2023-10-16T01:23:12.992" v="857" actId="478"/>
          <ac:spMkLst>
            <pc:docMk/>
            <pc:sldMk cId="726334566" sldId="741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23:17.321" v="861" actId="1076"/>
          <ac:picMkLst>
            <pc:docMk/>
            <pc:sldMk cId="726334566" sldId="741"/>
            <ac:picMk id="6" creationId="{0C91DF6A-EA59-4BEB-25DF-62DD676774FC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3:54.053" v="867" actId="1076"/>
        <pc:sldMkLst>
          <pc:docMk/>
          <pc:sldMk cId="1306450970" sldId="742"/>
        </pc:sldMkLst>
        <pc:picChg chg="del">
          <ac:chgData name="HELIO LUIS DA SILVA RODRIGUES" userId="b9d9b35b-b22d-49fc-9b0b-5fe955f9bcda" providerId="ADAL" clId="{85A9E6D9-26FB-43C1-85DC-1608681725B1}" dt="2023-10-16T01:23:50.510" v="863" actId="478"/>
          <ac:picMkLst>
            <pc:docMk/>
            <pc:sldMk cId="1306450970" sldId="742"/>
            <ac:picMk id="6" creationId="{0C91DF6A-EA59-4BEB-25DF-62DD676774FC}"/>
          </ac:picMkLst>
        </pc:picChg>
        <pc:picChg chg="add mod">
          <ac:chgData name="HELIO LUIS DA SILVA RODRIGUES" userId="b9d9b35b-b22d-49fc-9b0b-5fe955f9bcda" providerId="ADAL" clId="{85A9E6D9-26FB-43C1-85DC-1608681725B1}" dt="2023-10-16T01:23:54.053" v="867" actId="1076"/>
          <ac:picMkLst>
            <pc:docMk/>
            <pc:sldMk cId="1306450970" sldId="742"/>
            <ac:picMk id="7" creationId="{83D1F10F-9D1C-FB2C-3AA3-5147566EA01D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4:50.715" v="873" actId="1076"/>
        <pc:sldMkLst>
          <pc:docMk/>
          <pc:sldMk cId="1754734726" sldId="743"/>
        </pc:sldMkLst>
        <pc:picChg chg="add mod">
          <ac:chgData name="HELIO LUIS DA SILVA RODRIGUES" userId="b9d9b35b-b22d-49fc-9b0b-5fe955f9bcda" providerId="ADAL" clId="{85A9E6D9-26FB-43C1-85DC-1608681725B1}" dt="2023-10-16T01:24:50.715" v="873" actId="1076"/>
          <ac:picMkLst>
            <pc:docMk/>
            <pc:sldMk cId="1754734726" sldId="743"/>
            <ac:picMk id="6" creationId="{37EECEAC-8524-8524-13A9-BCC317C5D95F}"/>
          </ac:picMkLst>
        </pc:picChg>
        <pc:picChg chg="del">
          <ac:chgData name="HELIO LUIS DA SILVA RODRIGUES" userId="b9d9b35b-b22d-49fc-9b0b-5fe955f9bcda" providerId="ADAL" clId="{85A9E6D9-26FB-43C1-85DC-1608681725B1}" dt="2023-10-16T01:24:46.656" v="869" actId="478"/>
          <ac:picMkLst>
            <pc:docMk/>
            <pc:sldMk cId="1754734726" sldId="743"/>
            <ac:picMk id="7" creationId="{83D1F10F-9D1C-FB2C-3AA3-5147566EA01D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5:19.858" v="879" actId="1076"/>
        <pc:sldMkLst>
          <pc:docMk/>
          <pc:sldMk cId="1788836859" sldId="744"/>
        </pc:sldMkLst>
        <pc:picChg chg="del">
          <ac:chgData name="HELIO LUIS DA SILVA RODRIGUES" userId="b9d9b35b-b22d-49fc-9b0b-5fe955f9bcda" providerId="ADAL" clId="{85A9E6D9-26FB-43C1-85DC-1608681725B1}" dt="2023-10-16T01:25:15.559" v="875" actId="478"/>
          <ac:picMkLst>
            <pc:docMk/>
            <pc:sldMk cId="1788836859" sldId="744"/>
            <ac:picMk id="6" creationId="{37EECEAC-8524-8524-13A9-BCC317C5D95F}"/>
          </ac:picMkLst>
        </pc:picChg>
        <pc:picChg chg="add mod">
          <ac:chgData name="HELIO LUIS DA SILVA RODRIGUES" userId="b9d9b35b-b22d-49fc-9b0b-5fe955f9bcda" providerId="ADAL" clId="{85A9E6D9-26FB-43C1-85DC-1608681725B1}" dt="2023-10-16T01:25:19.858" v="879" actId="1076"/>
          <ac:picMkLst>
            <pc:docMk/>
            <pc:sldMk cId="1788836859" sldId="744"/>
            <ac:picMk id="7" creationId="{BB189F62-944F-3B9F-998D-3C318D99A707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26:30.984" v="885" actId="1076"/>
        <pc:sldMkLst>
          <pc:docMk/>
          <pc:sldMk cId="1532326036" sldId="745"/>
        </pc:sldMkLst>
        <pc:picChg chg="add mod">
          <ac:chgData name="HELIO LUIS DA SILVA RODRIGUES" userId="b9d9b35b-b22d-49fc-9b0b-5fe955f9bcda" providerId="ADAL" clId="{85A9E6D9-26FB-43C1-85DC-1608681725B1}" dt="2023-10-16T01:26:30.984" v="885" actId="1076"/>
          <ac:picMkLst>
            <pc:docMk/>
            <pc:sldMk cId="1532326036" sldId="745"/>
            <ac:picMk id="6" creationId="{E95B7DE3-B387-30CC-87E5-E62BC2E7226A}"/>
          </ac:picMkLst>
        </pc:picChg>
        <pc:picChg chg="del">
          <ac:chgData name="HELIO LUIS DA SILVA RODRIGUES" userId="b9d9b35b-b22d-49fc-9b0b-5fe955f9bcda" providerId="ADAL" clId="{85A9E6D9-26FB-43C1-85DC-1608681725B1}" dt="2023-10-16T01:26:25.513" v="881" actId="478"/>
          <ac:picMkLst>
            <pc:docMk/>
            <pc:sldMk cId="1532326036" sldId="745"/>
            <ac:picMk id="7" creationId="{BB189F62-944F-3B9F-998D-3C318D99A707}"/>
          </ac:picMkLst>
        </pc:picChg>
      </pc:sldChg>
      <pc:sldChg chg="delSp modSp add mod ord">
        <pc:chgData name="HELIO LUIS DA SILVA RODRIGUES" userId="b9d9b35b-b22d-49fc-9b0b-5fe955f9bcda" providerId="ADAL" clId="{85A9E6D9-26FB-43C1-85DC-1608681725B1}" dt="2023-10-16T02:28:19.005" v="1054"/>
        <pc:sldMkLst>
          <pc:docMk/>
          <pc:sldMk cId="2206378193" sldId="746"/>
        </pc:sldMkLst>
        <pc:spChg chg="mod">
          <ac:chgData name="HELIO LUIS DA SILVA RODRIGUES" userId="b9d9b35b-b22d-49fc-9b0b-5fe955f9bcda" providerId="ADAL" clId="{85A9E6D9-26FB-43C1-85DC-1608681725B1}" dt="2023-10-16T01:39:20.141" v="895" actId="20577"/>
          <ac:spMkLst>
            <pc:docMk/>
            <pc:sldMk cId="2206378193" sldId="746"/>
            <ac:spMk id="2" creationId="{9CCE3E9D-3EB8-A46F-ADC3-BAA8BB019DB9}"/>
          </ac:spMkLst>
        </pc:spChg>
        <pc:spChg chg="mod">
          <ac:chgData name="HELIO LUIS DA SILVA RODRIGUES" userId="b9d9b35b-b22d-49fc-9b0b-5fe955f9bcda" providerId="ADAL" clId="{85A9E6D9-26FB-43C1-85DC-1608681725B1}" dt="2023-10-16T01:39:23.082" v="896" actId="1076"/>
          <ac:spMkLst>
            <pc:docMk/>
            <pc:sldMk cId="2206378193" sldId="746"/>
            <ac:spMk id="9" creationId="{C230B007-3505-CE02-4BA6-ADCF6AE70033}"/>
          </ac:spMkLst>
        </pc:spChg>
        <pc:picChg chg="del">
          <ac:chgData name="HELIO LUIS DA SILVA RODRIGUES" userId="b9d9b35b-b22d-49fc-9b0b-5fe955f9bcda" providerId="ADAL" clId="{85A9E6D9-26FB-43C1-85DC-1608681725B1}" dt="2023-10-16T01:39:07.447" v="887" actId="478"/>
          <ac:picMkLst>
            <pc:docMk/>
            <pc:sldMk cId="2206378193" sldId="746"/>
            <ac:picMk id="7" creationId="{AF99BC7F-9160-F7C1-9978-3CE0FAF4B1D7}"/>
          </ac:picMkLst>
        </pc:picChg>
      </pc:sldChg>
      <pc:sldChg chg="modSp add mod">
        <pc:chgData name="HELIO LUIS DA SILVA RODRIGUES" userId="b9d9b35b-b22d-49fc-9b0b-5fe955f9bcda" providerId="ADAL" clId="{85A9E6D9-26FB-43C1-85DC-1608681725B1}" dt="2023-10-16T01:42:42.832" v="914" actId="1076"/>
        <pc:sldMkLst>
          <pc:docMk/>
          <pc:sldMk cId="443176986" sldId="747"/>
        </pc:sldMkLst>
        <pc:spChg chg="mod">
          <ac:chgData name="HELIO LUIS DA SILVA RODRIGUES" userId="b9d9b35b-b22d-49fc-9b0b-5fe955f9bcda" providerId="ADAL" clId="{85A9E6D9-26FB-43C1-85DC-1608681725B1}" dt="2023-10-16T01:42:42.832" v="914" actId="1076"/>
          <ac:spMkLst>
            <pc:docMk/>
            <pc:sldMk cId="443176986" sldId="747"/>
            <ac:spMk id="8" creationId="{8862ECCF-B929-D720-110B-776C1D661C84}"/>
          </ac:spMkLst>
        </pc:spChg>
      </pc:sldChg>
      <pc:sldChg chg="addSp delSp modSp add mod">
        <pc:chgData name="HELIO LUIS DA SILVA RODRIGUES" userId="b9d9b35b-b22d-49fc-9b0b-5fe955f9bcda" providerId="ADAL" clId="{85A9E6D9-26FB-43C1-85DC-1608681725B1}" dt="2023-10-16T01:48:18.561" v="920" actId="1076"/>
        <pc:sldMkLst>
          <pc:docMk/>
          <pc:sldMk cId="2431332213" sldId="748"/>
        </pc:sldMkLst>
        <pc:spChg chg="del">
          <ac:chgData name="HELIO LUIS DA SILVA RODRIGUES" userId="b9d9b35b-b22d-49fc-9b0b-5fe955f9bcda" providerId="ADAL" clId="{85A9E6D9-26FB-43C1-85DC-1608681725B1}" dt="2023-10-16T01:48:14.251" v="916" actId="478"/>
          <ac:spMkLst>
            <pc:docMk/>
            <pc:sldMk cId="2431332213" sldId="748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48:18.561" v="920" actId="1076"/>
          <ac:picMkLst>
            <pc:docMk/>
            <pc:sldMk cId="2431332213" sldId="748"/>
            <ac:picMk id="6" creationId="{1756A802-7AF6-F091-2F0E-52B830749B20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1:48:58.315" v="927" actId="1076"/>
        <pc:sldMkLst>
          <pc:docMk/>
          <pc:sldMk cId="4259145811" sldId="749"/>
        </pc:sldMkLst>
        <pc:spChg chg="del">
          <ac:chgData name="HELIO LUIS DA SILVA RODRIGUES" userId="b9d9b35b-b22d-49fc-9b0b-5fe955f9bcda" providerId="ADAL" clId="{85A9E6D9-26FB-43C1-85DC-1608681725B1}" dt="2023-10-16T01:48:53.831" v="922" actId="478"/>
          <ac:spMkLst>
            <pc:docMk/>
            <pc:sldMk cId="4259145811" sldId="749"/>
            <ac:spMk id="8" creationId="{8862ECCF-B929-D720-110B-776C1D661C84}"/>
          </ac:spMkLst>
        </pc:spChg>
        <pc:picChg chg="add mod">
          <ac:chgData name="HELIO LUIS DA SILVA RODRIGUES" userId="b9d9b35b-b22d-49fc-9b0b-5fe955f9bcda" providerId="ADAL" clId="{85A9E6D9-26FB-43C1-85DC-1608681725B1}" dt="2023-10-16T01:48:58.315" v="927" actId="1076"/>
          <ac:picMkLst>
            <pc:docMk/>
            <pc:sldMk cId="4259145811" sldId="749"/>
            <ac:picMk id="6" creationId="{A5AA8BE0-CA6B-A65C-F844-5D25D13F16E5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19:21.848" v="956" actId="1076"/>
        <pc:sldMkLst>
          <pc:docMk/>
          <pc:sldMk cId="1888842041" sldId="750"/>
        </pc:sldMkLst>
        <pc:spChg chg="mod">
          <ac:chgData name="HELIO LUIS DA SILVA RODRIGUES" userId="b9d9b35b-b22d-49fc-9b0b-5fe955f9bcda" providerId="ADAL" clId="{85A9E6D9-26FB-43C1-85DC-1608681725B1}" dt="2023-10-16T02:18:36.676" v="946" actId="3626"/>
          <ac:spMkLst>
            <pc:docMk/>
            <pc:sldMk cId="1888842041" sldId="750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18:19.768" v="942" actId="207"/>
          <ac:spMkLst>
            <pc:docMk/>
            <pc:sldMk cId="1888842041" sldId="750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19:17.206" v="952" actId="478"/>
          <ac:picMkLst>
            <pc:docMk/>
            <pc:sldMk cId="1888842041" sldId="750"/>
            <ac:picMk id="2052" creationId="{1C2D528E-314F-A170-B88A-D5824A7F9F42}"/>
          </ac:picMkLst>
        </pc:picChg>
        <pc:picChg chg="add mod">
          <ac:chgData name="HELIO LUIS DA SILVA RODRIGUES" userId="b9d9b35b-b22d-49fc-9b0b-5fe955f9bcda" providerId="ADAL" clId="{85A9E6D9-26FB-43C1-85DC-1608681725B1}" dt="2023-10-16T02:19:21.848" v="956" actId="1076"/>
          <ac:picMkLst>
            <pc:docMk/>
            <pc:sldMk cId="1888842041" sldId="750"/>
            <ac:picMk id="3074" creationId="{65AE3B5C-C909-05E7-EDC9-C8FC5BB37D27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19:50.086" v="963" actId="207"/>
        <pc:sldMkLst>
          <pc:docMk/>
          <pc:sldMk cId="1790187435" sldId="751"/>
        </pc:sldMkLst>
        <pc:spChg chg="mod">
          <ac:chgData name="HELIO LUIS DA SILVA RODRIGUES" userId="b9d9b35b-b22d-49fc-9b0b-5fe955f9bcda" providerId="ADAL" clId="{85A9E6D9-26FB-43C1-85DC-1608681725B1}" dt="2023-10-16T02:19:50.086" v="963" actId="207"/>
          <ac:spMkLst>
            <pc:docMk/>
            <pc:sldMk cId="1790187435" sldId="751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19:08.395" v="951" actId="207"/>
          <ac:spMkLst>
            <pc:docMk/>
            <pc:sldMk cId="1790187435" sldId="751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19:33.097" v="957" actId="478"/>
          <ac:picMkLst>
            <pc:docMk/>
            <pc:sldMk cId="1790187435" sldId="751"/>
            <ac:picMk id="2052" creationId="{1C2D528E-314F-A170-B88A-D5824A7F9F42}"/>
          </ac:picMkLst>
        </pc:picChg>
        <pc:picChg chg="add mod">
          <ac:chgData name="HELIO LUIS DA SILVA RODRIGUES" userId="b9d9b35b-b22d-49fc-9b0b-5fe955f9bcda" providerId="ADAL" clId="{85A9E6D9-26FB-43C1-85DC-1608681725B1}" dt="2023-10-16T02:19:38.297" v="961" actId="1076"/>
          <ac:picMkLst>
            <pc:docMk/>
            <pc:sldMk cId="1790187435" sldId="751"/>
            <ac:picMk id="4098" creationId="{E147065E-C298-4E37-996E-4C57AFD7FEA1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0:31.289" v="973" actId="1076"/>
        <pc:sldMkLst>
          <pc:docMk/>
          <pc:sldMk cId="1048554498" sldId="752"/>
        </pc:sldMkLst>
        <pc:spChg chg="mod">
          <ac:chgData name="HELIO LUIS DA SILVA RODRIGUES" userId="b9d9b35b-b22d-49fc-9b0b-5fe955f9bcda" providerId="ADAL" clId="{85A9E6D9-26FB-43C1-85DC-1608681725B1}" dt="2023-10-16T02:20:17.590" v="968" actId="207"/>
          <ac:spMkLst>
            <pc:docMk/>
            <pc:sldMk cId="1048554498" sldId="752"/>
            <ac:spMk id="5" creationId="{F25C00A4-2B95-3EE3-6423-F19EECA34F61}"/>
          </ac:spMkLst>
        </pc:spChg>
        <pc:spChg chg="mod">
          <ac:chgData name="HELIO LUIS DA SILVA RODRIGUES" userId="b9d9b35b-b22d-49fc-9b0b-5fe955f9bcda" providerId="ADAL" clId="{85A9E6D9-26FB-43C1-85DC-1608681725B1}" dt="2023-10-16T02:20:06.679" v="966" actId="207"/>
          <ac:spMkLst>
            <pc:docMk/>
            <pc:sldMk cId="1048554498" sldId="752"/>
            <ac:spMk id="11" creationId="{00000000-0000-0000-0000-000000000000}"/>
          </ac:spMkLst>
        </pc:spChg>
        <pc:picChg chg="del">
          <ac:chgData name="HELIO LUIS DA SILVA RODRIGUES" userId="b9d9b35b-b22d-49fc-9b0b-5fe955f9bcda" providerId="ADAL" clId="{85A9E6D9-26FB-43C1-85DC-1608681725B1}" dt="2023-10-16T02:20:26.877" v="969" actId="478"/>
          <ac:picMkLst>
            <pc:docMk/>
            <pc:sldMk cId="1048554498" sldId="752"/>
            <ac:picMk id="4098" creationId="{E147065E-C298-4E37-996E-4C57AFD7FEA1}"/>
          </ac:picMkLst>
        </pc:picChg>
        <pc:picChg chg="add mod">
          <ac:chgData name="HELIO LUIS DA SILVA RODRIGUES" userId="b9d9b35b-b22d-49fc-9b0b-5fe955f9bcda" providerId="ADAL" clId="{85A9E6D9-26FB-43C1-85DC-1608681725B1}" dt="2023-10-16T02:20:31.289" v="973" actId="1076"/>
          <ac:picMkLst>
            <pc:docMk/>
            <pc:sldMk cId="1048554498" sldId="752"/>
            <ac:picMk id="5122" creationId="{25410E16-3463-2D60-9C7E-6F529FE9BC48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3:01.959" v="991" actId="1076"/>
        <pc:sldMkLst>
          <pc:docMk/>
          <pc:sldMk cId="4131850554" sldId="753"/>
        </pc:sldMkLst>
        <pc:spChg chg="mod">
          <ac:chgData name="HELIO LUIS DA SILVA RODRIGUES" userId="b9d9b35b-b22d-49fc-9b0b-5fe955f9bcda" providerId="ADAL" clId="{85A9E6D9-26FB-43C1-85DC-1608681725B1}" dt="2023-10-16T02:22:15.262" v="987" actId="1076"/>
          <ac:spMkLst>
            <pc:docMk/>
            <pc:sldMk cId="4131850554" sldId="753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3:01.959" v="991" actId="1076"/>
          <ac:picMkLst>
            <pc:docMk/>
            <pc:sldMk cId="4131850554" sldId="753"/>
            <ac:picMk id="3" creationId="{A66ED333-8D65-78A6-5FD1-3CED4A5F0AB7}"/>
          </ac:picMkLst>
        </pc:picChg>
        <pc:picChg chg="del">
          <ac:chgData name="HELIO LUIS DA SILVA RODRIGUES" userId="b9d9b35b-b22d-49fc-9b0b-5fe955f9bcda" providerId="ADAL" clId="{85A9E6D9-26FB-43C1-85DC-1608681725B1}" dt="2023-10-16T02:21:50.840" v="977" actId="478"/>
          <ac:picMkLst>
            <pc:docMk/>
            <pc:sldMk cId="4131850554" sldId="753"/>
            <ac:picMk id="2052" creationId="{1C2D528E-314F-A170-B88A-D5824A7F9F42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3:48.480" v="1003" actId="1076"/>
        <pc:sldMkLst>
          <pc:docMk/>
          <pc:sldMk cId="3363878971" sldId="754"/>
        </pc:sldMkLst>
        <pc:spChg chg="mod">
          <ac:chgData name="HELIO LUIS DA SILVA RODRIGUES" userId="b9d9b35b-b22d-49fc-9b0b-5fe955f9bcda" providerId="ADAL" clId="{85A9E6D9-26FB-43C1-85DC-1608681725B1}" dt="2023-10-16T02:23:31.208" v="998" actId="255"/>
          <ac:spMkLst>
            <pc:docMk/>
            <pc:sldMk cId="3363878971" sldId="754"/>
            <ac:spMk id="5" creationId="{F25C00A4-2B95-3EE3-6423-F19EECA34F61}"/>
          </ac:spMkLst>
        </pc:spChg>
        <pc:picChg chg="del">
          <ac:chgData name="HELIO LUIS DA SILVA RODRIGUES" userId="b9d9b35b-b22d-49fc-9b0b-5fe955f9bcda" providerId="ADAL" clId="{85A9E6D9-26FB-43C1-85DC-1608681725B1}" dt="2023-10-16T02:23:34.862" v="999" actId="478"/>
          <ac:picMkLst>
            <pc:docMk/>
            <pc:sldMk cId="3363878971" sldId="754"/>
            <ac:picMk id="3" creationId="{A66ED333-8D65-78A6-5FD1-3CED4A5F0AB7}"/>
          </ac:picMkLst>
        </pc:picChg>
        <pc:picChg chg="add mod">
          <ac:chgData name="HELIO LUIS DA SILVA RODRIGUES" userId="b9d9b35b-b22d-49fc-9b0b-5fe955f9bcda" providerId="ADAL" clId="{85A9E6D9-26FB-43C1-85DC-1608681725B1}" dt="2023-10-16T02:23:48.480" v="1003" actId="1076"/>
          <ac:picMkLst>
            <pc:docMk/>
            <pc:sldMk cId="3363878971" sldId="754"/>
            <ac:picMk id="6" creationId="{AA5D8E8B-9DD0-9D1D-64B6-41F859A1C765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5:12.018" v="1021" actId="1076"/>
        <pc:sldMkLst>
          <pc:docMk/>
          <pc:sldMk cId="3171090215" sldId="755"/>
        </pc:sldMkLst>
        <pc:spChg chg="mod">
          <ac:chgData name="HELIO LUIS DA SILVA RODRIGUES" userId="b9d9b35b-b22d-49fc-9b0b-5fe955f9bcda" providerId="ADAL" clId="{85A9E6D9-26FB-43C1-85DC-1608681725B1}" dt="2023-10-16T02:24:24.961" v="1010" actId="255"/>
          <ac:spMkLst>
            <pc:docMk/>
            <pc:sldMk cId="3171090215" sldId="755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5:12.018" v="1021" actId="1076"/>
          <ac:picMkLst>
            <pc:docMk/>
            <pc:sldMk cId="3171090215" sldId="755"/>
            <ac:picMk id="3" creationId="{4A5C2D6C-C447-C13E-F17F-A2D4402572F9}"/>
          </ac:picMkLst>
        </pc:picChg>
        <pc:picChg chg="del">
          <ac:chgData name="HELIO LUIS DA SILVA RODRIGUES" userId="b9d9b35b-b22d-49fc-9b0b-5fe955f9bcda" providerId="ADAL" clId="{85A9E6D9-26FB-43C1-85DC-1608681725B1}" dt="2023-10-16T02:23:57.105" v="1005" actId="478"/>
          <ac:picMkLst>
            <pc:docMk/>
            <pc:sldMk cId="3171090215" sldId="755"/>
            <ac:picMk id="3074" creationId="{65AE3B5C-C909-05E7-EDC9-C8FC5BB37D27}"/>
          </ac:picMkLst>
        </pc:picChg>
      </pc:sldChg>
      <pc:sldChg chg="addSp modSp add mod">
        <pc:chgData name="HELIO LUIS DA SILVA RODRIGUES" userId="b9d9b35b-b22d-49fc-9b0b-5fe955f9bcda" providerId="ADAL" clId="{85A9E6D9-26FB-43C1-85DC-1608681725B1}" dt="2023-10-16T02:25:27.953" v="1025" actId="1076"/>
        <pc:sldMkLst>
          <pc:docMk/>
          <pc:sldMk cId="2586287619" sldId="756"/>
        </pc:sldMkLst>
        <pc:spChg chg="mod">
          <ac:chgData name="HELIO LUIS DA SILVA RODRIGUES" userId="b9d9b35b-b22d-49fc-9b0b-5fe955f9bcda" providerId="ADAL" clId="{85A9E6D9-26FB-43C1-85DC-1608681725B1}" dt="2023-10-16T02:24:55.970" v="1017" actId="207"/>
          <ac:spMkLst>
            <pc:docMk/>
            <pc:sldMk cId="2586287619" sldId="756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5:27.953" v="1025" actId="1076"/>
          <ac:picMkLst>
            <pc:docMk/>
            <pc:sldMk cId="2586287619" sldId="756"/>
            <ac:picMk id="3" creationId="{78944DAC-6CC8-6CEC-B6E5-D28FDCCD88C6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6:24.330" v="1039" actId="1076"/>
        <pc:sldMkLst>
          <pc:docMk/>
          <pc:sldMk cId="543986425" sldId="757"/>
        </pc:sldMkLst>
        <pc:spChg chg="mod">
          <ac:chgData name="HELIO LUIS DA SILVA RODRIGUES" userId="b9d9b35b-b22d-49fc-9b0b-5fe955f9bcda" providerId="ADAL" clId="{85A9E6D9-26FB-43C1-85DC-1608681725B1}" dt="2023-10-16T02:26:07.138" v="1035" actId="1076"/>
          <ac:spMkLst>
            <pc:docMk/>
            <pc:sldMk cId="543986425" sldId="757"/>
            <ac:spMk id="5" creationId="{F25C00A4-2B95-3EE3-6423-F19EECA34F61}"/>
          </ac:spMkLst>
        </pc:spChg>
        <pc:picChg chg="add mod">
          <ac:chgData name="HELIO LUIS DA SILVA RODRIGUES" userId="b9d9b35b-b22d-49fc-9b0b-5fe955f9bcda" providerId="ADAL" clId="{85A9E6D9-26FB-43C1-85DC-1608681725B1}" dt="2023-10-16T02:26:24.330" v="1039" actId="1076"/>
          <ac:picMkLst>
            <pc:docMk/>
            <pc:sldMk cId="543986425" sldId="757"/>
            <ac:picMk id="3" creationId="{26574230-2754-C7E7-49DF-54980A83D52E}"/>
          </ac:picMkLst>
        </pc:picChg>
        <pc:picChg chg="del">
          <ac:chgData name="HELIO LUIS DA SILVA RODRIGUES" userId="b9d9b35b-b22d-49fc-9b0b-5fe955f9bcda" providerId="ADAL" clId="{85A9E6D9-26FB-43C1-85DC-1608681725B1}" dt="2023-10-16T02:25:53.559" v="1027" actId="478"/>
          <ac:picMkLst>
            <pc:docMk/>
            <pc:sldMk cId="543986425" sldId="757"/>
            <ac:picMk id="4098" creationId="{E147065E-C298-4E37-996E-4C57AFD7FEA1}"/>
          </ac:picMkLst>
        </pc:picChg>
      </pc:sldChg>
      <pc:sldChg chg="addSp delSp modSp add mod">
        <pc:chgData name="HELIO LUIS DA SILVA RODRIGUES" userId="b9d9b35b-b22d-49fc-9b0b-5fe955f9bcda" providerId="ADAL" clId="{85A9E6D9-26FB-43C1-85DC-1608681725B1}" dt="2023-10-16T02:27:42.029" v="1050" actId="1076"/>
        <pc:sldMkLst>
          <pc:docMk/>
          <pc:sldMk cId="705127955" sldId="758"/>
        </pc:sldMkLst>
        <pc:spChg chg="mod">
          <ac:chgData name="HELIO LUIS DA SILVA RODRIGUES" userId="b9d9b35b-b22d-49fc-9b0b-5fe955f9bcda" providerId="ADAL" clId="{85A9E6D9-26FB-43C1-85DC-1608681725B1}" dt="2023-10-16T02:27:19.508" v="1045" actId="207"/>
          <ac:spMkLst>
            <pc:docMk/>
            <pc:sldMk cId="705127955" sldId="758"/>
            <ac:spMk id="5" creationId="{F25C00A4-2B95-3EE3-6423-F19EECA34F61}"/>
          </ac:spMkLst>
        </pc:spChg>
        <pc:picChg chg="del">
          <ac:chgData name="HELIO LUIS DA SILVA RODRIGUES" userId="b9d9b35b-b22d-49fc-9b0b-5fe955f9bcda" providerId="ADAL" clId="{85A9E6D9-26FB-43C1-85DC-1608681725B1}" dt="2023-10-16T02:27:35.912" v="1046" actId="478"/>
          <ac:picMkLst>
            <pc:docMk/>
            <pc:sldMk cId="705127955" sldId="758"/>
            <ac:picMk id="3" creationId="{26574230-2754-C7E7-49DF-54980A83D52E}"/>
          </ac:picMkLst>
        </pc:picChg>
        <pc:picChg chg="add mod">
          <ac:chgData name="HELIO LUIS DA SILVA RODRIGUES" userId="b9d9b35b-b22d-49fc-9b0b-5fe955f9bcda" providerId="ADAL" clId="{85A9E6D9-26FB-43C1-85DC-1608681725B1}" dt="2023-10-16T02:27:42.029" v="1050" actId="1076"/>
          <ac:picMkLst>
            <pc:docMk/>
            <pc:sldMk cId="705127955" sldId="758"/>
            <ac:picMk id="6" creationId="{064D5924-5FC1-49EC-87A6-EF109AB7C58F}"/>
          </ac:picMkLst>
        </pc:picChg>
      </pc:sldChg>
      <pc:sldChg chg="delSp modSp add mod">
        <pc:chgData name="HELIO LUIS DA SILVA RODRIGUES" userId="b9d9b35b-b22d-49fc-9b0b-5fe955f9bcda" providerId="ADAL" clId="{85A9E6D9-26FB-43C1-85DC-1608681725B1}" dt="2023-10-16T02:29:55.161" v="1064" actId="313"/>
        <pc:sldMkLst>
          <pc:docMk/>
          <pc:sldMk cId="3163220178" sldId="759"/>
        </pc:sldMkLst>
        <pc:spChg chg="del">
          <ac:chgData name="HELIO LUIS DA SILVA RODRIGUES" userId="b9d9b35b-b22d-49fc-9b0b-5fe955f9bcda" providerId="ADAL" clId="{85A9E6D9-26FB-43C1-85DC-1608681725B1}" dt="2023-10-16T02:29:39.378" v="1058" actId="478"/>
          <ac:spMkLst>
            <pc:docMk/>
            <pc:sldMk cId="3163220178" sldId="759"/>
            <ac:spMk id="6" creationId="{AAE52368-C70A-2C3F-8202-A1969561415E}"/>
          </ac:spMkLst>
        </pc:spChg>
        <pc:spChg chg="mod">
          <ac:chgData name="HELIO LUIS DA SILVA RODRIGUES" userId="b9d9b35b-b22d-49fc-9b0b-5fe955f9bcda" providerId="ADAL" clId="{85A9E6D9-26FB-43C1-85DC-1608681725B1}" dt="2023-10-16T02:29:55.161" v="1064" actId="313"/>
          <ac:spMkLst>
            <pc:docMk/>
            <pc:sldMk cId="3163220178" sldId="759"/>
            <ac:spMk id="8" creationId="{8862ECCF-B929-D720-110B-776C1D661C84}"/>
          </ac:spMkLst>
        </pc:spChg>
      </pc:sldChg>
    </pc:docChg>
  </pc:docChgLst>
  <pc:docChgLst>
    <pc:chgData name="HELIO LUIS DA SILVA RODRIGUES" userId="b9d9b35b-b22d-49fc-9b0b-5fe955f9bcda" providerId="ADAL" clId="{0EA14568-493E-4A7F-8B48-4F8B92710F2E}"/>
    <pc:docChg chg="custSel delSld modSld">
      <pc:chgData name="HELIO LUIS DA SILVA RODRIGUES" userId="b9d9b35b-b22d-49fc-9b0b-5fe955f9bcda" providerId="ADAL" clId="{0EA14568-493E-4A7F-8B48-4F8B92710F2E}" dt="2024-06-10T21:01:28.090" v="293" actId="47"/>
      <pc:docMkLst>
        <pc:docMk/>
      </pc:docMkLst>
      <pc:sldChg chg="delSp modSp mod">
        <pc:chgData name="HELIO LUIS DA SILVA RODRIGUES" userId="b9d9b35b-b22d-49fc-9b0b-5fe955f9bcda" providerId="ADAL" clId="{0EA14568-493E-4A7F-8B48-4F8B92710F2E}" dt="2024-06-10T20:57:26.477" v="8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0EA14568-493E-4A7F-8B48-4F8B92710F2E}" dt="2024-06-10T20:57:26.477" v="8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0EA14568-493E-4A7F-8B48-4F8B92710F2E}" dt="2024-06-10T20:57:21.216" v="5" actId="205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HELIO LUIS DA SILVA RODRIGUES" userId="b9d9b35b-b22d-49fc-9b0b-5fe955f9bcda" providerId="ADAL" clId="{0EA14568-493E-4A7F-8B48-4F8B92710F2E}" dt="2024-06-10T20:57:23.675" v="6" actId="478"/>
          <ac:spMkLst>
            <pc:docMk/>
            <pc:sldMk cId="0" sldId="257"/>
            <ac:spMk id="4" creationId="{00000000-0000-0000-0000-000000000000}"/>
          </ac:spMkLst>
        </pc:spChg>
        <pc:spChg chg="del">
          <ac:chgData name="HELIO LUIS DA SILVA RODRIGUES" userId="b9d9b35b-b22d-49fc-9b0b-5fe955f9bcda" providerId="ADAL" clId="{0EA14568-493E-4A7F-8B48-4F8B92710F2E}" dt="2024-06-10T20:57:24.708" v="7" actId="478"/>
          <ac:spMkLst>
            <pc:docMk/>
            <pc:sldMk cId="0" sldId="257"/>
            <ac:spMk id="9" creationId="{00000000-0000-0000-0000-000000000000}"/>
          </ac:spMkLst>
        </pc:spChg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1351708111" sldId="706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3181653396" sldId="762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337192995" sldId="763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1681756632" sldId="764"/>
        </pc:sldMkLst>
      </pc:sldChg>
      <pc:sldChg chg="del">
        <pc:chgData name="HELIO LUIS DA SILVA RODRIGUES" userId="b9d9b35b-b22d-49fc-9b0b-5fe955f9bcda" providerId="ADAL" clId="{0EA14568-493E-4A7F-8B48-4F8B92710F2E}" dt="2024-06-10T20:57:33.495" v="9" actId="47"/>
        <pc:sldMkLst>
          <pc:docMk/>
          <pc:sldMk cId="1915274116" sldId="765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2254993531" sldId="766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967272754" sldId="767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706752490" sldId="768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2307871847" sldId="769"/>
        </pc:sldMkLst>
      </pc:sldChg>
      <pc:sldChg chg="del">
        <pc:chgData name="HELIO LUIS DA SILVA RODRIGUES" userId="b9d9b35b-b22d-49fc-9b0b-5fe955f9bcda" providerId="ADAL" clId="{0EA14568-493E-4A7F-8B48-4F8B92710F2E}" dt="2024-06-10T20:57:37.775" v="10" actId="47"/>
        <pc:sldMkLst>
          <pc:docMk/>
          <pc:sldMk cId="4090677057" sldId="770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1618449093" sldId="771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2842437288" sldId="772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4251479185" sldId="773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3531235209" sldId="774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3516290822" sldId="775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1606030150" sldId="776"/>
        </pc:sldMkLst>
      </pc:sldChg>
      <pc:sldChg chg="del">
        <pc:chgData name="HELIO LUIS DA SILVA RODRIGUES" userId="b9d9b35b-b22d-49fc-9b0b-5fe955f9bcda" providerId="ADAL" clId="{0EA14568-493E-4A7F-8B48-4F8B92710F2E}" dt="2024-06-10T20:57:42.840" v="11" actId="47"/>
        <pc:sldMkLst>
          <pc:docMk/>
          <pc:sldMk cId="3228268579" sldId="777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4037993085" sldId="778"/>
        </pc:sldMkLst>
      </pc:sldChg>
      <pc:sldChg chg="addSp delSp modSp mod">
        <pc:chgData name="HELIO LUIS DA SILVA RODRIGUES" userId="b9d9b35b-b22d-49fc-9b0b-5fe955f9bcda" providerId="ADAL" clId="{0EA14568-493E-4A7F-8B48-4F8B92710F2E}" dt="2024-06-10T21:01:13.431" v="292" actId="114"/>
        <pc:sldMkLst>
          <pc:docMk/>
          <pc:sldMk cId="3054091485" sldId="779"/>
        </pc:sldMkLst>
        <pc:spChg chg="add mod">
          <ac:chgData name="HELIO LUIS DA SILVA RODRIGUES" userId="b9d9b35b-b22d-49fc-9b0b-5fe955f9bcda" providerId="ADAL" clId="{0EA14568-493E-4A7F-8B48-4F8B92710F2E}" dt="2024-06-10T21:01:13.431" v="292" actId="114"/>
          <ac:spMkLst>
            <pc:docMk/>
            <pc:sldMk cId="3054091485" sldId="779"/>
            <ac:spMk id="2" creationId="{D196FF75-9E8D-1B77-02F6-21523525A8DF}"/>
          </ac:spMkLst>
        </pc:spChg>
        <pc:spChg chg="mod">
          <ac:chgData name="HELIO LUIS DA SILVA RODRIGUES" userId="b9d9b35b-b22d-49fc-9b0b-5fe955f9bcda" providerId="ADAL" clId="{0EA14568-493E-4A7F-8B48-4F8B92710F2E}" dt="2024-06-10T20:59:28.494" v="113" actId="207"/>
          <ac:spMkLst>
            <pc:docMk/>
            <pc:sldMk cId="3054091485" sldId="779"/>
            <ac:spMk id="8" creationId="{748C1D85-1C94-34F7-A9C1-B1A4A594DA7F}"/>
          </ac:spMkLst>
        </pc:spChg>
        <pc:spChg chg="mod">
          <ac:chgData name="HELIO LUIS DA SILVA RODRIGUES" userId="b9d9b35b-b22d-49fc-9b0b-5fe955f9bcda" providerId="ADAL" clId="{0EA14568-493E-4A7F-8B48-4F8B92710F2E}" dt="2024-06-10T20:59:38.230" v="117" actId="1076"/>
          <ac:spMkLst>
            <pc:docMk/>
            <pc:sldMk cId="3054091485" sldId="779"/>
            <ac:spMk id="9" creationId="{D7314847-4164-FEEB-DCFA-66427049063E}"/>
          </ac:spMkLst>
        </pc:spChg>
        <pc:picChg chg="del">
          <ac:chgData name="HELIO LUIS DA SILVA RODRIGUES" userId="b9d9b35b-b22d-49fc-9b0b-5fe955f9bcda" providerId="ADAL" clId="{0EA14568-493E-4A7F-8B48-4F8B92710F2E}" dt="2024-06-10T20:59:39.732" v="118" actId="478"/>
          <ac:picMkLst>
            <pc:docMk/>
            <pc:sldMk cId="3054091485" sldId="779"/>
            <ac:picMk id="11" creationId="{CFBFE0A1-FEEB-1DEA-5126-695A4C6A452D}"/>
          </ac:picMkLst>
        </pc:picChg>
        <pc:picChg chg="del">
          <ac:chgData name="HELIO LUIS DA SILVA RODRIGUES" userId="b9d9b35b-b22d-49fc-9b0b-5fe955f9bcda" providerId="ADAL" clId="{0EA14568-493E-4A7F-8B48-4F8B92710F2E}" dt="2024-06-10T20:59:40.239" v="119" actId="478"/>
          <ac:picMkLst>
            <pc:docMk/>
            <pc:sldMk cId="3054091485" sldId="779"/>
            <ac:picMk id="13" creationId="{F4246B15-01B3-F487-E4BC-8CEB8A791508}"/>
          </ac:picMkLst>
        </pc:picChg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3216662194" sldId="780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2463488116" sldId="781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536508483" sldId="782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1704324626" sldId="783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4025072732" sldId="784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2743021929" sldId="786"/>
        </pc:sldMkLst>
      </pc:sldChg>
      <pc:sldChg chg="del">
        <pc:chgData name="HELIO LUIS DA SILVA RODRIGUES" userId="b9d9b35b-b22d-49fc-9b0b-5fe955f9bcda" providerId="ADAL" clId="{0EA14568-493E-4A7F-8B48-4F8B92710F2E}" dt="2024-06-10T21:01:28.090" v="293" actId="47"/>
        <pc:sldMkLst>
          <pc:docMk/>
          <pc:sldMk cId="1361812190" sldId="787"/>
        </pc:sldMkLst>
      </pc:sldChg>
    </pc:docChg>
  </pc:docChgLst>
  <pc:docChgLst>
    <pc:chgData name="HELIO LUIS DA SILVA RODRIGUES" userId="b9d9b35b-b22d-49fc-9b0b-5fe955f9bcda" providerId="ADAL" clId="{738A70DB-7A37-44E3-A6A0-2251EF644552}"/>
    <pc:docChg chg="custSel addSld delSld modSld sldOrd">
      <pc:chgData name="HELIO LUIS DA SILVA RODRIGUES" userId="b9d9b35b-b22d-49fc-9b0b-5fe955f9bcda" providerId="ADAL" clId="{738A70DB-7A37-44E3-A6A0-2251EF644552}" dt="2023-10-30T18:30:43.741" v="2544" actId="14826"/>
      <pc:docMkLst>
        <pc:docMk/>
      </pc:docMkLst>
      <pc:sldChg chg="delSp modSp mod">
        <pc:chgData name="HELIO LUIS DA SILVA RODRIGUES" userId="b9d9b35b-b22d-49fc-9b0b-5fe955f9bcda" providerId="ADAL" clId="{738A70DB-7A37-44E3-A6A0-2251EF644552}" dt="2023-10-30T17:47:47.689" v="46" actId="14100"/>
        <pc:sldMkLst>
          <pc:docMk/>
          <pc:sldMk cId="0" sldId="257"/>
        </pc:sldMkLst>
        <pc:spChg chg="mod">
          <ac:chgData name="HELIO LUIS DA SILVA RODRIGUES" userId="b9d9b35b-b22d-49fc-9b0b-5fe955f9bcda" providerId="ADAL" clId="{738A70DB-7A37-44E3-A6A0-2251EF644552}" dt="2023-10-30T17:47:47.689" v="46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47:36.308" v="29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47:43.136" v="43" actId="20577"/>
          <ac:spMkLst>
            <pc:docMk/>
            <pc:sldMk cId="0" sldId="257"/>
            <ac:spMk id="4" creationId="{00000000-0000-0000-0000-000000000000}"/>
          </ac:spMkLst>
        </pc:spChg>
        <pc:spChg chg="del">
          <ac:chgData name="HELIO LUIS DA SILVA RODRIGUES" userId="b9d9b35b-b22d-49fc-9b0b-5fe955f9bcda" providerId="ADAL" clId="{738A70DB-7A37-44E3-A6A0-2251EF644552}" dt="2023-10-30T17:47:45.051" v="44" actId="478"/>
          <ac:spMkLst>
            <pc:docMk/>
            <pc:sldMk cId="0" sldId="257"/>
            <ac:spMk id="5" creationId="{00000000-0000-0000-0000-000000000000}"/>
          </ac:spMkLst>
        </pc:spChg>
        <pc:spChg chg="del">
          <ac:chgData name="HELIO LUIS DA SILVA RODRIGUES" userId="b9d9b35b-b22d-49fc-9b0b-5fe955f9bcda" providerId="ADAL" clId="{738A70DB-7A37-44E3-A6A0-2251EF644552}" dt="2023-10-30T17:47:45.701" v="45" actId="478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HELIO LUIS DA SILVA RODRIGUES" userId="b9d9b35b-b22d-49fc-9b0b-5fe955f9bcda" providerId="ADAL" clId="{738A70DB-7A37-44E3-A6A0-2251EF644552}" dt="2023-10-30T18:30:30.091" v="2541" actId="14826"/>
        <pc:sldMkLst>
          <pc:docMk/>
          <pc:sldMk cId="1468466188" sldId="594"/>
        </pc:sldMkLst>
        <pc:spChg chg="mod">
          <ac:chgData name="HELIO LUIS DA SILVA RODRIGUES" userId="b9d9b35b-b22d-49fc-9b0b-5fe955f9bcda" providerId="ADAL" clId="{738A70DB-7A37-44E3-A6A0-2251EF644552}" dt="2023-10-30T17:49:36.451" v="67" actId="20577"/>
          <ac:spMkLst>
            <pc:docMk/>
            <pc:sldMk cId="1468466188" sldId="594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30.091" v="2541" actId="14826"/>
          <ac:picMkLst>
            <pc:docMk/>
            <pc:sldMk cId="1468466188" sldId="594"/>
            <ac:picMk id="3" creationId="{00000000-0000-0000-0000-000000000000}"/>
          </ac:picMkLst>
        </pc:picChg>
      </pc:sldChg>
      <pc:sldChg chg="addSp delSp modSp mod">
        <pc:chgData name="HELIO LUIS DA SILVA RODRIGUES" userId="b9d9b35b-b22d-49fc-9b0b-5fe955f9bcda" providerId="ADAL" clId="{738A70DB-7A37-44E3-A6A0-2251EF644552}" dt="2023-10-30T17:53:05.883" v="108" actId="14100"/>
        <pc:sldMkLst>
          <pc:docMk/>
          <pc:sldMk cId="1351708111" sldId="706"/>
        </pc:sldMkLst>
        <pc:spChg chg="del">
          <ac:chgData name="HELIO LUIS DA SILVA RODRIGUES" userId="b9d9b35b-b22d-49fc-9b0b-5fe955f9bcda" providerId="ADAL" clId="{738A70DB-7A37-44E3-A6A0-2251EF644552}" dt="2023-10-30T17:51:16.753" v="68" actId="478"/>
          <ac:spMkLst>
            <pc:docMk/>
            <pc:sldMk cId="1351708111" sldId="706"/>
            <ac:spMk id="3" creationId="{3F7A755D-F566-0680-56D6-E951EF85BBFD}"/>
          </ac:spMkLst>
        </pc:spChg>
        <pc:spChg chg="add mod">
          <ac:chgData name="HELIO LUIS DA SILVA RODRIGUES" userId="b9d9b35b-b22d-49fc-9b0b-5fe955f9bcda" providerId="ADAL" clId="{738A70DB-7A37-44E3-A6A0-2251EF644552}" dt="2023-10-30T17:53:03.283" v="106" actId="1076"/>
          <ac:spMkLst>
            <pc:docMk/>
            <pc:sldMk cId="1351708111" sldId="706"/>
            <ac:spMk id="5" creationId="{11FB65A9-51BA-3310-DEF3-B70B8851CB38}"/>
          </ac:spMkLst>
        </pc:spChg>
        <pc:spChg chg="mod">
          <ac:chgData name="HELIO LUIS DA SILVA RODRIGUES" userId="b9d9b35b-b22d-49fc-9b0b-5fe955f9bcda" providerId="ADAL" clId="{738A70DB-7A37-44E3-A6A0-2251EF644552}" dt="2023-10-30T17:51:45.752" v="84" actId="1076"/>
          <ac:spMkLst>
            <pc:docMk/>
            <pc:sldMk cId="1351708111" sldId="706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51:43.933" v="83" actId="1076"/>
          <ac:spMkLst>
            <pc:docMk/>
            <pc:sldMk cId="1351708111" sldId="706"/>
            <ac:spMk id="12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52:59.284" v="105"/>
          <ac:spMkLst>
            <pc:docMk/>
            <pc:sldMk cId="1351708111" sldId="706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738A70DB-7A37-44E3-A6A0-2251EF644552}" dt="2023-10-30T17:53:05.883" v="108" actId="14100"/>
          <ac:picMkLst>
            <pc:docMk/>
            <pc:sldMk cId="1351708111" sldId="706"/>
            <ac:picMk id="7" creationId="{88542A93-F447-6607-4A0E-9ACD218485AF}"/>
          </ac:picMkLst>
        </pc:picChg>
        <pc:picChg chg="del">
          <ac:chgData name="HELIO LUIS DA SILVA RODRIGUES" userId="b9d9b35b-b22d-49fc-9b0b-5fe955f9bcda" providerId="ADAL" clId="{738A70DB-7A37-44E3-A6A0-2251EF644552}" dt="2023-10-30T17:51:17.173" v="69" actId="478"/>
          <ac:picMkLst>
            <pc:docMk/>
            <pc:sldMk cId="1351708111" sldId="706"/>
            <ac:picMk id="1026" creationId="{11286614-FF0C-E35E-8ECC-4AD28457B709}"/>
          </ac:picMkLst>
        </pc:picChg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574420194" sldId="721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927228677" sldId="72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204824552" sldId="727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47859317" sldId="72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322406361" sldId="729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192132326" sldId="730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259538165" sldId="732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081313285" sldId="733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776775222" sldId="734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613666461" sldId="735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80350518" sldId="73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686789754" sldId="73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421139482" sldId="739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323787562" sldId="740"/>
        </pc:sldMkLst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726334566" sldId="741"/>
        </pc:sldMkLst>
        <pc:picChg chg="mod">
          <ac:chgData name="HELIO LUIS DA SILVA RODRIGUES" userId="b9d9b35b-b22d-49fc-9b0b-5fe955f9bcda" providerId="ADAL" clId="{738A70DB-7A37-44E3-A6A0-2251EF644552}" dt="2023-10-30T11:20:42.681" v="4" actId="1076"/>
          <ac:picMkLst>
            <pc:docMk/>
            <pc:sldMk cId="726334566" sldId="741"/>
            <ac:picMk id="6" creationId="{0C91DF6A-EA59-4BEB-25DF-62DD676774FC}"/>
          </ac:picMkLst>
        </pc:picChg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306450970" sldId="742"/>
        </pc:sldMkLst>
        <pc:picChg chg="mod">
          <ac:chgData name="HELIO LUIS DA SILVA RODRIGUES" userId="b9d9b35b-b22d-49fc-9b0b-5fe955f9bcda" providerId="ADAL" clId="{738A70DB-7A37-44E3-A6A0-2251EF644552}" dt="2023-10-30T11:27:02.222" v="6" actId="1076"/>
          <ac:picMkLst>
            <pc:docMk/>
            <pc:sldMk cId="1306450970" sldId="742"/>
            <ac:picMk id="7" creationId="{83D1F10F-9D1C-FB2C-3AA3-5147566EA01D}"/>
          </ac:picMkLst>
        </pc:picChg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754734726" sldId="743"/>
        </pc:sldMkLst>
        <pc:picChg chg="mod">
          <ac:chgData name="HELIO LUIS DA SILVA RODRIGUES" userId="b9d9b35b-b22d-49fc-9b0b-5fe955f9bcda" providerId="ADAL" clId="{738A70DB-7A37-44E3-A6A0-2251EF644552}" dt="2023-10-30T11:27:07.686" v="10" actId="1076"/>
          <ac:picMkLst>
            <pc:docMk/>
            <pc:sldMk cId="1754734726" sldId="743"/>
            <ac:picMk id="6" creationId="{37EECEAC-8524-8524-13A9-BCC317C5D95F}"/>
          </ac:picMkLst>
        </pc:picChg>
      </pc:sldChg>
      <pc:sldChg chg="modSp del mod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788836859" sldId="744"/>
        </pc:sldMkLst>
        <pc:picChg chg="mod">
          <ac:chgData name="HELIO LUIS DA SILVA RODRIGUES" userId="b9d9b35b-b22d-49fc-9b0b-5fe955f9bcda" providerId="ADAL" clId="{738A70DB-7A37-44E3-A6A0-2251EF644552}" dt="2023-10-30T11:27:12.577" v="12" actId="1076"/>
          <ac:picMkLst>
            <pc:docMk/>
            <pc:sldMk cId="1788836859" sldId="744"/>
            <ac:picMk id="7" creationId="{BB189F62-944F-3B9F-998D-3C318D99A707}"/>
          </ac:picMkLst>
        </pc:picChg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532326036" sldId="745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206378193" sldId="74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43176986" sldId="747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431332213" sldId="74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259145811" sldId="749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888842041" sldId="750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790187435" sldId="751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048554498" sldId="752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4131850554" sldId="753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63878971" sldId="754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171090215" sldId="755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2586287619" sldId="756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543986425" sldId="757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705127955" sldId="758"/>
        </pc:sldMkLst>
      </pc:sldChg>
      <pc:sldChg chg="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163220178" sldId="759"/>
        </pc:sldMkLst>
      </pc:sldChg>
      <pc:sldChg chg="add 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3312999882" sldId="760"/>
        </pc:sldMkLst>
      </pc:sldChg>
      <pc:sldChg chg="add del">
        <pc:chgData name="HELIO LUIS DA SILVA RODRIGUES" userId="b9d9b35b-b22d-49fc-9b0b-5fe955f9bcda" providerId="ADAL" clId="{738A70DB-7A37-44E3-A6A0-2251EF644552}" dt="2023-10-30T17:54:40.214" v="128" actId="47"/>
        <pc:sldMkLst>
          <pc:docMk/>
          <pc:sldMk cId="1235864179" sldId="761"/>
        </pc:sldMkLst>
      </pc:sldChg>
      <pc:sldChg chg="modSp add mod">
        <pc:chgData name="HELIO LUIS DA SILVA RODRIGUES" userId="b9d9b35b-b22d-49fc-9b0b-5fe955f9bcda" providerId="ADAL" clId="{738A70DB-7A37-44E3-A6A0-2251EF644552}" dt="2023-10-30T17:54:23.357" v="127" actId="1076"/>
        <pc:sldMkLst>
          <pc:docMk/>
          <pc:sldMk cId="3181653396" sldId="762"/>
        </pc:sldMkLst>
        <pc:spChg chg="mod">
          <ac:chgData name="HELIO LUIS DA SILVA RODRIGUES" userId="b9d9b35b-b22d-49fc-9b0b-5fe955f9bcda" providerId="ADAL" clId="{738A70DB-7A37-44E3-A6A0-2251EF644552}" dt="2023-10-30T17:54:19.835" v="125" actId="1076"/>
          <ac:spMkLst>
            <pc:docMk/>
            <pc:sldMk cId="3181653396" sldId="762"/>
            <ac:spMk id="5" creationId="{11FB65A9-51BA-3310-DEF3-B70B8851CB38}"/>
          </ac:spMkLst>
        </pc:spChg>
        <pc:spChg chg="mod">
          <ac:chgData name="HELIO LUIS DA SILVA RODRIGUES" userId="b9d9b35b-b22d-49fc-9b0b-5fe955f9bcda" providerId="ADAL" clId="{738A70DB-7A37-44E3-A6A0-2251EF644552}" dt="2023-10-30T17:54:00.820" v="117" actId="14100"/>
          <ac:spMkLst>
            <pc:docMk/>
            <pc:sldMk cId="3181653396" sldId="762"/>
            <ac:spMk id="15" creationId="{86A0CFBE-9644-EE7C-D515-7ACF53DB0269}"/>
          </ac:spMkLst>
        </pc:spChg>
        <pc:picChg chg="mod">
          <ac:chgData name="HELIO LUIS DA SILVA RODRIGUES" userId="b9d9b35b-b22d-49fc-9b0b-5fe955f9bcda" providerId="ADAL" clId="{738A70DB-7A37-44E3-A6A0-2251EF644552}" dt="2023-10-30T17:54:23.357" v="127" actId="1076"/>
          <ac:picMkLst>
            <pc:docMk/>
            <pc:sldMk cId="3181653396" sldId="762"/>
            <ac:picMk id="7" creationId="{88542A93-F447-6607-4A0E-9ACD218485AF}"/>
          </ac:picMkLst>
        </pc:picChg>
      </pc:sldChg>
      <pc:sldChg chg="delSp modSp add mod">
        <pc:chgData name="HELIO LUIS DA SILVA RODRIGUES" userId="b9d9b35b-b22d-49fc-9b0b-5fe955f9bcda" providerId="ADAL" clId="{738A70DB-7A37-44E3-A6A0-2251EF644552}" dt="2023-10-30T17:55:29.839" v="144" actId="1076"/>
        <pc:sldMkLst>
          <pc:docMk/>
          <pc:sldMk cId="337192995" sldId="763"/>
        </pc:sldMkLst>
        <pc:spChg chg="mod">
          <ac:chgData name="HELIO LUIS DA SILVA RODRIGUES" userId="b9d9b35b-b22d-49fc-9b0b-5fe955f9bcda" providerId="ADAL" clId="{738A70DB-7A37-44E3-A6A0-2251EF644552}" dt="2023-10-30T17:55:25.769" v="142" actId="20577"/>
          <ac:spMkLst>
            <pc:docMk/>
            <pc:sldMk cId="337192995" sldId="763"/>
            <ac:spMk id="5" creationId="{11FB65A9-51BA-3310-DEF3-B70B8851CB38}"/>
          </ac:spMkLst>
        </pc:spChg>
        <pc:spChg chg="del">
          <ac:chgData name="HELIO LUIS DA SILVA RODRIGUES" userId="b9d9b35b-b22d-49fc-9b0b-5fe955f9bcda" providerId="ADAL" clId="{738A70DB-7A37-44E3-A6A0-2251EF644552}" dt="2023-10-30T17:54:52.110" v="130" actId="478"/>
          <ac:spMkLst>
            <pc:docMk/>
            <pc:sldMk cId="337192995" sldId="763"/>
            <ac:spMk id="15" creationId="{86A0CFBE-9644-EE7C-D515-7ACF53DB0269}"/>
          </ac:spMkLst>
        </pc:spChg>
        <pc:picChg chg="mod">
          <ac:chgData name="HELIO LUIS DA SILVA RODRIGUES" userId="b9d9b35b-b22d-49fc-9b0b-5fe955f9bcda" providerId="ADAL" clId="{738A70DB-7A37-44E3-A6A0-2251EF644552}" dt="2023-10-30T17:55:29.839" v="144" actId="1076"/>
          <ac:picMkLst>
            <pc:docMk/>
            <pc:sldMk cId="337192995" sldId="763"/>
            <ac:picMk id="7" creationId="{88542A93-F447-6607-4A0E-9ACD218485AF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7:56:26.226" v="160" actId="14100"/>
        <pc:sldMkLst>
          <pc:docMk/>
          <pc:sldMk cId="1681756632" sldId="764"/>
        </pc:sldMkLst>
        <pc:spChg chg="mod">
          <ac:chgData name="HELIO LUIS DA SILVA RODRIGUES" userId="b9d9b35b-b22d-49fc-9b0b-5fe955f9bcda" providerId="ADAL" clId="{738A70DB-7A37-44E3-A6A0-2251EF644552}" dt="2023-10-30T17:56:22.992" v="158" actId="255"/>
          <ac:spMkLst>
            <pc:docMk/>
            <pc:sldMk cId="1681756632" sldId="764"/>
            <ac:spMk id="5" creationId="{11FB65A9-51BA-3310-DEF3-B70B8851CB38}"/>
          </ac:spMkLst>
        </pc:spChg>
        <pc:spChg chg="mod">
          <ac:chgData name="HELIO LUIS DA SILVA RODRIGUES" userId="b9d9b35b-b22d-49fc-9b0b-5fe955f9bcda" providerId="ADAL" clId="{738A70DB-7A37-44E3-A6A0-2251EF644552}" dt="2023-10-30T17:56:15.612" v="155" actId="1076"/>
          <ac:spMkLst>
            <pc:docMk/>
            <pc:sldMk cId="1681756632" sldId="764"/>
            <ac:spMk id="11" creationId="{00000000-0000-0000-0000-000000000000}"/>
          </ac:spMkLst>
        </pc:spChg>
        <pc:spChg chg="mod">
          <ac:chgData name="HELIO LUIS DA SILVA RODRIGUES" userId="b9d9b35b-b22d-49fc-9b0b-5fe955f9bcda" providerId="ADAL" clId="{738A70DB-7A37-44E3-A6A0-2251EF644552}" dt="2023-10-30T17:56:15.612" v="155" actId="1076"/>
          <ac:spMkLst>
            <pc:docMk/>
            <pc:sldMk cId="1681756632" sldId="764"/>
            <ac:spMk id="12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7:56:26.226" v="160" actId="14100"/>
          <ac:picMkLst>
            <pc:docMk/>
            <pc:sldMk cId="1681756632" sldId="764"/>
            <ac:picMk id="7" creationId="{88542A93-F447-6607-4A0E-9ACD218485AF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7:56:58.931" v="170" actId="1076"/>
        <pc:sldMkLst>
          <pc:docMk/>
          <pc:sldMk cId="1915274116" sldId="765"/>
        </pc:sldMkLst>
        <pc:spChg chg="mod">
          <ac:chgData name="HELIO LUIS DA SILVA RODRIGUES" userId="b9d9b35b-b22d-49fc-9b0b-5fe955f9bcda" providerId="ADAL" clId="{738A70DB-7A37-44E3-A6A0-2251EF644552}" dt="2023-10-30T17:56:58.931" v="170" actId="1076"/>
          <ac:spMkLst>
            <pc:docMk/>
            <pc:sldMk cId="1915274116" sldId="765"/>
            <ac:spMk id="5" creationId="{11FB65A9-51BA-3310-DEF3-B70B8851CB38}"/>
          </ac:spMkLst>
        </pc:spChg>
        <pc:picChg chg="mod">
          <ac:chgData name="HELIO LUIS DA SILVA RODRIGUES" userId="b9d9b35b-b22d-49fc-9b0b-5fe955f9bcda" providerId="ADAL" clId="{738A70DB-7A37-44E3-A6A0-2251EF644552}" dt="2023-10-30T17:56:57.271" v="169" actId="1076"/>
          <ac:picMkLst>
            <pc:docMk/>
            <pc:sldMk cId="1915274116" sldId="765"/>
            <ac:picMk id="7" creationId="{88542A93-F447-6607-4A0E-9ACD218485AF}"/>
          </ac:picMkLst>
        </pc:picChg>
      </pc:sldChg>
      <pc:sldChg chg="modSp add mod ord">
        <pc:chgData name="HELIO LUIS DA SILVA RODRIGUES" userId="b9d9b35b-b22d-49fc-9b0b-5fe955f9bcda" providerId="ADAL" clId="{738A70DB-7A37-44E3-A6A0-2251EF644552}" dt="2023-10-30T18:30:35.305" v="2542" actId="14826"/>
        <pc:sldMkLst>
          <pc:docMk/>
          <pc:sldMk cId="2254993531" sldId="766"/>
        </pc:sldMkLst>
        <pc:spChg chg="mod">
          <ac:chgData name="HELIO LUIS DA SILVA RODRIGUES" userId="b9d9b35b-b22d-49fc-9b0b-5fe955f9bcda" providerId="ADAL" clId="{738A70DB-7A37-44E3-A6A0-2251EF644552}" dt="2023-10-30T17:57:34.906" v="204" actId="20577"/>
          <ac:spMkLst>
            <pc:docMk/>
            <pc:sldMk cId="2254993531" sldId="766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35.305" v="2542" actId="14826"/>
          <ac:picMkLst>
            <pc:docMk/>
            <pc:sldMk cId="2254993531" sldId="766"/>
            <ac:picMk id="3" creationId="{00000000-0000-0000-0000-000000000000}"/>
          </ac:picMkLst>
        </pc:picChg>
      </pc:sldChg>
      <pc:sldChg chg="modSp add mod ord">
        <pc:chgData name="HELIO LUIS DA SILVA RODRIGUES" userId="b9d9b35b-b22d-49fc-9b0b-5fe955f9bcda" providerId="ADAL" clId="{738A70DB-7A37-44E3-A6A0-2251EF644552}" dt="2023-10-30T17:58:28.742" v="227" actId="1076"/>
        <pc:sldMkLst>
          <pc:docMk/>
          <pc:sldMk cId="967272754" sldId="767"/>
        </pc:sldMkLst>
        <pc:spChg chg="mod">
          <ac:chgData name="HELIO LUIS DA SILVA RODRIGUES" userId="b9d9b35b-b22d-49fc-9b0b-5fe955f9bcda" providerId="ADAL" clId="{738A70DB-7A37-44E3-A6A0-2251EF644552}" dt="2023-10-30T17:58:25.138" v="225" actId="20577"/>
          <ac:spMkLst>
            <pc:docMk/>
            <pc:sldMk cId="967272754" sldId="767"/>
            <ac:spMk id="5" creationId="{11FB65A9-51BA-3310-DEF3-B70B8851CB38}"/>
          </ac:spMkLst>
        </pc:spChg>
        <pc:picChg chg="mod">
          <ac:chgData name="HELIO LUIS DA SILVA RODRIGUES" userId="b9d9b35b-b22d-49fc-9b0b-5fe955f9bcda" providerId="ADAL" clId="{738A70DB-7A37-44E3-A6A0-2251EF644552}" dt="2023-10-30T17:58:28.742" v="227" actId="1076"/>
          <ac:picMkLst>
            <pc:docMk/>
            <pc:sldMk cId="967272754" sldId="767"/>
            <ac:picMk id="7" creationId="{88542A93-F447-6607-4A0E-9ACD218485AF}"/>
          </ac:picMkLst>
        </pc:picChg>
      </pc:sldChg>
      <pc:sldChg chg="add">
        <pc:chgData name="HELIO LUIS DA SILVA RODRIGUES" userId="b9d9b35b-b22d-49fc-9b0b-5fe955f9bcda" providerId="ADAL" clId="{738A70DB-7A37-44E3-A6A0-2251EF644552}" dt="2023-10-30T17:58:33.733" v="228" actId="2890"/>
        <pc:sldMkLst>
          <pc:docMk/>
          <pc:sldMk cId="706752490" sldId="768"/>
        </pc:sldMkLst>
      </pc:sldChg>
      <pc:sldChg chg="modSp add mod">
        <pc:chgData name="HELIO LUIS DA SILVA RODRIGUES" userId="b9d9b35b-b22d-49fc-9b0b-5fe955f9bcda" providerId="ADAL" clId="{738A70DB-7A37-44E3-A6A0-2251EF644552}" dt="2023-10-30T18:00:02.587" v="286" actId="1076"/>
        <pc:sldMkLst>
          <pc:docMk/>
          <pc:sldMk cId="2307871847" sldId="769"/>
        </pc:sldMkLst>
        <pc:spChg chg="mod">
          <ac:chgData name="HELIO LUIS DA SILVA RODRIGUES" userId="b9d9b35b-b22d-49fc-9b0b-5fe955f9bcda" providerId="ADAL" clId="{738A70DB-7A37-44E3-A6A0-2251EF644552}" dt="2023-10-30T17:59:56.809" v="285" actId="20577"/>
          <ac:spMkLst>
            <pc:docMk/>
            <pc:sldMk cId="2307871847" sldId="769"/>
            <ac:spMk id="5" creationId="{11FB65A9-51BA-3310-DEF3-B70B8851CB38}"/>
          </ac:spMkLst>
        </pc:spChg>
        <pc:picChg chg="mod">
          <ac:chgData name="HELIO LUIS DA SILVA RODRIGUES" userId="b9d9b35b-b22d-49fc-9b0b-5fe955f9bcda" providerId="ADAL" clId="{738A70DB-7A37-44E3-A6A0-2251EF644552}" dt="2023-10-30T18:00:02.587" v="286" actId="1076"/>
          <ac:picMkLst>
            <pc:docMk/>
            <pc:sldMk cId="2307871847" sldId="769"/>
            <ac:picMk id="7" creationId="{88542A93-F447-6607-4A0E-9ACD218485AF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8:00:30.029" v="294" actId="20577"/>
        <pc:sldMkLst>
          <pc:docMk/>
          <pc:sldMk cId="4090677057" sldId="770"/>
        </pc:sldMkLst>
        <pc:spChg chg="mod">
          <ac:chgData name="HELIO LUIS DA SILVA RODRIGUES" userId="b9d9b35b-b22d-49fc-9b0b-5fe955f9bcda" providerId="ADAL" clId="{738A70DB-7A37-44E3-A6A0-2251EF644552}" dt="2023-10-30T18:00:30.029" v="294" actId="20577"/>
          <ac:spMkLst>
            <pc:docMk/>
            <pc:sldMk cId="4090677057" sldId="770"/>
            <ac:spMk id="5" creationId="{11FB65A9-51BA-3310-DEF3-B70B8851CB38}"/>
          </ac:spMkLst>
        </pc:spChg>
      </pc:sldChg>
      <pc:sldChg chg="modSp add mod ord">
        <pc:chgData name="HELIO LUIS DA SILVA RODRIGUES" userId="b9d9b35b-b22d-49fc-9b0b-5fe955f9bcda" providerId="ADAL" clId="{738A70DB-7A37-44E3-A6A0-2251EF644552}" dt="2023-10-30T18:30:43.741" v="2544" actId="14826"/>
        <pc:sldMkLst>
          <pc:docMk/>
          <pc:sldMk cId="1618449093" sldId="771"/>
        </pc:sldMkLst>
        <pc:spChg chg="mod">
          <ac:chgData name="HELIO LUIS DA SILVA RODRIGUES" userId="b9d9b35b-b22d-49fc-9b0b-5fe955f9bcda" providerId="ADAL" clId="{738A70DB-7A37-44E3-A6A0-2251EF644552}" dt="2023-10-30T18:06:25.960" v="424" actId="20577"/>
          <ac:spMkLst>
            <pc:docMk/>
            <pc:sldMk cId="1618449093" sldId="771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43.741" v="2544" actId="14826"/>
          <ac:picMkLst>
            <pc:docMk/>
            <pc:sldMk cId="1618449093" sldId="771"/>
            <ac:picMk id="3" creationId="{00000000-0000-0000-0000-000000000000}"/>
          </ac:picMkLst>
        </pc:picChg>
      </pc:sldChg>
      <pc:sldChg chg="addSp delSp modSp add mod ord">
        <pc:chgData name="HELIO LUIS DA SILVA RODRIGUES" userId="b9d9b35b-b22d-49fc-9b0b-5fe955f9bcda" providerId="ADAL" clId="{738A70DB-7A37-44E3-A6A0-2251EF644552}" dt="2023-10-30T18:04:13.785" v="347" actId="1076"/>
        <pc:sldMkLst>
          <pc:docMk/>
          <pc:sldMk cId="2842437288" sldId="772"/>
        </pc:sldMkLst>
        <pc:spChg chg="add del">
          <ac:chgData name="HELIO LUIS DA SILVA RODRIGUES" userId="b9d9b35b-b22d-49fc-9b0b-5fe955f9bcda" providerId="ADAL" clId="{738A70DB-7A37-44E3-A6A0-2251EF644552}" dt="2023-10-30T18:03:05.197" v="320"/>
          <ac:spMkLst>
            <pc:docMk/>
            <pc:sldMk cId="2842437288" sldId="772"/>
            <ac:spMk id="2" creationId="{BB166BD6-5F59-34FC-8D79-6E6555CF73EA}"/>
          </ac:spMkLst>
        </pc:spChg>
        <pc:spChg chg="add del">
          <ac:chgData name="HELIO LUIS DA SILVA RODRIGUES" userId="b9d9b35b-b22d-49fc-9b0b-5fe955f9bcda" providerId="ADAL" clId="{738A70DB-7A37-44E3-A6A0-2251EF644552}" dt="2023-10-30T18:03:10.208" v="324"/>
          <ac:spMkLst>
            <pc:docMk/>
            <pc:sldMk cId="2842437288" sldId="772"/>
            <ac:spMk id="3" creationId="{8BF6AD47-3672-2537-93B4-58EE28DB3E76}"/>
          </ac:spMkLst>
        </pc:spChg>
        <pc:spChg chg="del mod">
          <ac:chgData name="HELIO LUIS DA SILVA RODRIGUES" userId="b9d9b35b-b22d-49fc-9b0b-5fe955f9bcda" providerId="ADAL" clId="{738A70DB-7A37-44E3-A6A0-2251EF644552}" dt="2023-10-30T18:03:06.493" v="322"/>
          <ac:spMkLst>
            <pc:docMk/>
            <pc:sldMk cId="2842437288" sldId="772"/>
            <ac:spMk id="5" creationId="{11FB65A9-51BA-3310-DEF3-B70B8851CB38}"/>
          </ac:spMkLst>
        </pc:spChg>
        <pc:spChg chg="add mod">
          <ac:chgData name="HELIO LUIS DA SILVA RODRIGUES" userId="b9d9b35b-b22d-49fc-9b0b-5fe955f9bcda" providerId="ADAL" clId="{738A70DB-7A37-44E3-A6A0-2251EF644552}" dt="2023-10-30T18:04:10.239" v="344" actId="20577"/>
          <ac:spMkLst>
            <pc:docMk/>
            <pc:sldMk cId="2842437288" sldId="772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738A70DB-7A37-44E3-A6A0-2251EF644552}" dt="2023-10-30T18:03:35.626" v="334" actId="478"/>
          <ac:picMkLst>
            <pc:docMk/>
            <pc:sldMk cId="2842437288" sldId="772"/>
            <ac:picMk id="7" creationId="{88542A93-F447-6607-4A0E-9ACD218485AF}"/>
          </ac:picMkLst>
        </pc:picChg>
        <pc:picChg chg="add mod">
          <ac:chgData name="HELIO LUIS DA SILVA RODRIGUES" userId="b9d9b35b-b22d-49fc-9b0b-5fe955f9bcda" providerId="ADAL" clId="{738A70DB-7A37-44E3-A6A0-2251EF644552}" dt="2023-10-30T18:04:13.785" v="347" actId="1076"/>
          <ac:picMkLst>
            <pc:docMk/>
            <pc:sldMk cId="2842437288" sldId="772"/>
            <ac:picMk id="1029" creationId="{F7458FC4-64B6-9B5F-5BBA-B126465D4128}"/>
          </ac:picMkLst>
        </pc:picChg>
      </pc:sldChg>
      <pc:sldChg chg="add">
        <pc:chgData name="HELIO LUIS DA SILVA RODRIGUES" userId="b9d9b35b-b22d-49fc-9b0b-5fe955f9bcda" providerId="ADAL" clId="{738A70DB-7A37-44E3-A6A0-2251EF644552}" dt="2023-10-30T18:04:17.880" v="348" actId="2890"/>
        <pc:sldMkLst>
          <pc:docMk/>
          <pc:sldMk cId="4251479185" sldId="773"/>
        </pc:sldMkLst>
      </pc:sldChg>
      <pc:sldChg chg="addSp delSp modSp add mod">
        <pc:chgData name="HELIO LUIS DA SILVA RODRIGUES" userId="b9d9b35b-b22d-49fc-9b0b-5fe955f9bcda" providerId="ADAL" clId="{738A70DB-7A37-44E3-A6A0-2251EF644552}" dt="2023-10-30T18:04:58.265" v="358" actId="1076"/>
        <pc:sldMkLst>
          <pc:docMk/>
          <pc:sldMk cId="3531235209" sldId="774"/>
        </pc:sldMkLst>
        <pc:spChg chg="mod">
          <ac:chgData name="HELIO LUIS DA SILVA RODRIGUES" userId="b9d9b35b-b22d-49fc-9b0b-5fe955f9bcda" providerId="ADAL" clId="{738A70DB-7A37-44E3-A6A0-2251EF644552}" dt="2023-10-30T18:04:36.867" v="353" actId="20577"/>
          <ac:spMkLst>
            <pc:docMk/>
            <pc:sldMk cId="3531235209" sldId="774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738A70DB-7A37-44E3-A6A0-2251EF644552}" dt="2023-10-30T18:04:38.612" v="354" actId="478"/>
          <ac:picMkLst>
            <pc:docMk/>
            <pc:sldMk cId="3531235209" sldId="774"/>
            <ac:picMk id="1029" creationId="{F7458FC4-64B6-9B5F-5BBA-B126465D4128}"/>
          </ac:picMkLst>
        </pc:picChg>
        <pc:picChg chg="add mod">
          <ac:chgData name="HELIO LUIS DA SILVA RODRIGUES" userId="b9d9b35b-b22d-49fc-9b0b-5fe955f9bcda" providerId="ADAL" clId="{738A70DB-7A37-44E3-A6A0-2251EF644552}" dt="2023-10-30T18:04:58.265" v="358" actId="1076"/>
          <ac:picMkLst>
            <pc:docMk/>
            <pc:sldMk cId="3531235209" sldId="774"/>
            <ac:picMk id="2050" creationId="{FAA56DE8-3AD5-7D68-0456-918C2EE30DEA}"/>
          </ac:picMkLst>
        </pc:picChg>
      </pc:sldChg>
      <pc:sldChg chg="modSp add mod">
        <pc:chgData name="HELIO LUIS DA SILVA RODRIGUES" userId="b9d9b35b-b22d-49fc-9b0b-5fe955f9bcda" providerId="ADAL" clId="{738A70DB-7A37-44E3-A6A0-2251EF644552}" dt="2023-10-30T18:05:20.108" v="363" actId="255"/>
        <pc:sldMkLst>
          <pc:docMk/>
          <pc:sldMk cId="3516290822" sldId="775"/>
        </pc:sldMkLst>
        <pc:spChg chg="mod">
          <ac:chgData name="HELIO LUIS DA SILVA RODRIGUES" userId="b9d9b35b-b22d-49fc-9b0b-5fe955f9bcda" providerId="ADAL" clId="{738A70DB-7A37-44E3-A6A0-2251EF644552}" dt="2023-10-30T18:05:20.108" v="363" actId="255"/>
          <ac:spMkLst>
            <pc:docMk/>
            <pc:sldMk cId="3516290822" sldId="775"/>
            <ac:spMk id="8" creationId="{748C1D85-1C94-34F7-A9C1-B1A4A594DA7F}"/>
          </ac:spMkLst>
        </pc:spChg>
      </pc:sldChg>
      <pc:sldChg chg="modSp add mod ord">
        <pc:chgData name="HELIO LUIS DA SILVA RODRIGUES" userId="b9d9b35b-b22d-49fc-9b0b-5fe955f9bcda" providerId="ADAL" clId="{738A70DB-7A37-44E3-A6A0-2251EF644552}" dt="2023-10-30T18:30:39.642" v="2543" actId="14826"/>
        <pc:sldMkLst>
          <pc:docMk/>
          <pc:sldMk cId="1606030150" sldId="776"/>
        </pc:sldMkLst>
        <pc:spChg chg="mod">
          <ac:chgData name="HELIO LUIS DA SILVA RODRIGUES" userId="b9d9b35b-b22d-49fc-9b0b-5fe955f9bcda" providerId="ADAL" clId="{738A70DB-7A37-44E3-A6A0-2251EF644552}" dt="2023-10-30T18:06:10.603" v="380" actId="20577"/>
          <ac:spMkLst>
            <pc:docMk/>
            <pc:sldMk cId="1606030150" sldId="776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38A70DB-7A37-44E3-A6A0-2251EF644552}" dt="2023-10-30T18:30:39.642" v="2543" actId="14826"/>
          <ac:picMkLst>
            <pc:docMk/>
            <pc:sldMk cId="1606030150" sldId="776"/>
            <ac:picMk id="3" creationId="{00000000-0000-0000-0000-000000000000}"/>
          </ac:picMkLst>
        </pc:picChg>
      </pc:sldChg>
      <pc:sldChg chg="addSp delSp modSp add mod ord">
        <pc:chgData name="HELIO LUIS DA SILVA RODRIGUES" userId="b9d9b35b-b22d-49fc-9b0b-5fe955f9bcda" providerId="ADAL" clId="{738A70DB-7A37-44E3-A6A0-2251EF644552}" dt="2023-10-30T18:07:05.052" v="434" actId="1076"/>
        <pc:sldMkLst>
          <pc:docMk/>
          <pc:sldMk cId="3228268579" sldId="777"/>
        </pc:sldMkLst>
        <pc:spChg chg="mod">
          <ac:chgData name="HELIO LUIS DA SILVA RODRIGUES" userId="b9d9b35b-b22d-49fc-9b0b-5fe955f9bcda" providerId="ADAL" clId="{738A70DB-7A37-44E3-A6A0-2251EF644552}" dt="2023-10-30T18:06:42.787" v="429" actId="207"/>
          <ac:spMkLst>
            <pc:docMk/>
            <pc:sldMk cId="3228268579" sldId="777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738A70DB-7A37-44E3-A6A0-2251EF644552}" dt="2023-10-30T18:06:45.161" v="430" actId="478"/>
          <ac:picMkLst>
            <pc:docMk/>
            <pc:sldMk cId="3228268579" sldId="777"/>
            <ac:picMk id="2050" creationId="{FAA56DE8-3AD5-7D68-0456-918C2EE30DEA}"/>
          </ac:picMkLst>
        </pc:picChg>
        <pc:picChg chg="add mod">
          <ac:chgData name="HELIO LUIS DA SILVA RODRIGUES" userId="b9d9b35b-b22d-49fc-9b0b-5fe955f9bcda" providerId="ADAL" clId="{738A70DB-7A37-44E3-A6A0-2251EF644552}" dt="2023-10-30T18:07:05.052" v="434" actId="1076"/>
          <ac:picMkLst>
            <pc:docMk/>
            <pc:sldMk cId="3228268579" sldId="777"/>
            <ac:picMk id="3074" creationId="{A831DBFA-3750-5ACE-2213-EF7388499773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12:10.324" v="885" actId="1076"/>
        <pc:sldMkLst>
          <pc:docMk/>
          <pc:sldMk cId="4037993085" sldId="778"/>
        </pc:sldMkLst>
        <pc:spChg chg="add del">
          <ac:chgData name="HELIO LUIS DA SILVA RODRIGUES" userId="b9d9b35b-b22d-49fc-9b0b-5fe955f9bcda" providerId="ADAL" clId="{738A70DB-7A37-44E3-A6A0-2251EF644552}" dt="2023-10-30T18:07:21.567" v="437"/>
          <ac:spMkLst>
            <pc:docMk/>
            <pc:sldMk cId="4037993085" sldId="778"/>
            <ac:spMk id="2" creationId="{C13BA4A5-3016-DD7A-BA42-904646889D46}"/>
          </ac:spMkLst>
        </pc:spChg>
        <pc:spChg chg="add del">
          <ac:chgData name="HELIO LUIS DA SILVA RODRIGUES" userId="b9d9b35b-b22d-49fc-9b0b-5fe955f9bcda" providerId="ADAL" clId="{738A70DB-7A37-44E3-A6A0-2251EF644552}" dt="2023-10-30T18:07:31.108" v="439"/>
          <ac:spMkLst>
            <pc:docMk/>
            <pc:sldMk cId="4037993085" sldId="778"/>
            <ac:spMk id="3" creationId="{1541E04B-3444-0661-C4E5-79340E6C6182}"/>
          </ac:spMkLst>
        </pc:spChg>
        <pc:spChg chg="add mod">
          <ac:chgData name="HELIO LUIS DA SILVA RODRIGUES" userId="b9d9b35b-b22d-49fc-9b0b-5fe955f9bcda" providerId="ADAL" clId="{738A70DB-7A37-44E3-A6A0-2251EF644552}" dt="2023-10-30T18:12:09.383" v="884" actId="1076"/>
          <ac:spMkLst>
            <pc:docMk/>
            <pc:sldMk cId="4037993085" sldId="778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10:05.688" v="726" actId="1076"/>
          <ac:spMkLst>
            <pc:docMk/>
            <pc:sldMk cId="4037993085" sldId="778"/>
            <ac:spMk id="8" creationId="{748C1D85-1C94-34F7-A9C1-B1A4A594DA7F}"/>
          </ac:spMkLst>
        </pc:spChg>
        <pc:spChg chg="del">
          <ac:chgData name="HELIO LUIS DA SILVA RODRIGUES" userId="b9d9b35b-b22d-49fc-9b0b-5fe955f9bcda" providerId="ADAL" clId="{738A70DB-7A37-44E3-A6A0-2251EF644552}" dt="2023-10-30T18:10:03.667" v="725" actId="478"/>
          <ac:spMkLst>
            <pc:docMk/>
            <pc:sldMk cId="4037993085" sldId="77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738A70DB-7A37-44E3-A6A0-2251EF644552}" dt="2023-10-30T18:10:02.768" v="724" actId="478"/>
          <ac:spMkLst>
            <pc:docMk/>
            <pc:sldMk cId="4037993085" sldId="778"/>
            <ac:spMk id="12" creationId="{00000000-0000-0000-0000-000000000000}"/>
          </ac:spMkLst>
        </pc:spChg>
        <pc:picChg chg="add mod">
          <ac:chgData name="HELIO LUIS DA SILVA RODRIGUES" userId="b9d9b35b-b22d-49fc-9b0b-5fe955f9bcda" providerId="ADAL" clId="{738A70DB-7A37-44E3-A6A0-2251EF644552}" dt="2023-10-30T18:12:10.324" v="885" actId="1076"/>
          <ac:picMkLst>
            <pc:docMk/>
            <pc:sldMk cId="4037993085" sldId="778"/>
            <ac:picMk id="6" creationId="{5418CC0C-9796-6A7B-7E68-09C19BAF4089}"/>
          </ac:picMkLst>
        </pc:picChg>
        <pc:picChg chg="del">
          <ac:chgData name="HELIO LUIS DA SILVA RODRIGUES" userId="b9d9b35b-b22d-49fc-9b0b-5fe955f9bcda" providerId="ADAL" clId="{738A70DB-7A37-44E3-A6A0-2251EF644552}" dt="2023-10-30T18:07:52.710" v="444" actId="478"/>
          <ac:picMkLst>
            <pc:docMk/>
            <pc:sldMk cId="4037993085" sldId="778"/>
            <ac:picMk id="3074" creationId="{A831DBFA-3750-5ACE-2213-EF7388499773}"/>
          </ac:picMkLst>
        </pc:picChg>
      </pc:sldChg>
      <pc:sldChg chg="addSp delSp modSp add mod ord">
        <pc:chgData name="HELIO LUIS DA SILVA RODRIGUES" userId="b9d9b35b-b22d-49fc-9b0b-5fe955f9bcda" providerId="ADAL" clId="{738A70DB-7A37-44E3-A6A0-2251EF644552}" dt="2023-10-30T18:11:07.525" v="846" actId="20577"/>
        <pc:sldMkLst>
          <pc:docMk/>
          <pc:sldMk cId="3054091485" sldId="779"/>
        </pc:sldMkLst>
        <pc:spChg chg="mod">
          <ac:chgData name="HELIO LUIS DA SILVA RODRIGUES" userId="b9d9b35b-b22d-49fc-9b0b-5fe955f9bcda" providerId="ADAL" clId="{738A70DB-7A37-44E3-A6A0-2251EF644552}" dt="2023-10-30T18:11:07.525" v="846" actId="20577"/>
          <ac:spMkLst>
            <pc:docMk/>
            <pc:sldMk cId="3054091485" sldId="779"/>
            <ac:spMk id="7" creationId="{AC6D68D5-AD82-5C81-F889-1BD112A3C606}"/>
          </ac:spMkLst>
        </pc:spChg>
        <pc:picChg chg="add mod">
          <ac:chgData name="HELIO LUIS DA SILVA RODRIGUES" userId="b9d9b35b-b22d-49fc-9b0b-5fe955f9bcda" providerId="ADAL" clId="{738A70DB-7A37-44E3-A6A0-2251EF644552}" dt="2023-10-30T18:10:40.603" v="733" actId="1076"/>
          <ac:picMkLst>
            <pc:docMk/>
            <pc:sldMk cId="3054091485" sldId="779"/>
            <ac:picMk id="3" creationId="{A34075E4-89E1-E2BC-ED1B-1077CBE6566C}"/>
          </ac:picMkLst>
        </pc:picChg>
        <pc:picChg chg="del">
          <ac:chgData name="HELIO LUIS DA SILVA RODRIGUES" userId="b9d9b35b-b22d-49fc-9b0b-5fe955f9bcda" providerId="ADAL" clId="{738A70DB-7A37-44E3-A6A0-2251EF644552}" dt="2023-10-30T18:10:37.625" v="730" actId="478"/>
          <ac:picMkLst>
            <pc:docMk/>
            <pc:sldMk cId="3054091485" sldId="779"/>
            <ac:picMk id="6" creationId="{5418CC0C-9796-6A7B-7E68-09C19BAF4089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15:32.171" v="1160" actId="20577"/>
        <pc:sldMkLst>
          <pc:docMk/>
          <pc:sldMk cId="3216662194" sldId="780"/>
        </pc:sldMkLst>
        <pc:spChg chg="add del">
          <ac:chgData name="HELIO LUIS DA SILVA RODRIGUES" userId="b9d9b35b-b22d-49fc-9b0b-5fe955f9bcda" providerId="ADAL" clId="{738A70DB-7A37-44E3-A6A0-2251EF644552}" dt="2023-10-30T18:12:44.048" v="888"/>
          <ac:spMkLst>
            <pc:docMk/>
            <pc:sldMk cId="3216662194" sldId="780"/>
            <ac:spMk id="2" creationId="{E6C01389-78A7-939A-976C-C134C3541131}"/>
          </ac:spMkLst>
        </pc:spChg>
        <pc:spChg chg="mod">
          <ac:chgData name="HELIO LUIS DA SILVA RODRIGUES" userId="b9d9b35b-b22d-49fc-9b0b-5fe955f9bcda" providerId="ADAL" clId="{738A70DB-7A37-44E3-A6A0-2251EF644552}" dt="2023-10-30T18:15:32.171" v="1160" actId="20577"/>
          <ac:spMkLst>
            <pc:docMk/>
            <pc:sldMk cId="3216662194" sldId="780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13:13.600" v="894" actId="207"/>
          <ac:spMkLst>
            <pc:docMk/>
            <pc:sldMk cId="3216662194" sldId="780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738A70DB-7A37-44E3-A6A0-2251EF644552}" dt="2023-10-30T18:13:40.419" v="899" actId="1076"/>
          <ac:picMkLst>
            <pc:docMk/>
            <pc:sldMk cId="3216662194" sldId="780"/>
            <ac:picMk id="5" creationId="{1D68DDA0-4F22-F784-CC5F-8460DAA1290F}"/>
          </ac:picMkLst>
        </pc:picChg>
        <pc:picChg chg="del">
          <ac:chgData name="HELIO LUIS DA SILVA RODRIGUES" userId="b9d9b35b-b22d-49fc-9b0b-5fe955f9bcda" providerId="ADAL" clId="{738A70DB-7A37-44E3-A6A0-2251EF644552}" dt="2023-10-30T18:13:35.436" v="895" actId="478"/>
          <ac:picMkLst>
            <pc:docMk/>
            <pc:sldMk cId="3216662194" sldId="780"/>
            <ac:picMk id="6" creationId="{5418CC0C-9796-6A7B-7E68-09C19BAF4089}"/>
          </ac:picMkLst>
        </pc:picChg>
      </pc:sldChg>
      <pc:sldChg chg="add">
        <pc:chgData name="HELIO LUIS DA SILVA RODRIGUES" userId="b9d9b35b-b22d-49fc-9b0b-5fe955f9bcda" providerId="ADAL" clId="{738A70DB-7A37-44E3-A6A0-2251EF644552}" dt="2023-10-30T18:15:40.955" v="1161" actId="2890"/>
        <pc:sldMkLst>
          <pc:docMk/>
          <pc:sldMk cId="2463488116" sldId="781"/>
        </pc:sldMkLst>
      </pc:sldChg>
      <pc:sldChg chg="addSp delSp modSp add mod">
        <pc:chgData name="HELIO LUIS DA SILVA RODRIGUES" userId="b9d9b35b-b22d-49fc-9b0b-5fe955f9bcda" providerId="ADAL" clId="{738A70DB-7A37-44E3-A6A0-2251EF644552}" dt="2023-10-30T18:23:02.644" v="1653" actId="20577"/>
        <pc:sldMkLst>
          <pc:docMk/>
          <pc:sldMk cId="536508483" sldId="782"/>
        </pc:sldMkLst>
        <pc:spChg chg="mod">
          <ac:chgData name="HELIO LUIS DA SILVA RODRIGUES" userId="b9d9b35b-b22d-49fc-9b0b-5fe955f9bcda" providerId="ADAL" clId="{738A70DB-7A37-44E3-A6A0-2251EF644552}" dt="2023-10-30T18:23:02.644" v="1653" actId="20577"/>
          <ac:spMkLst>
            <pc:docMk/>
            <pc:sldMk cId="536508483" sldId="782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16:49.111" v="1163" actId="20577"/>
          <ac:spMkLst>
            <pc:docMk/>
            <pc:sldMk cId="536508483" sldId="782"/>
            <ac:spMk id="8" creationId="{748C1D85-1C94-34F7-A9C1-B1A4A594DA7F}"/>
          </ac:spMkLst>
        </pc:spChg>
        <pc:picChg chg="add del mod">
          <ac:chgData name="HELIO LUIS DA SILVA RODRIGUES" userId="b9d9b35b-b22d-49fc-9b0b-5fe955f9bcda" providerId="ADAL" clId="{738A70DB-7A37-44E3-A6A0-2251EF644552}" dt="2023-10-30T18:20:28.169" v="1563" actId="478"/>
          <ac:picMkLst>
            <pc:docMk/>
            <pc:sldMk cId="536508483" sldId="782"/>
            <ac:picMk id="3" creationId="{F415804E-9925-F13A-82F5-716EC321A7EC}"/>
          </ac:picMkLst>
        </pc:picChg>
        <pc:picChg chg="del">
          <ac:chgData name="HELIO LUIS DA SILVA RODRIGUES" userId="b9d9b35b-b22d-49fc-9b0b-5fe955f9bcda" providerId="ADAL" clId="{738A70DB-7A37-44E3-A6A0-2251EF644552}" dt="2023-10-30T18:16:50.811" v="1164" actId="478"/>
          <ac:picMkLst>
            <pc:docMk/>
            <pc:sldMk cId="536508483" sldId="782"/>
            <ac:picMk id="5" creationId="{1D68DDA0-4F22-F784-CC5F-8460DAA1290F}"/>
          </ac:picMkLst>
        </pc:picChg>
        <pc:picChg chg="add del mod">
          <ac:chgData name="HELIO LUIS DA SILVA RODRIGUES" userId="b9d9b35b-b22d-49fc-9b0b-5fe955f9bcda" providerId="ADAL" clId="{738A70DB-7A37-44E3-A6A0-2251EF644552}" dt="2023-10-30T18:21:03.713" v="1568" actId="478"/>
          <ac:picMkLst>
            <pc:docMk/>
            <pc:sldMk cId="536508483" sldId="782"/>
            <ac:picMk id="9" creationId="{29DF4D57-AD59-EE03-9E27-326877ED67D1}"/>
          </ac:picMkLst>
        </pc:picChg>
        <pc:picChg chg="add del mod">
          <ac:chgData name="HELIO LUIS DA SILVA RODRIGUES" userId="b9d9b35b-b22d-49fc-9b0b-5fe955f9bcda" providerId="ADAL" clId="{738A70DB-7A37-44E3-A6A0-2251EF644552}" dt="2023-10-30T18:22:14.819" v="1576" actId="478"/>
          <ac:picMkLst>
            <pc:docMk/>
            <pc:sldMk cId="536508483" sldId="782"/>
            <ac:picMk id="11" creationId="{8BBB6BDF-07B9-AC22-FFBF-D42A54DBECB0}"/>
          </ac:picMkLst>
        </pc:picChg>
        <pc:picChg chg="add del mod">
          <ac:chgData name="HELIO LUIS DA SILVA RODRIGUES" userId="b9d9b35b-b22d-49fc-9b0b-5fe955f9bcda" providerId="ADAL" clId="{738A70DB-7A37-44E3-A6A0-2251EF644552}" dt="2023-10-30T18:22:43.028" v="1581" actId="478"/>
          <ac:picMkLst>
            <pc:docMk/>
            <pc:sldMk cId="536508483" sldId="782"/>
            <ac:picMk id="13" creationId="{D5645E44-DF10-9E0C-76F1-13C82D6DF955}"/>
          </ac:picMkLst>
        </pc:picChg>
        <pc:picChg chg="add mod">
          <ac:chgData name="HELIO LUIS DA SILVA RODRIGUES" userId="b9d9b35b-b22d-49fc-9b0b-5fe955f9bcda" providerId="ADAL" clId="{738A70DB-7A37-44E3-A6A0-2251EF644552}" dt="2023-10-30T18:22:18.774" v="1580" actId="1076"/>
          <ac:picMkLst>
            <pc:docMk/>
            <pc:sldMk cId="536508483" sldId="782"/>
            <ac:picMk id="15" creationId="{0637891E-1C99-C09B-9213-113E69A69865}"/>
          </ac:picMkLst>
        </pc:picChg>
        <pc:picChg chg="add mod">
          <ac:chgData name="HELIO LUIS DA SILVA RODRIGUES" userId="b9d9b35b-b22d-49fc-9b0b-5fe955f9bcda" providerId="ADAL" clId="{738A70DB-7A37-44E3-A6A0-2251EF644552}" dt="2023-10-30T18:22:47.931" v="1585" actId="1076"/>
          <ac:picMkLst>
            <pc:docMk/>
            <pc:sldMk cId="536508483" sldId="782"/>
            <ac:picMk id="17" creationId="{A43F1730-954C-FEAA-7844-8840CBD82946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27:40.098" v="2251" actId="13926"/>
        <pc:sldMkLst>
          <pc:docMk/>
          <pc:sldMk cId="1704324626" sldId="783"/>
        </pc:sldMkLst>
        <pc:spChg chg="add del">
          <ac:chgData name="HELIO LUIS DA SILVA RODRIGUES" userId="b9d9b35b-b22d-49fc-9b0b-5fe955f9bcda" providerId="ADAL" clId="{738A70DB-7A37-44E3-A6A0-2251EF644552}" dt="2023-10-30T18:23:45.137" v="1657"/>
          <ac:spMkLst>
            <pc:docMk/>
            <pc:sldMk cId="1704324626" sldId="783"/>
            <ac:spMk id="2" creationId="{7319AC88-B863-B86E-60C4-491C5682A41A}"/>
          </ac:spMkLst>
        </pc:spChg>
        <pc:spChg chg="add mod">
          <ac:chgData name="HELIO LUIS DA SILVA RODRIGUES" userId="b9d9b35b-b22d-49fc-9b0b-5fe955f9bcda" providerId="ADAL" clId="{738A70DB-7A37-44E3-A6A0-2251EF644552}" dt="2023-10-30T18:27:40.098" v="2251" actId="13926"/>
          <ac:spMkLst>
            <pc:docMk/>
            <pc:sldMk cId="1704324626" sldId="783"/>
            <ac:spMk id="6" creationId="{25C476AB-1179-7B4E-D760-2F380A7F4B13}"/>
          </ac:spMkLst>
        </pc:spChg>
        <pc:spChg chg="del">
          <ac:chgData name="HELIO LUIS DA SILVA RODRIGUES" userId="b9d9b35b-b22d-49fc-9b0b-5fe955f9bcda" providerId="ADAL" clId="{738A70DB-7A37-44E3-A6A0-2251EF644552}" dt="2023-10-30T18:24:07.085" v="1663" actId="478"/>
          <ac:spMkLst>
            <pc:docMk/>
            <pc:sldMk cId="1704324626" sldId="783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738A70DB-7A37-44E3-A6A0-2251EF644552}" dt="2023-10-30T18:24:13.123" v="1665" actId="255"/>
          <ac:spMkLst>
            <pc:docMk/>
            <pc:sldMk cId="1704324626" sldId="783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738A70DB-7A37-44E3-A6A0-2251EF644552}" dt="2023-10-30T18:24:34.488" v="1669" actId="1076"/>
          <ac:picMkLst>
            <pc:docMk/>
            <pc:sldMk cId="1704324626" sldId="783"/>
            <ac:picMk id="5" creationId="{9CD9C55D-9E12-5F35-017A-D477963C2A09}"/>
          </ac:picMkLst>
        </pc:picChg>
        <pc:picChg chg="del">
          <ac:chgData name="HELIO LUIS DA SILVA RODRIGUES" userId="b9d9b35b-b22d-49fc-9b0b-5fe955f9bcda" providerId="ADAL" clId="{738A70DB-7A37-44E3-A6A0-2251EF644552}" dt="2023-10-30T18:23:41.680" v="1655" actId="478"/>
          <ac:picMkLst>
            <pc:docMk/>
            <pc:sldMk cId="1704324626" sldId="783"/>
            <ac:picMk id="15" creationId="{0637891E-1C99-C09B-9213-113E69A69865}"/>
          </ac:picMkLst>
        </pc:picChg>
        <pc:picChg chg="del">
          <ac:chgData name="HELIO LUIS DA SILVA RODRIGUES" userId="b9d9b35b-b22d-49fc-9b0b-5fe955f9bcda" providerId="ADAL" clId="{738A70DB-7A37-44E3-A6A0-2251EF644552}" dt="2023-10-30T18:24:08.173" v="1664" actId="478"/>
          <ac:picMkLst>
            <pc:docMk/>
            <pc:sldMk cId="1704324626" sldId="783"/>
            <ac:picMk id="17" creationId="{A43F1730-954C-FEAA-7844-8840CBD82946}"/>
          </ac:picMkLst>
        </pc:picChg>
      </pc:sldChg>
      <pc:sldChg chg="addSp delSp modSp add mod">
        <pc:chgData name="HELIO LUIS DA SILVA RODRIGUES" userId="b9d9b35b-b22d-49fc-9b0b-5fe955f9bcda" providerId="ADAL" clId="{738A70DB-7A37-44E3-A6A0-2251EF644552}" dt="2023-10-30T18:30:10.656" v="2540" actId="1076"/>
        <pc:sldMkLst>
          <pc:docMk/>
          <pc:sldMk cId="4025072732" sldId="784"/>
        </pc:sldMkLst>
        <pc:spChg chg="mod">
          <ac:chgData name="HELIO LUIS DA SILVA RODRIGUES" userId="b9d9b35b-b22d-49fc-9b0b-5fe955f9bcda" providerId="ADAL" clId="{738A70DB-7A37-44E3-A6A0-2251EF644552}" dt="2023-10-30T18:30:10.089" v="2539" actId="1076"/>
          <ac:spMkLst>
            <pc:docMk/>
            <pc:sldMk cId="4025072732" sldId="784"/>
            <ac:spMk id="6" creationId="{25C476AB-1179-7B4E-D760-2F380A7F4B13}"/>
          </ac:spMkLst>
        </pc:spChg>
        <pc:spChg chg="mod">
          <ac:chgData name="HELIO LUIS DA SILVA RODRIGUES" userId="b9d9b35b-b22d-49fc-9b0b-5fe955f9bcda" providerId="ADAL" clId="{738A70DB-7A37-44E3-A6A0-2251EF644552}" dt="2023-10-30T18:29:22.371" v="2385" actId="14100"/>
          <ac:spMkLst>
            <pc:docMk/>
            <pc:sldMk cId="4025072732" sldId="784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738A70DB-7A37-44E3-A6A0-2251EF644552}" dt="2023-10-30T18:30:10.656" v="2540" actId="1076"/>
          <ac:picMkLst>
            <pc:docMk/>
            <pc:sldMk cId="4025072732" sldId="784"/>
            <ac:picMk id="3" creationId="{90837442-400B-FD09-FD2C-99510B13872D}"/>
          </ac:picMkLst>
        </pc:picChg>
        <pc:picChg chg="del">
          <ac:chgData name="HELIO LUIS DA SILVA RODRIGUES" userId="b9d9b35b-b22d-49fc-9b0b-5fe955f9bcda" providerId="ADAL" clId="{738A70DB-7A37-44E3-A6A0-2251EF644552}" dt="2023-10-30T18:29:02.621" v="2377" actId="478"/>
          <ac:picMkLst>
            <pc:docMk/>
            <pc:sldMk cId="4025072732" sldId="784"/>
            <ac:picMk id="5" creationId="{9CD9C55D-9E12-5F35-017A-D477963C2A09}"/>
          </ac:picMkLst>
        </pc:picChg>
      </pc:sldChg>
    </pc:docChg>
  </pc:docChgLst>
  <pc:docChgLst>
    <pc:chgData name="HELIO LUIS DA SILVA RODRIGUES" userId="b9d9b35b-b22d-49fc-9b0b-5fe955f9bcda" providerId="ADAL" clId="{94DB0F96-B0F6-4974-801E-55C1BA894D31}"/>
    <pc:docChg chg="undo custSel addSld modSld sldOrd">
      <pc:chgData name="HELIO LUIS DA SILVA RODRIGUES" userId="b9d9b35b-b22d-49fc-9b0b-5fe955f9bcda" providerId="ADAL" clId="{94DB0F96-B0F6-4974-801E-55C1BA894D31}" dt="2024-06-10T20:56:05.947" v="1252" actId="1076"/>
      <pc:docMkLst>
        <pc:docMk/>
      </pc:docMkLst>
      <pc:sldChg chg="ord">
        <pc:chgData name="HELIO LUIS DA SILVA RODRIGUES" userId="b9d9b35b-b22d-49fc-9b0b-5fe955f9bcda" providerId="ADAL" clId="{94DB0F96-B0F6-4974-801E-55C1BA894D31}" dt="2024-06-10T19:32:03.093" v="114"/>
        <pc:sldMkLst>
          <pc:docMk/>
          <pc:sldMk cId="3228268579" sldId="777"/>
        </pc:sldMkLst>
      </pc:sldChg>
      <pc:sldChg chg="addSp delSp modSp mod ord">
        <pc:chgData name="HELIO LUIS DA SILVA RODRIGUES" userId="b9d9b35b-b22d-49fc-9b0b-5fe955f9bcda" providerId="ADAL" clId="{94DB0F96-B0F6-4974-801E-55C1BA894D31}" dt="2024-06-10T19:37:58.123" v="267" actId="1076"/>
        <pc:sldMkLst>
          <pc:docMk/>
          <pc:sldMk cId="3054091485" sldId="779"/>
        </pc:sldMkLst>
        <pc:spChg chg="add">
          <ac:chgData name="HELIO LUIS DA SILVA RODRIGUES" userId="b9d9b35b-b22d-49fc-9b0b-5fe955f9bcda" providerId="ADAL" clId="{94DB0F96-B0F6-4974-801E-55C1BA894D31}" dt="2024-06-10T19:34:56.528" v="222"/>
          <ac:spMkLst>
            <pc:docMk/>
            <pc:sldMk cId="3054091485" sldId="779"/>
            <ac:spMk id="2" creationId="{2EF09F68-7758-8682-06D5-D6E5FFAA7BCA}"/>
          </ac:spMkLst>
        </pc:spChg>
        <pc:spChg chg="add mod">
          <ac:chgData name="HELIO LUIS DA SILVA RODRIGUES" userId="b9d9b35b-b22d-49fc-9b0b-5fe955f9bcda" providerId="ADAL" clId="{94DB0F96-B0F6-4974-801E-55C1BA894D31}" dt="2024-06-10T19:35:16.358" v="228"/>
          <ac:spMkLst>
            <pc:docMk/>
            <pc:sldMk cId="3054091485" sldId="779"/>
            <ac:spMk id="5" creationId="{EFCA9832-3C99-1250-0DD1-7C4172CABFAF}"/>
          </ac:spMkLst>
        </pc:spChg>
        <pc:spChg chg="add">
          <ac:chgData name="HELIO LUIS DA SILVA RODRIGUES" userId="b9d9b35b-b22d-49fc-9b0b-5fe955f9bcda" providerId="ADAL" clId="{94DB0F96-B0F6-4974-801E-55C1BA894D31}" dt="2024-06-10T19:35:19.865" v="229"/>
          <ac:spMkLst>
            <pc:docMk/>
            <pc:sldMk cId="3054091485" sldId="779"/>
            <ac:spMk id="6" creationId="{AE5FBB64-CD81-D7CC-9522-CAC94B8A2098}"/>
          </ac:spMkLst>
        </pc:spChg>
        <pc:spChg chg="del">
          <ac:chgData name="HELIO LUIS DA SILVA RODRIGUES" userId="b9d9b35b-b22d-49fc-9b0b-5fe955f9bcda" providerId="ADAL" clId="{94DB0F96-B0F6-4974-801E-55C1BA894D31}" dt="2024-06-10T19:37:38.170" v="263" actId="478"/>
          <ac:spMkLst>
            <pc:docMk/>
            <pc:sldMk cId="3054091485" sldId="779"/>
            <ac:spMk id="7" creationId="{AC6D68D5-AD82-5C81-F889-1BD112A3C606}"/>
          </ac:spMkLst>
        </pc:spChg>
        <pc:spChg chg="mod">
          <ac:chgData name="HELIO LUIS DA SILVA RODRIGUES" userId="b9d9b35b-b22d-49fc-9b0b-5fe955f9bcda" providerId="ADAL" clId="{94DB0F96-B0F6-4974-801E-55C1BA894D31}" dt="2024-06-10T19:36:42.589" v="247" actId="255"/>
          <ac:spMkLst>
            <pc:docMk/>
            <pc:sldMk cId="3054091485" sldId="779"/>
            <ac:spMk id="8" creationId="{748C1D85-1C94-34F7-A9C1-B1A4A594DA7F}"/>
          </ac:spMkLst>
        </pc:spChg>
        <pc:spChg chg="add mod">
          <ac:chgData name="HELIO LUIS DA SILVA RODRIGUES" userId="b9d9b35b-b22d-49fc-9b0b-5fe955f9bcda" providerId="ADAL" clId="{94DB0F96-B0F6-4974-801E-55C1BA894D31}" dt="2024-06-10T19:36:55.580" v="257" actId="20578"/>
          <ac:spMkLst>
            <pc:docMk/>
            <pc:sldMk cId="3054091485" sldId="779"/>
            <ac:spMk id="9" creationId="{D7314847-4164-FEEB-DCFA-66427049063E}"/>
          </ac:spMkLst>
        </pc:spChg>
        <pc:picChg chg="del">
          <ac:chgData name="HELIO LUIS DA SILVA RODRIGUES" userId="b9d9b35b-b22d-49fc-9b0b-5fe955f9bcda" providerId="ADAL" clId="{94DB0F96-B0F6-4974-801E-55C1BA894D31}" dt="2024-06-10T19:37:26.340" v="258" actId="478"/>
          <ac:picMkLst>
            <pc:docMk/>
            <pc:sldMk cId="3054091485" sldId="779"/>
            <ac:picMk id="3" creationId="{A34075E4-89E1-E2BC-ED1B-1077CBE6566C}"/>
          </ac:picMkLst>
        </pc:picChg>
        <pc:picChg chg="add mod">
          <ac:chgData name="HELIO LUIS DA SILVA RODRIGUES" userId="b9d9b35b-b22d-49fc-9b0b-5fe955f9bcda" providerId="ADAL" clId="{94DB0F96-B0F6-4974-801E-55C1BA894D31}" dt="2024-06-10T19:37:35.455" v="262" actId="962"/>
          <ac:picMkLst>
            <pc:docMk/>
            <pc:sldMk cId="3054091485" sldId="779"/>
            <ac:picMk id="11" creationId="{CFBFE0A1-FEEB-1DEA-5126-695A4C6A452D}"/>
          </ac:picMkLst>
        </pc:picChg>
        <pc:picChg chg="add mod">
          <ac:chgData name="HELIO LUIS DA SILVA RODRIGUES" userId="b9d9b35b-b22d-49fc-9b0b-5fe955f9bcda" providerId="ADAL" clId="{94DB0F96-B0F6-4974-801E-55C1BA894D31}" dt="2024-06-10T19:37:58.123" v="267" actId="1076"/>
          <ac:picMkLst>
            <pc:docMk/>
            <pc:sldMk cId="3054091485" sldId="779"/>
            <ac:picMk id="13" creationId="{F4246B15-01B3-F487-E4BC-8CEB8A791508}"/>
          </ac:picMkLst>
        </pc:picChg>
      </pc:sldChg>
      <pc:sldChg chg="modSp add mod">
        <pc:chgData name="HELIO LUIS DA SILVA RODRIGUES" userId="b9d9b35b-b22d-49fc-9b0b-5fe955f9bcda" providerId="ADAL" clId="{94DB0F96-B0F6-4974-801E-55C1BA894D31}" dt="2024-06-10T19:31:46.354" v="107" actId="255"/>
        <pc:sldMkLst>
          <pc:docMk/>
          <pc:sldMk cId="20026235" sldId="785"/>
        </pc:sldMkLst>
        <pc:spChg chg="mod">
          <ac:chgData name="HELIO LUIS DA SILVA RODRIGUES" userId="b9d9b35b-b22d-49fc-9b0b-5fe955f9bcda" providerId="ADAL" clId="{94DB0F96-B0F6-4974-801E-55C1BA894D31}" dt="2024-06-10T19:31:46.354" v="107" actId="255"/>
          <ac:spMkLst>
            <pc:docMk/>
            <pc:sldMk cId="20026235" sldId="785"/>
            <ac:spMk id="5" creationId="{00000000-0000-0000-0000-000000000000}"/>
          </ac:spMkLst>
        </pc:spChg>
      </pc:sldChg>
      <pc:sldChg chg="modSp add mod ord">
        <pc:chgData name="HELIO LUIS DA SILVA RODRIGUES" userId="b9d9b35b-b22d-49fc-9b0b-5fe955f9bcda" providerId="ADAL" clId="{94DB0F96-B0F6-4974-801E-55C1BA894D31}" dt="2024-06-10T19:32:19.268" v="141" actId="20577"/>
        <pc:sldMkLst>
          <pc:docMk/>
          <pc:sldMk cId="2743021929" sldId="786"/>
        </pc:sldMkLst>
        <pc:spChg chg="mod">
          <ac:chgData name="HELIO LUIS DA SILVA RODRIGUES" userId="b9d9b35b-b22d-49fc-9b0b-5fe955f9bcda" providerId="ADAL" clId="{94DB0F96-B0F6-4974-801E-55C1BA894D31}" dt="2024-06-10T19:32:19.268" v="141" actId="20577"/>
          <ac:spMkLst>
            <pc:docMk/>
            <pc:sldMk cId="2743021929" sldId="786"/>
            <ac:spMk id="5" creationId="{00000000-0000-0000-0000-000000000000}"/>
          </ac:spMkLst>
        </pc:spChg>
      </pc:sldChg>
      <pc:sldChg chg="add">
        <pc:chgData name="HELIO LUIS DA SILVA RODRIGUES" userId="b9d9b35b-b22d-49fc-9b0b-5fe955f9bcda" providerId="ADAL" clId="{94DB0F96-B0F6-4974-801E-55C1BA894D31}" dt="2024-06-10T19:33:38.189" v="142" actId="2890"/>
        <pc:sldMkLst>
          <pc:docMk/>
          <pc:sldMk cId="1361812190" sldId="787"/>
        </pc:sldMkLst>
      </pc:sldChg>
      <pc:sldChg chg="addSp delSp modSp add mod">
        <pc:chgData name="HELIO LUIS DA SILVA RODRIGUES" userId="b9d9b35b-b22d-49fc-9b0b-5fe955f9bcda" providerId="ADAL" clId="{94DB0F96-B0F6-4974-801E-55C1BA894D31}" dt="2024-06-10T20:34:11.728" v="373" actId="1076"/>
        <pc:sldMkLst>
          <pc:docMk/>
          <pc:sldMk cId="353443330" sldId="788"/>
        </pc:sldMkLst>
        <pc:spChg chg="add mod">
          <ac:chgData name="HELIO LUIS DA SILVA RODRIGUES" userId="b9d9b35b-b22d-49fc-9b0b-5fe955f9bcda" providerId="ADAL" clId="{94DB0F96-B0F6-4974-801E-55C1BA894D31}" dt="2024-06-10T20:34:11.728" v="373" actId="1076"/>
          <ac:spMkLst>
            <pc:docMk/>
            <pc:sldMk cId="353443330" sldId="788"/>
            <ac:spMk id="7" creationId="{5C8AA574-8520-8500-5194-04BE6B1F46AC}"/>
          </ac:spMkLst>
        </pc:spChg>
        <pc:spChg chg="mod">
          <ac:chgData name="HELIO LUIS DA SILVA RODRIGUES" userId="b9d9b35b-b22d-49fc-9b0b-5fe955f9bcda" providerId="ADAL" clId="{94DB0F96-B0F6-4974-801E-55C1BA894D31}" dt="2024-06-10T20:32:35.080" v="351" actId="255"/>
          <ac:spMkLst>
            <pc:docMk/>
            <pc:sldMk cId="353443330" sldId="788"/>
            <ac:spMk id="8" creationId="{748C1D85-1C94-34F7-A9C1-B1A4A594DA7F}"/>
          </ac:spMkLst>
        </pc:spChg>
        <pc:spChg chg="del mod">
          <ac:chgData name="HELIO LUIS DA SILVA RODRIGUES" userId="b9d9b35b-b22d-49fc-9b0b-5fe955f9bcda" providerId="ADAL" clId="{94DB0F96-B0F6-4974-801E-55C1BA894D31}" dt="2024-06-10T20:32:43.249" v="356"/>
          <ac:spMkLst>
            <pc:docMk/>
            <pc:sldMk cId="353443330" sldId="788"/>
            <ac:spMk id="9" creationId="{D7314847-4164-FEEB-DCFA-66427049063E}"/>
          </ac:spMkLst>
        </pc:spChg>
        <pc:picChg chg="add mod">
          <ac:chgData name="HELIO LUIS DA SILVA RODRIGUES" userId="b9d9b35b-b22d-49fc-9b0b-5fe955f9bcda" providerId="ADAL" clId="{94DB0F96-B0F6-4974-801E-55C1BA894D31}" dt="2024-06-10T20:33:51.424" v="365" actId="1076"/>
          <ac:picMkLst>
            <pc:docMk/>
            <pc:sldMk cId="353443330" sldId="788"/>
            <ac:picMk id="3" creationId="{B35D2E86-5708-44C8-1D8F-BB7B448E60D4}"/>
          </ac:picMkLst>
        </pc:picChg>
        <pc:picChg chg="add mod">
          <ac:chgData name="HELIO LUIS DA SILVA RODRIGUES" userId="b9d9b35b-b22d-49fc-9b0b-5fe955f9bcda" providerId="ADAL" clId="{94DB0F96-B0F6-4974-801E-55C1BA894D31}" dt="2024-06-10T20:33:50.667" v="364" actId="1076"/>
          <ac:picMkLst>
            <pc:docMk/>
            <pc:sldMk cId="353443330" sldId="788"/>
            <ac:picMk id="6" creationId="{10DD8080-8A51-351C-CC49-C772E0C19291}"/>
          </ac:picMkLst>
        </pc:picChg>
        <pc:picChg chg="del">
          <ac:chgData name="HELIO LUIS DA SILVA RODRIGUES" userId="b9d9b35b-b22d-49fc-9b0b-5fe955f9bcda" providerId="ADAL" clId="{94DB0F96-B0F6-4974-801E-55C1BA894D31}" dt="2024-06-10T20:32:39.623" v="352" actId="478"/>
          <ac:picMkLst>
            <pc:docMk/>
            <pc:sldMk cId="353443330" sldId="788"/>
            <ac:picMk id="11" creationId="{CFBFE0A1-FEEB-1DEA-5126-695A4C6A452D}"/>
          </ac:picMkLst>
        </pc:picChg>
        <pc:picChg chg="del">
          <ac:chgData name="HELIO LUIS DA SILVA RODRIGUES" userId="b9d9b35b-b22d-49fc-9b0b-5fe955f9bcda" providerId="ADAL" clId="{94DB0F96-B0F6-4974-801E-55C1BA894D31}" dt="2024-06-10T20:32:40.111" v="353" actId="478"/>
          <ac:picMkLst>
            <pc:docMk/>
            <pc:sldMk cId="353443330" sldId="788"/>
            <ac:picMk id="13" creationId="{F4246B15-01B3-F487-E4BC-8CEB8A791508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35:49.244" v="450" actId="1076"/>
        <pc:sldMkLst>
          <pc:docMk/>
          <pc:sldMk cId="739626106" sldId="789"/>
        </pc:sldMkLst>
        <pc:spChg chg="add">
          <ac:chgData name="HELIO LUIS DA SILVA RODRIGUES" userId="b9d9b35b-b22d-49fc-9b0b-5fe955f9bcda" providerId="ADAL" clId="{94DB0F96-B0F6-4974-801E-55C1BA894D31}" dt="2024-06-10T20:34:56.632" v="433"/>
          <ac:spMkLst>
            <pc:docMk/>
            <pc:sldMk cId="739626106" sldId="789"/>
            <ac:spMk id="2" creationId="{5B374BF4-7DA6-94A2-0A25-C822DAECB349}"/>
          </ac:spMkLst>
        </pc:spChg>
        <pc:spChg chg="add mod">
          <ac:chgData name="HELIO LUIS DA SILVA RODRIGUES" userId="b9d9b35b-b22d-49fc-9b0b-5fe955f9bcda" providerId="ADAL" clId="{94DB0F96-B0F6-4974-801E-55C1BA894D31}" dt="2024-06-10T20:35:17.941" v="444" actId="1076"/>
          <ac:spMkLst>
            <pc:docMk/>
            <pc:sldMk cId="739626106" sldId="789"/>
            <ac:spMk id="5" creationId="{3FAA216E-4E83-B419-0526-1D0FE619CF60}"/>
          </ac:spMkLst>
        </pc:spChg>
        <pc:spChg chg="del">
          <ac:chgData name="HELIO LUIS DA SILVA RODRIGUES" userId="b9d9b35b-b22d-49fc-9b0b-5fe955f9bcda" providerId="ADAL" clId="{94DB0F96-B0F6-4974-801E-55C1BA894D31}" dt="2024-06-10T20:34:59.353" v="434" actId="478"/>
          <ac:spMkLst>
            <pc:docMk/>
            <pc:sldMk cId="739626106" sldId="789"/>
            <ac:spMk id="7" creationId="{5C8AA574-8520-8500-5194-04BE6B1F46AC}"/>
          </ac:spMkLst>
        </pc:spChg>
        <pc:spChg chg="mod">
          <ac:chgData name="HELIO LUIS DA SILVA RODRIGUES" userId="b9d9b35b-b22d-49fc-9b0b-5fe955f9bcda" providerId="ADAL" clId="{94DB0F96-B0F6-4974-801E-55C1BA894D31}" dt="2024-06-10T20:34:34.708" v="432" actId="20577"/>
          <ac:spMkLst>
            <pc:docMk/>
            <pc:sldMk cId="739626106" sldId="789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94DB0F96-B0F6-4974-801E-55C1BA894D31}" dt="2024-06-10T20:35:42.506" v="445" actId="478"/>
          <ac:picMkLst>
            <pc:docMk/>
            <pc:sldMk cId="739626106" sldId="789"/>
            <ac:picMk id="3" creationId="{B35D2E86-5708-44C8-1D8F-BB7B448E60D4}"/>
          </ac:picMkLst>
        </pc:picChg>
        <pc:picChg chg="del">
          <ac:chgData name="HELIO LUIS DA SILVA RODRIGUES" userId="b9d9b35b-b22d-49fc-9b0b-5fe955f9bcda" providerId="ADAL" clId="{94DB0F96-B0F6-4974-801E-55C1BA894D31}" dt="2024-06-10T20:35:43.033" v="446" actId="478"/>
          <ac:picMkLst>
            <pc:docMk/>
            <pc:sldMk cId="739626106" sldId="789"/>
            <ac:picMk id="6" creationId="{10DD8080-8A51-351C-CC49-C772E0C19291}"/>
          </ac:picMkLst>
        </pc:picChg>
        <pc:picChg chg="add mod">
          <ac:chgData name="HELIO LUIS DA SILVA RODRIGUES" userId="b9d9b35b-b22d-49fc-9b0b-5fe955f9bcda" providerId="ADAL" clId="{94DB0F96-B0F6-4974-801E-55C1BA894D31}" dt="2024-06-10T20:35:49.244" v="450" actId="1076"/>
          <ac:picMkLst>
            <pc:docMk/>
            <pc:sldMk cId="739626106" sldId="789"/>
            <ac:picMk id="10" creationId="{78FB532D-B362-6F42-57C8-591BC7BFB5BC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38:09.383" v="571" actId="1076"/>
        <pc:sldMkLst>
          <pc:docMk/>
          <pc:sldMk cId="1216969851" sldId="790"/>
        </pc:sldMkLst>
        <pc:spChg chg="add mod">
          <ac:chgData name="HELIO LUIS DA SILVA RODRIGUES" userId="b9d9b35b-b22d-49fc-9b0b-5fe955f9bcda" providerId="ADAL" clId="{94DB0F96-B0F6-4974-801E-55C1BA894D31}" dt="2024-06-10T20:37:35.257" v="566" actId="14100"/>
          <ac:spMkLst>
            <pc:docMk/>
            <pc:sldMk cId="1216969851" sldId="790"/>
            <ac:spMk id="2" creationId="{F8A60A8D-26B3-DBB7-A863-D5552FC1CC39}"/>
          </ac:spMkLst>
        </pc:spChg>
        <pc:spChg chg="del">
          <ac:chgData name="HELIO LUIS DA SILVA RODRIGUES" userId="b9d9b35b-b22d-49fc-9b0b-5fe955f9bcda" providerId="ADAL" clId="{94DB0F96-B0F6-4974-801E-55C1BA894D31}" dt="2024-06-10T20:37:31.763" v="564" actId="478"/>
          <ac:spMkLst>
            <pc:docMk/>
            <pc:sldMk cId="1216969851" sldId="790"/>
            <ac:spMk id="5" creationId="{3FAA216E-4E83-B419-0526-1D0FE619CF60}"/>
          </ac:spMkLst>
        </pc:spChg>
        <pc:spChg chg="mod">
          <ac:chgData name="HELIO LUIS DA SILVA RODRIGUES" userId="b9d9b35b-b22d-49fc-9b0b-5fe955f9bcda" providerId="ADAL" clId="{94DB0F96-B0F6-4974-801E-55C1BA894D31}" dt="2024-06-10T20:36:40.204" v="557" actId="108"/>
          <ac:spMkLst>
            <pc:docMk/>
            <pc:sldMk cId="1216969851" sldId="790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94DB0F96-B0F6-4974-801E-55C1BA894D31}" dt="2024-06-10T20:38:09.383" v="571" actId="1076"/>
          <ac:picMkLst>
            <pc:docMk/>
            <pc:sldMk cId="1216969851" sldId="790"/>
            <ac:picMk id="6" creationId="{9ADD49AA-D1E2-E71C-9995-DC2B52ED7AEB}"/>
          </ac:picMkLst>
        </pc:picChg>
        <pc:picChg chg="del">
          <ac:chgData name="HELIO LUIS DA SILVA RODRIGUES" userId="b9d9b35b-b22d-49fc-9b0b-5fe955f9bcda" providerId="ADAL" clId="{94DB0F96-B0F6-4974-801E-55C1BA894D31}" dt="2024-06-10T20:37:25.240" v="562" actId="478"/>
          <ac:picMkLst>
            <pc:docMk/>
            <pc:sldMk cId="1216969851" sldId="790"/>
            <ac:picMk id="10" creationId="{78FB532D-B362-6F42-57C8-591BC7BFB5BC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42:43.381" v="758" actId="1076"/>
        <pc:sldMkLst>
          <pc:docMk/>
          <pc:sldMk cId="353644777" sldId="791"/>
        </pc:sldMkLst>
        <pc:spChg chg="mod">
          <ac:chgData name="HELIO LUIS DA SILVA RODRIGUES" userId="b9d9b35b-b22d-49fc-9b0b-5fe955f9bcda" providerId="ADAL" clId="{94DB0F96-B0F6-4974-801E-55C1BA894D31}" dt="2024-06-10T20:39:19.738" v="753" actId="20577"/>
          <ac:spMkLst>
            <pc:docMk/>
            <pc:sldMk cId="353644777" sldId="791"/>
            <ac:spMk id="2" creationId="{F8A60A8D-26B3-DBB7-A863-D5552FC1CC39}"/>
          </ac:spMkLst>
        </pc:spChg>
        <pc:spChg chg="mod">
          <ac:chgData name="HELIO LUIS DA SILVA RODRIGUES" userId="b9d9b35b-b22d-49fc-9b0b-5fe955f9bcda" providerId="ADAL" clId="{94DB0F96-B0F6-4974-801E-55C1BA894D31}" dt="2024-06-10T20:38:42.818" v="588" actId="20577"/>
          <ac:spMkLst>
            <pc:docMk/>
            <pc:sldMk cId="353644777" sldId="791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94DB0F96-B0F6-4974-801E-55C1BA894D31}" dt="2024-06-10T20:39:22.873" v="754" actId="1076"/>
          <ac:picMkLst>
            <pc:docMk/>
            <pc:sldMk cId="353644777" sldId="791"/>
            <ac:picMk id="5" creationId="{56228714-78B2-D17A-EF4C-3CF1631DED3B}"/>
          </ac:picMkLst>
        </pc:picChg>
        <pc:picChg chg="del">
          <ac:chgData name="HELIO LUIS DA SILVA RODRIGUES" userId="b9d9b35b-b22d-49fc-9b0b-5fe955f9bcda" providerId="ADAL" clId="{94DB0F96-B0F6-4974-801E-55C1BA894D31}" dt="2024-06-10T20:38:45.321" v="589" actId="478"/>
          <ac:picMkLst>
            <pc:docMk/>
            <pc:sldMk cId="353644777" sldId="791"/>
            <ac:picMk id="6" creationId="{9ADD49AA-D1E2-E71C-9995-DC2B52ED7AEB}"/>
          </ac:picMkLst>
        </pc:picChg>
        <pc:picChg chg="add mod">
          <ac:chgData name="HELIO LUIS DA SILVA RODRIGUES" userId="b9d9b35b-b22d-49fc-9b0b-5fe955f9bcda" providerId="ADAL" clId="{94DB0F96-B0F6-4974-801E-55C1BA894D31}" dt="2024-06-10T20:42:43.381" v="758" actId="1076"/>
          <ac:picMkLst>
            <pc:docMk/>
            <pc:sldMk cId="353644777" sldId="791"/>
            <ac:picMk id="9" creationId="{53A0DB64-3164-FA46-1936-097C10161B24}"/>
          </ac:picMkLst>
        </pc:picChg>
      </pc:sldChg>
      <pc:sldChg chg="add">
        <pc:chgData name="HELIO LUIS DA SILVA RODRIGUES" userId="b9d9b35b-b22d-49fc-9b0b-5fe955f9bcda" providerId="ADAL" clId="{94DB0F96-B0F6-4974-801E-55C1BA894D31}" dt="2024-06-10T20:42:45.117" v="759" actId="2890"/>
        <pc:sldMkLst>
          <pc:docMk/>
          <pc:sldMk cId="804539923" sldId="792"/>
        </pc:sldMkLst>
      </pc:sldChg>
      <pc:sldChg chg="modSp add mod">
        <pc:chgData name="HELIO LUIS DA SILVA RODRIGUES" userId="b9d9b35b-b22d-49fc-9b0b-5fe955f9bcda" providerId="ADAL" clId="{94DB0F96-B0F6-4974-801E-55C1BA894D31}" dt="2024-06-10T20:43:21.878" v="812" actId="20577"/>
        <pc:sldMkLst>
          <pc:docMk/>
          <pc:sldMk cId="4125151946" sldId="793"/>
        </pc:sldMkLst>
        <pc:spChg chg="mod">
          <ac:chgData name="HELIO LUIS DA SILVA RODRIGUES" userId="b9d9b35b-b22d-49fc-9b0b-5fe955f9bcda" providerId="ADAL" clId="{94DB0F96-B0F6-4974-801E-55C1BA894D31}" dt="2024-06-10T20:43:21.878" v="812" actId="20577"/>
          <ac:spMkLst>
            <pc:docMk/>
            <pc:sldMk cId="4125151946" sldId="793"/>
            <ac:spMk id="8" creationId="{748C1D85-1C94-34F7-A9C1-B1A4A594DA7F}"/>
          </ac:spMkLst>
        </pc:spChg>
      </pc:sldChg>
      <pc:sldChg chg="addSp delSp modSp add mod">
        <pc:chgData name="HELIO LUIS DA SILVA RODRIGUES" userId="b9d9b35b-b22d-49fc-9b0b-5fe955f9bcda" providerId="ADAL" clId="{94DB0F96-B0F6-4974-801E-55C1BA894D31}" dt="2024-06-10T20:50:16.597" v="1114" actId="13926"/>
        <pc:sldMkLst>
          <pc:docMk/>
          <pc:sldMk cId="3742007790" sldId="794"/>
        </pc:sldMkLst>
        <pc:spChg chg="mod">
          <ac:chgData name="HELIO LUIS DA SILVA RODRIGUES" userId="b9d9b35b-b22d-49fc-9b0b-5fe955f9bcda" providerId="ADAL" clId="{94DB0F96-B0F6-4974-801E-55C1BA894D31}" dt="2024-06-10T20:50:16.597" v="1114" actId="13926"/>
          <ac:spMkLst>
            <pc:docMk/>
            <pc:sldMk cId="3742007790" sldId="794"/>
            <ac:spMk id="2" creationId="{F8A60A8D-26B3-DBB7-A863-D5552FC1CC39}"/>
          </ac:spMkLst>
        </pc:spChg>
        <pc:spChg chg="mod">
          <ac:chgData name="HELIO LUIS DA SILVA RODRIGUES" userId="b9d9b35b-b22d-49fc-9b0b-5fe955f9bcda" providerId="ADAL" clId="{94DB0F96-B0F6-4974-801E-55C1BA894D31}" dt="2024-06-10T20:49:35.329" v="895" actId="20577"/>
          <ac:spMkLst>
            <pc:docMk/>
            <pc:sldMk cId="3742007790" sldId="794"/>
            <ac:spMk id="8" creationId="{748C1D85-1C94-34F7-A9C1-B1A4A594DA7F}"/>
          </ac:spMkLst>
        </pc:spChg>
        <pc:picChg chg="del">
          <ac:chgData name="HELIO LUIS DA SILVA RODRIGUES" userId="b9d9b35b-b22d-49fc-9b0b-5fe955f9bcda" providerId="ADAL" clId="{94DB0F96-B0F6-4974-801E-55C1BA894D31}" dt="2024-06-10T20:49:16.641" v="836" actId="478"/>
          <ac:picMkLst>
            <pc:docMk/>
            <pc:sldMk cId="3742007790" sldId="794"/>
            <ac:picMk id="5" creationId="{56228714-78B2-D17A-EF4C-3CF1631DED3B}"/>
          </ac:picMkLst>
        </pc:picChg>
        <pc:picChg chg="add mod">
          <ac:chgData name="HELIO LUIS DA SILVA RODRIGUES" userId="b9d9b35b-b22d-49fc-9b0b-5fe955f9bcda" providerId="ADAL" clId="{94DB0F96-B0F6-4974-801E-55C1BA894D31}" dt="2024-06-10T20:49:21.578" v="840" actId="1076"/>
          <ac:picMkLst>
            <pc:docMk/>
            <pc:sldMk cId="3742007790" sldId="794"/>
            <ac:picMk id="6" creationId="{CC8D3719-990E-C92C-D393-FB6AE6381CDB}"/>
          </ac:picMkLst>
        </pc:picChg>
        <pc:picChg chg="del">
          <ac:chgData name="HELIO LUIS DA SILVA RODRIGUES" userId="b9d9b35b-b22d-49fc-9b0b-5fe955f9bcda" providerId="ADAL" clId="{94DB0F96-B0F6-4974-801E-55C1BA894D31}" dt="2024-06-10T20:49:18.585" v="838" actId="478"/>
          <ac:picMkLst>
            <pc:docMk/>
            <pc:sldMk cId="3742007790" sldId="794"/>
            <ac:picMk id="9" creationId="{53A0DB64-3164-FA46-1936-097C10161B24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51:21.019" v="1232" actId="1076"/>
        <pc:sldMkLst>
          <pc:docMk/>
          <pc:sldMk cId="3722769456" sldId="795"/>
        </pc:sldMkLst>
        <pc:spChg chg="mod">
          <ac:chgData name="HELIO LUIS DA SILVA RODRIGUES" userId="b9d9b35b-b22d-49fc-9b0b-5fe955f9bcda" providerId="ADAL" clId="{94DB0F96-B0F6-4974-801E-55C1BA894D31}" dt="2024-06-10T20:51:14.738" v="1227" actId="20577"/>
          <ac:spMkLst>
            <pc:docMk/>
            <pc:sldMk cId="3722769456" sldId="795"/>
            <ac:spMk id="2" creationId="{F8A60A8D-26B3-DBB7-A863-D5552FC1CC39}"/>
          </ac:spMkLst>
        </pc:spChg>
        <pc:spChg chg="mod">
          <ac:chgData name="HELIO LUIS DA SILVA RODRIGUES" userId="b9d9b35b-b22d-49fc-9b0b-5fe955f9bcda" providerId="ADAL" clId="{94DB0F96-B0F6-4974-801E-55C1BA894D31}" dt="2024-06-10T20:50:53.122" v="1165" actId="20577"/>
          <ac:spMkLst>
            <pc:docMk/>
            <pc:sldMk cId="3722769456" sldId="795"/>
            <ac:spMk id="8" creationId="{748C1D85-1C94-34F7-A9C1-B1A4A594DA7F}"/>
          </ac:spMkLst>
        </pc:spChg>
        <pc:picChg chg="add mod">
          <ac:chgData name="HELIO LUIS DA SILVA RODRIGUES" userId="b9d9b35b-b22d-49fc-9b0b-5fe955f9bcda" providerId="ADAL" clId="{94DB0F96-B0F6-4974-801E-55C1BA894D31}" dt="2024-06-10T20:51:21.019" v="1232" actId="1076"/>
          <ac:picMkLst>
            <pc:docMk/>
            <pc:sldMk cId="3722769456" sldId="795"/>
            <ac:picMk id="5" creationId="{CE554A8A-845A-FDF8-50E3-77EE56D55C44}"/>
          </ac:picMkLst>
        </pc:picChg>
        <pc:picChg chg="del">
          <ac:chgData name="HELIO LUIS DA SILVA RODRIGUES" userId="b9d9b35b-b22d-49fc-9b0b-5fe955f9bcda" providerId="ADAL" clId="{94DB0F96-B0F6-4974-801E-55C1BA894D31}" dt="2024-06-10T20:51:16.760" v="1228" actId="478"/>
          <ac:picMkLst>
            <pc:docMk/>
            <pc:sldMk cId="3722769456" sldId="795"/>
            <ac:picMk id="6" creationId="{CC8D3719-990E-C92C-D393-FB6AE6381CDB}"/>
          </ac:picMkLst>
        </pc:picChg>
      </pc:sldChg>
      <pc:sldChg chg="addSp delSp modSp add mod">
        <pc:chgData name="HELIO LUIS DA SILVA RODRIGUES" userId="b9d9b35b-b22d-49fc-9b0b-5fe955f9bcda" providerId="ADAL" clId="{94DB0F96-B0F6-4974-801E-55C1BA894D31}" dt="2024-06-10T20:56:05.947" v="1252" actId="1076"/>
        <pc:sldMkLst>
          <pc:docMk/>
          <pc:sldMk cId="1634323580" sldId="796"/>
        </pc:sldMkLst>
        <pc:picChg chg="del">
          <ac:chgData name="HELIO LUIS DA SILVA RODRIGUES" userId="b9d9b35b-b22d-49fc-9b0b-5fe955f9bcda" providerId="ADAL" clId="{94DB0F96-B0F6-4974-801E-55C1BA894D31}" dt="2024-06-10T20:51:49.118" v="1234" actId="478"/>
          <ac:picMkLst>
            <pc:docMk/>
            <pc:sldMk cId="1634323580" sldId="796"/>
            <ac:picMk id="5" creationId="{CE554A8A-845A-FDF8-50E3-77EE56D55C44}"/>
          </ac:picMkLst>
        </pc:picChg>
        <pc:picChg chg="add del mod">
          <ac:chgData name="HELIO LUIS DA SILVA RODRIGUES" userId="b9d9b35b-b22d-49fc-9b0b-5fe955f9bcda" providerId="ADAL" clId="{94DB0F96-B0F6-4974-801E-55C1BA894D31}" dt="2024-06-10T20:52:12.964" v="1238" actId="478"/>
          <ac:picMkLst>
            <pc:docMk/>
            <pc:sldMk cId="1634323580" sldId="796"/>
            <ac:picMk id="6" creationId="{5D2314C3-E286-371A-D230-AA706CC1A406}"/>
          </ac:picMkLst>
        </pc:picChg>
        <pc:picChg chg="add mod">
          <ac:chgData name="HELIO LUIS DA SILVA RODRIGUES" userId="b9d9b35b-b22d-49fc-9b0b-5fe955f9bcda" providerId="ADAL" clId="{94DB0F96-B0F6-4974-801E-55C1BA894D31}" dt="2024-06-10T20:56:05.947" v="1252" actId="1076"/>
          <ac:picMkLst>
            <pc:docMk/>
            <pc:sldMk cId="1634323580" sldId="796"/>
            <ac:picMk id="9" creationId="{29DF992F-9D19-8A5F-D927-ADCB76695425}"/>
          </ac:picMkLst>
        </pc:picChg>
        <pc:picChg chg="add mod">
          <ac:chgData name="HELIO LUIS DA SILVA RODRIGUES" userId="b9d9b35b-b22d-49fc-9b0b-5fe955f9bcda" providerId="ADAL" clId="{94DB0F96-B0F6-4974-801E-55C1BA894D31}" dt="2024-06-10T20:56:04.266" v="1251" actId="1076"/>
          <ac:picMkLst>
            <pc:docMk/>
            <pc:sldMk cId="1634323580" sldId="796"/>
            <ac:picMk id="11" creationId="{E1746947-38AB-B91C-7DC2-D14EBCEB46AF}"/>
          </ac:picMkLst>
        </pc:picChg>
      </pc:sldChg>
    </pc:docChg>
  </pc:docChgLst>
  <pc:docChgLst>
    <pc:chgData name="HELIO LUIS DA SILVA RODRIGUES" userId="b9d9b35b-b22d-49fc-9b0b-5fe955f9bcda" providerId="ADAL" clId="{70FC7577-A32F-4867-B864-59E4811DCF8A}"/>
    <pc:docChg chg="undo custSel addSld delSld modSld sldOrd">
      <pc:chgData name="HELIO LUIS DA SILVA RODRIGUES" userId="b9d9b35b-b22d-49fc-9b0b-5fe955f9bcda" providerId="ADAL" clId="{70FC7577-A32F-4867-B864-59E4811DCF8A}" dt="2023-09-25T13:19:03.036" v="649" actId="1076"/>
      <pc:docMkLst>
        <pc:docMk/>
      </pc:docMkLst>
      <pc:sldChg chg="addSp modSp mod">
        <pc:chgData name="HELIO LUIS DA SILVA RODRIGUES" userId="b9d9b35b-b22d-49fc-9b0b-5fe955f9bcda" providerId="ADAL" clId="{70FC7577-A32F-4867-B864-59E4811DCF8A}" dt="2023-09-17T21:56:19.261" v="58" actId="20577"/>
        <pc:sldMkLst>
          <pc:docMk/>
          <pc:sldMk cId="0" sldId="257"/>
        </pc:sldMkLst>
        <pc:spChg chg="mod">
          <ac:chgData name="HELIO LUIS DA SILVA RODRIGUES" userId="b9d9b35b-b22d-49fc-9b0b-5fe955f9bcda" providerId="ADAL" clId="{70FC7577-A32F-4867-B864-59E4811DCF8A}" dt="2023-09-17T21:56:08.053" v="40" actId="14100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HELIO LUIS DA SILVA RODRIGUES" userId="b9d9b35b-b22d-49fc-9b0b-5fe955f9bcda" providerId="ADAL" clId="{70FC7577-A32F-4867-B864-59E4811DCF8A}" dt="2023-09-17T21:55:55.006" v="5" actId="1076"/>
          <ac:spMkLst>
            <pc:docMk/>
            <pc:sldMk cId="0" sldId="257"/>
            <ac:spMk id="6" creationId="{0BB2B774-E6E4-9334-A58A-777D2EA89F13}"/>
          </ac:spMkLst>
        </pc:spChg>
        <pc:spChg chg="add mod">
          <ac:chgData name="HELIO LUIS DA SILVA RODRIGUES" userId="b9d9b35b-b22d-49fc-9b0b-5fe955f9bcda" providerId="ADAL" clId="{70FC7577-A32F-4867-B864-59E4811DCF8A}" dt="2023-09-17T21:56:04.671" v="39" actId="20577"/>
          <ac:spMkLst>
            <pc:docMk/>
            <pc:sldMk cId="0" sldId="257"/>
            <ac:spMk id="7" creationId="{EE566073-2D4E-9AAD-1215-51B0A70A4292}"/>
          </ac:spMkLst>
        </pc:spChg>
        <pc:spChg chg="add mod">
          <ac:chgData name="HELIO LUIS DA SILVA RODRIGUES" userId="b9d9b35b-b22d-49fc-9b0b-5fe955f9bcda" providerId="ADAL" clId="{70FC7577-A32F-4867-B864-59E4811DCF8A}" dt="2023-09-17T21:56:10.958" v="42" actId="1076"/>
          <ac:spMkLst>
            <pc:docMk/>
            <pc:sldMk cId="0" sldId="257"/>
            <ac:spMk id="11" creationId="{CB3D880A-D43E-78D7-EE51-F6C06179405F}"/>
          </ac:spMkLst>
        </pc:spChg>
        <pc:spChg chg="add mod">
          <ac:chgData name="HELIO LUIS DA SILVA RODRIGUES" userId="b9d9b35b-b22d-49fc-9b0b-5fe955f9bcda" providerId="ADAL" clId="{70FC7577-A32F-4867-B864-59E4811DCF8A}" dt="2023-09-17T21:56:19.261" v="58" actId="20577"/>
          <ac:spMkLst>
            <pc:docMk/>
            <pc:sldMk cId="0" sldId="257"/>
            <ac:spMk id="12" creationId="{BAEAE4F0-C37A-63E3-5B64-CC8B9CFF82CA}"/>
          </ac:spMkLst>
        </pc:spChg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959075287" sldId="596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797254820" sldId="598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29735978" sldId="62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21721579" sldId="631"/>
        </pc:sldMkLst>
      </pc:sldChg>
      <pc:sldChg chg="del">
        <pc:chgData name="HELIO LUIS DA SILVA RODRIGUES" userId="b9d9b35b-b22d-49fc-9b0b-5fe955f9bcda" providerId="ADAL" clId="{70FC7577-A32F-4867-B864-59E4811DCF8A}" dt="2023-09-17T21:55:41.766" v="2" actId="47"/>
        <pc:sldMkLst>
          <pc:docMk/>
          <pc:sldMk cId="2332172089" sldId="638"/>
        </pc:sldMkLst>
      </pc:sldChg>
      <pc:sldChg chg="del">
        <pc:chgData name="HELIO LUIS DA SILVA RODRIGUES" userId="b9d9b35b-b22d-49fc-9b0b-5fe955f9bcda" providerId="ADAL" clId="{70FC7577-A32F-4867-B864-59E4811DCF8A}" dt="2023-09-17T21:55:41.090" v="1" actId="47"/>
        <pc:sldMkLst>
          <pc:docMk/>
          <pc:sldMk cId="456163370" sldId="63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193508281" sldId="64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376506342" sldId="647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831991087" sldId="648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4277079214" sldId="649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203463928" sldId="65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077058669" sldId="65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596989635" sldId="652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824186194" sldId="65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814266603" sldId="654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55150828" sldId="655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141017356" sldId="656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869838381" sldId="657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869850149" sldId="658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745362223" sldId="65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1050828457" sldId="660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846230182" sldId="661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456967443" sldId="663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203539293" sldId="664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268859332" sldId="665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177716512" sldId="666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16721655" sldId="667"/>
        </pc:sldMkLst>
      </pc:sldChg>
      <pc:sldChg chg="addSp delSp modSp mod ord">
        <pc:chgData name="HELIO LUIS DA SILVA RODRIGUES" userId="b9d9b35b-b22d-49fc-9b0b-5fe955f9bcda" providerId="ADAL" clId="{70FC7577-A32F-4867-B864-59E4811DCF8A}" dt="2023-09-18T01:46:39.603" v="416" actId="1076"/>
        <pc:sldMkLst>
          <pc:docMk/>
          <pc:sldMk cId="1181527593" sldId="668"/>
        </pc:sldMkLst>
        <pc:spChg chg="del">
          <ac:chgData name="HELIO LUIS DA SILVA RODRIGUES" userId="b9d9b35b-b22d-49fc-9b0b-5fe955f9bcda" providerId="ADAL" clId="{70FC7577-A32F-4867-B864-59E4811DCF8A}" dt="2023-09-18T01:46:28.864" v="408" actId="478"/>
          <ac:spMkLst>
            <pc:docMk/>
            <pc:sldMk cId="1181527593" sldId="668"/>
            <ac:spMk id="9" creationId="{1AB397B9-2433-3506-BAF6-F100F91588EE}"/>
          </ac:spMkLst>
        </pc:spChg>
        <pc:spChg chg="del">
          <ac:chgData name="HELIO LUIS DA SILVA RODRIGUES" userId="b9d9b35b-b22d-49fc-9b0b-5fe955f9bcda" providerId="ADAL" clId="{70FC7577-A32F-4867-B864-59E4811DCF8A}" dt="2023-09-18T01:46:30.389" v="410" actId="478"/>
          <ac:spMkLst>
            <pc:docMk/>
            <pc:sldMk cId="1181527593" sldId="668"/>
            <ac:spMk id="10" creationId="{CE85C7D6-6643-2ED6-3B66-58D4D118BD09}"/>
          </ac:spMkLst>
        </pc:spChg>
        <pc:spChg chg="del">
          <ac:chgData name="HELIO LUIS DA SILVA RODRIGUES" userId="b9d9b35b-b22d-49fc-9b0b-5fe955f9bcda" providerId="ADAL" clId="{70FC7577-A32F-4867-B864-59E4811DCF8A}" dt="2023-09-18T01:46:31.434" v="411" actId="478"/>
          <ac:spMkLst>
            <pc:docMk/>
            <pc:sldMk cId="1181527593" sldId="668"/>
            <ac:spMk id="11" creationId="{00000000-0000-0000-0000-000000000000}"/>
          </ac:spMkLst>
        </pc:spChg>
        <pc:spChg chg="del">
          <ac:chgData name="HELIO LUIS DA SILVA RODRIGUES" userId="b9d9b35b-b22d-49fc-9b0b-5fe955f9bcda" providerId="ADAL" clId="{70FC7577-A32F-4867-B864-59E4811DCF8A}" dt="2023-09-18T01:46:31.990" v="412" actId="478"/>
          <ac:spMkLst>
            <pc:docMk/>
            <pc:sldMk cId="1181527593" sldId="668"/>
            <ac:spMk id="12" creationId="{00000000-0000-0000-0000-000000000000}"/>
          </ac:spMkLst>
        </pc:spChg>
        <pc:spChg chg="del">
          <ac:chgData name="HELIO LUIS DA SILVA RODRIGUES" userId="b9d9b35b-b22d-49fc-9b0b-5fe955f9bcda" providerId="ADAL" clId="{70FC7577-A32F-4867-B864-59E4811DCF8A}" dt="2023-09-18T01:46:27.825" v="407" actId="478"/>
          <ac:spMkLst>
            <pc:docMk/>
            <pc:sldMk cId="1181527593" sldId="668"/>
            <ac:spMk id="15" creationId="{86A0CFBE-9644-EE7C-D515-7ACF53DB0269}"/>
          </ac:spMkLst>
        </pc:spChg>
        <pc:picChg chg="add mod">
          <ac:chgData name="HELIO LUIS DA SILVA RODRIGUES" userId="b9d9b35b-b22d-49fc-9b0b-5fe955f9bcda" providerId="ADAL" clId="{70FC7577-A32F-4867-B864-59E4811DCF8A}" dt="2023-09-18T01:46:39.603" v="416" actId="1076"/>
          <ac:picMkLst>
            <pc:docMk/>
            <pc:sldMk cId="1181527593" sldId="668"/>
            <ac:picMk id="3" creationId="{BBD8EB42-1F80-1B12-4302-29E4C9833341}"/>
          </ac:picMkLst>
        </pc:picChg>
        <pc:picChg chg="del">
          <ac:chgData name="HELIO LUIS DA SILVA RODRIGUES" userId="b9d9b35b-b22d-49fc-9b0b-5fe955f9bcda" providerId="ADAL" clId="{70FC7577-A32F-4867-B864-59E4811DCF8A}" dt="2023-09-18T01:46:27.228" v="406" actId="478"/>
          <ac:picMkLst>
            <pc:docMk/>
            <pc:sldMk cId="1181527593" sldId="668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70FC7577-A32F-4867-B864-59E4811DCF8A}" dt="2023-09-18T01:46:29.539" v="409" actId="478"/>
          <ac:picMkLst>
            <pc:docMk/>
            <pc:sldMk cId="1181527593" sldId="668"/>
            <ac:picMk id="14" creationId="{1048F25A-15B8-1231-B4E1-5F39A0ED4624}"/>
          </ac:picMkLst>
        </pc:picChg>
      </pc:sldChg>
      <pc:sldChg chg="addSp modSp mod ord">
        <pc:chgData name="HELIO LUIS DA SILVA RODRIGUES" userId="b9d9b35b-b22d-49fc-9b0b-5fe955f9bcda" providerId="ADAL" clId="{70FC7577-A32F-4867-B864-59E4811DCF8A}" dt="2023-09-18T02:20:24.908" v="634" actId="1036"/>
        <pc:sldMkLst>
          <pc:docMk/>
          <pc:sldMk cId="1572311832" sldId="669"/>
        </pc:sldMkLst>
        <pc:spChg chg="add mod">
          <ac:chgData name="HELIO LUIS DA SILVA RODRIGUES" userId="b9d9b35b-b22d-49fc-9b0b-5fe955f9bcda" providerId="ADAL" clId="{70FC7577-A32F-4867-B864-59E4811DCF8A}" dt="2023-09-18T02:19:12.711" v="596" actId="1076"/>
          <ac:spMkLst>
            <pc:docMk/>
            <pc:sldMk cId="1572311832" sldId="669"/>
            <ac:spMk id="2" creationId="{E4CF393F-86D2-C498-2483-F90975FAFBBF}"/>
          </ac:spMkLst>
        </pc:spChg>
        <pc:spChg chg="add mod">
          <ac:chgData name="HELIO LUIS DA SILVA RODRIGUES" userId="b9d9b35b-b22d-49fc-9b0b-5fe955f9bcda" providerId="ADAL" clId="{70FC7577-A32F-4867-B864-59E4811DCF8A}" dt="2023-09-18T02:18:42.624" v="583" actId="14100"/>
          <ac:spMkLst>
            <pc:docMk/>
            <pc:sldMk cId="1572311832" sldId="669"/>
            <ac:spMk id="5" creationId="{D421D82C-36B4-ECD6-AA97-A49016A32C45}"/>
          </ac:spMkLst>
        </pc:spChg>
        <pc:spChg chg="add mod">
          <ac:chgData name="HELIO LUIS DA SILVA RODRIGUES" userId="b9d9b35b-b22d-49fc-9b0b-5fe955f9bcda" providerId="ADAL" clId="{70FC7577-A32F-4867-B864-59E4811DCF8A}" dt="2023-09-18T02:19:58.193" v="621" actId="14100"/>
          <ac:spMkLst>
            <pc:docMk/>
            <pc:sldMk cId="1572311832" sldId="669"/>
            <ac:spMk id="6" creationId="{9FB90A96-A37D-0357-2634-F0C0369E80E4}"/>
          </ac:spMkLst>
        </pc:spChg>
        <pc:spChg chg="add mod">
          <ac:chgData name="HELIO LUIS DA SILVA RODRIGUES" userId="b9d9b35b-b22d-49fc-9b0b-5fe955f9bcda" providerId="ADAL" clId="{70FC7577-A32F-4867-B864-59E4811DCF8A}" dt="2023-09-18T02:19:33.185" v="614" actId="207"/>
          <ac:spMkLst>
            <pc:docMk/>
            <pc:sldMk cId="1572311832" sldId="669"/>
            <ac:spMk id="7" creationId="{D284B344-111B-6CA0-F2C1-8B11F85F28C4}"/>
          </ac:spMkLst>
        </pc:spChg>
        <pc:spChg chg="add mod">
          <ac:chgData name="HELIO LUIS DA SILVA RODRIGUES" userId="b9d9b35b-b22d-49fc-9b0b-5fe955f9bcda" providerId="ADAL" clId="{70FC7577-A32F-4867-B864-59E4811DCF8A}" dt="2023-09-18T02:19:18.578" v="601" actId="20577"/>
          <ac:spMkLst>
            <pc:docMk/>
            <pc:sldMk cId="1572311832" sldId="669"/>
            <ac:spMk id="8" creationId="{FBAAC70B-4B9F-391F-E68C-04B61F460994}"/>
          </ac:spMkLst>
        </pc:spChg>
        <pc:spChg chg="add mod">
          <ac:chgData name="HELIO LUIS DA SILVA RODRIGUES" userId="b9d9b35b-b22d-49fc-9b0b-5fe955f9bcda" providerId="ADAL" clId="{70FC7577-A32F-4867-B864-59E4811DCF8A}" dt="2023-09-18T02:19:36.254" v="615" actId="1076"/>
          <ac:spMkLst>
            <pc:docMk/>
            <pc:sldMk cId="1572311832" sldId="669"/>
            <ac:spMk id="9" creationId="{89A18CE1-9368-5258-C643-FE413A43F517}"/>
          </ac:spMkLst>
        </pc:spChg>
        <pc:spChg chg="add mod">
          <ac:chgData name="HELIO LUIS DA SILVA RODRIGUES" userId="b9d9b35b-b22d-49fc-9b0b-5fe955f9bcda" providerId="ADAL" clId="{70FC7577-A32F-4867-B864-59E4811DCF8A}" dt="2023-09-18T02:20:01.972" v="623" actId="1076"/>
          <ac:spMkLst>
            <pc:docMk/>
            <pc:sldMk cId="1572311832" sldId="669"/>
            <ac:spMk id="10" creationId="{5F731C01-13C3-FCB3-0220-9600CDB332AC}"/>
          </ac:spMkLst>
        </pc:spChg>
        <pc:spChg chg="mod">
          <ac:chgData name="HELIO LUIS DA SILVA RODRIGUES" userId="b9d9b35b-b22d-49fc-9b0b-5fe955f9bcda" providerId="ADAL" clId="{70FC7577-A32F-4867-B864-59E4811DCF8A}" dt="2023-09-18T01:24:13.552" v="95" actId="20577"/>
          <ac:spMkLst>
            <pc:docMk/>
            <pc:sldMk cId="1572311832" sldId="669"/>
            <ac:spMk id="13" creationId="{B4595822-C4F3-39F8-CE5C-677612EA0459}"/>
          </ac:spMkLst>
        </pc:spChg>
        <pc:spChg chg="add mod">
          <ac:chgData name="HELIO LUIS DA SILVA RODRIGUES" userId="b9d9b35b-b22d-49fc-9b0b-5fe955f9bcda" providerId="ADAL" clId="{70FC7577-A32F-4867-B864-59E4811DCF8A}" dt="2023-09-18T02:20:05.331" v="625" actId="1076"/>
          <ac:spMkLst>
            <pc:docMk/>
            <pc:sldMk cId="1572311832" sldId="669"/>
            <ac:spMk id="14" creationId="{9D14C280-47F4-68EE-50A3-6E8548BD339B}"/>
          </ac:spMkLst>
        </pc:spChg>
        <pc:spChg chg="mod">
          <ac:chgData name="HELIO LUIS DA SILVA RODRIGUES" userId="b9d9b35b-b22d-49fc-9b0b-5fe955f9bcda" providerId="ADAL" clId="{70FC7577-A32F-4867-B864-59E4811DCF8A}" dt="2023-09-18T01:24:09.051" v="87" actId="1076"/>
          <ac:spMkLst>
            <pc:docMk/>
            <pc:sldMk cId="1572311832" sldId="669"/>
            <ac:spMk id="16" creationId="{53570895-5EF7-8E78-72BE-E63612AFC7A4}"/>
          </ac:spMkLst>
        </pc:spChg>
        <pc:spChg chg="add mod">
          <ac:chgData name="HELIO LUIS DA SILVA RODRIGUES" userId="b9d9b35b-b22d-49fc-9b0b-5fe955f9bcda" providerId="ADAL" clId="{70FC7577-A32F-4867-B864-59E4811DCF8A}" dt="2023-09-18T02:20:07.902" v="627" actId="1076"/>
          <ac:spMkLst>
            <pc:docMk/>
            <pc:sldMk cId="1572311832" sldId="669"/>
            <ac:spMk id="17" creationId="{B0295E46-C20C-5798-C085-098166D27F8E}"/>
          </ac:spMkLst>
        </pc:spChg>
        <pc:spChg chg="add mod">
          <ac:chgData name="HELIO LUIS DA SILVA RODRIGUES" userId="b9d9b35b-b22d-49fc-9b0b-5fe955f9bcda" providerId="ADAL" clId="{70FC7577-A32F-4867-B864-59E4811DCF8A}" dt="2023-09-18T02:20:24.908" v="634" actId="1036"/>
          <ac:spMkLst>
            <pc:docMk/>
            <pc:sldMk cId="1572311832" sldId="669"/>
            <ac:spMk id="18" creationId="{4C9F4495-246B-2279-EC15-959F1839BE29}"/>
          </ac:spMkLst>
        </pc:spChg>
        <pc:picChg chg="mod">
          <ac:chgData name="HELIO LUIS DA SILVA RODRIGUES" userId="b9d9b35b-b22d-49fc-9b0b-5fe955f9bcda" providerId="ADAL" clId="{70FC7577-A32F-4867-B864-59E4811DCF8A}" dt="2023-09-18T01:24:19.496" v="96" actId="1076"/>
          <ac:picMkLst>
            <pc:docMk/>
            <pc:sldMk cId="1572311832" sldId="669"/>
            <ac:picMk id="3" creationId="{E56B2437-C6B6-F069-6293-5CE1CA04A1EB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87563704" sldId="67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255376588" sldId="675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4240611453" sldId="676"/>
        </pc:sldMkLst>
      </pc:sldChg>
      <pc:sldChg chg="modSp mod ord">
        <pc:chgData name="HELIO LUIS DA SILVA RODRIGUES" userId="b9d9b35b-b22d-49fc-9b0b-5fe955f9bcda" providerId="ADAL" clId="{70FC7577-A32F-4867-B864-59E4811DCF8A}" dt="2023-09-18T01:25:09.560" v="97" actId="1076"/>
        <pc:sldMkLst>
          <pc:docMk/>
          <pc:sldMk cId="1641048633" sldId="677"/>
        </pc:sldMkLst>
        <pc:picChg chg="mod">
          <ac:chgData name="HELIO LUIS DA SILVA RODRIGUES" userId="b9d9b35b-b22d-49fc-9b0b-5fe955f9bcda" providerId="ADAL" clId="{70FC7577-A32F-4867-B864-59E4811DCF8A}" dt="2023-09-18T01:25:09.560" v="97" actId="1076"/>
          <ac:picMkLst>
            <pc:docMk/>
            <pc:sldMk cId="1641048633" sldId="677"/>
            <ac:picMk id="5" creationId="{8D84DEB0-D95A-4DA2-E6A3-FDA2E1E97C45}"/>
          </ac:picMkLst>
        </pc:picChg>
      </pc:sldChg>
      <pc:sldChg chg="addSp delSp modSp mod">
        <pc:chgData name="HELIO LUIS DA SILVA RODRIGUES" userId="b9d9b35b-b22d-49fc-9b0b-5fe955f9bcda" providerId="ADAL" clId="{70FC7577-A32F-4867-B864-59E4811DCF8A}" dt="2023-09-18T01:33:50.065" v="259" actId="1076"/>
        <pc:sldMkLst>
          <pc:docMk/>
          <pc:sldMk cId="1961321339" sldId="678"/>
        </pc:sldMkLst>
        <pc:spChg chg="add mod">
          <ac:chgData name="HELIO LUIS DA SILVA RODRIGUES" userId="b9d9b35b-b22d-49fc-9b0b-5fe955f9bcda" providerId="ADAL" clId="{70FC7577-A32F-4867-B864-59E4811DCF8A}" dt="2023-09-18T01:30:53.201" v="190" actId="20577"/>
          <ac:spMkLst>
            <pc:docMk/>
            <pc:sldMk cId="1961321339" sldId="678"/>
            <ac:spMk id="2" creationId="{664D7FD9-6380-D104-3F29-50AFE5D1AE39}"/>
          </ac:spMkLst>
        </pc:spChg>
        <pc:spChg chg="add mod">
          <ac:chgData name="HELIO LUIS DA SILVA RODRIGUES" userId="b9d9b35b-b22d-49fc-9b0b-5fe955f9bcda" providerId="ADAL" clId="{70FC7577-A32F-4867-B864-59E4811DCF8A}" dt="2023-09-18T01:30:41.353" v="177" actId="1076"/>
          <ac:spMkLst>
            <pc:docMk/>
            <pc:sldMk cId="1961321339" sldId="678"/>
            <ac:spMk id="3" creationId="{8D3FD631-BD8E-4FE4-1AC5-7EA099720054}"/>
          </ac:spMkLst>
        </pc:spChg>
        <pc:spChg chg="add del mod">
          <ac:chgData name="HELIO LUIS DA SILVA RODRIGUES" userId="b9d9b35b-b22d-49fc-9b0b-5fe955f9bcda" providerId="ADAL" clId="{70FC7577-A32F-4867-B864-59E4811DCF8A}" dt="2023-09-18T01:31:02.820" v="192"/>
          <ac:spMkLst>
            <pc:docMk/>
            <pc:sldMk cId="1961321339" sldId="678"/>
            <ac:spMk id="5" creationId="{3781DED5-F5C8-DD72-C82E-C27B1F9D1E02}"/>
          </ac:spMkLst>
        </pc:spChg>
        <pc:spChg chg="add del mod">
          <ac:chgData name="HELIO LUIS DA SILVA RODRIGUES" userId="b9d9b35b-b22d-49fc-9b0b-5fe955f9bcda" providerId="ADAL" clId="{70FC7577-A32F-4867-B864-59E4811DCF8A}" dt="2023-09-18T01:31:02.820" v="192"/>
          <ac:spMkLst>
            <pc:docMk/>
            <pc:sldMk cId="1961321339" sldId="678"/>
            <ac:spMk id="6" creationId="{00B63DF2-2484-5F81-0A07-DDD0B68DC299}"/>
          </ac:spMkLst>
        </pc:spChg>
        <pc:spChg chg="add mod">
          <ac:chgData name="HELIO LUIS DA SILVA RODRIGUES" userId="b9d9b35b-b22d-49fc-9b0b-5fe955f9bcda" providerId="ADAL" clId="{70FC7577-A32F-4867-B864-59E4811DCF8A}" dt="2023-09-18T01:33:05.209" v="235" actId="1076"/>
          <ac:spMkLst>
            <pc:docMk/>
            <pc:sldMk cId="1961321339" sldId="678"/>
            <ac:spMk id="8" creationId="{D29352CA-EDCA-5AAB-0C6B-59927BDD1358}"/>
          </ac:spMkLst>
        </pc:spChg>
        <pc:spChg chg="del mod">
          <ac:chgData name="HELIO LUIS DA SILVA RODRIGUES" userId="b9d9b35b-b22d-49fc-9b0b-5fe955f9bcda" providerId="ADAL" clId="{70FC7577-A32F-4867-B864-59E4811DCF8A}" dt="2023-09-18T01:30:38.121" v="175" actId="478"/>
          <ac:spMkLst>
            <pc:docMk/>
            <pc:sldMk cId="1961321339" sldId="678"/>
            <ac:spMk id="11" creationId="{00000000-0000-0000-0000-000000000000}"/>
          </ac:spMkLst>
        </pc:spChg>
        <pc:spChg chg="add mod">
          <ac:chgData name="HELIO LUIS DA SILVA RODRIGUES" userId="b9d9b35b-b22d-49fc-9b0b-5fe955f9bcda" providerId="ADAL" clId="{70FC7577-A32F-4867-B864-59E4811DCF8A}" dt="2023-09-18T01:33:39.275" v="255" actId="1076"/>
          <ac:spMkLst>
            <pc:docMk/>
            <pc:sldMk cId="1961321339" sldId="678"/>
            <ac:spMk id="12" creationId="{61A55266-5009-5BA6-158F-00C5986BBCD8}"/>
          </ac:spMkLst>
        </pc:spChg>
        <pc:picChg chg="del">
          <ac:chgData name="HELIO LUIS DA SILVA RODRIGUES" userId="b9d9b35b-b22d-49fc-9b0b-5fe955f9bcda" providerId="ADAL" clId="{70FC7577-A32F-4867-B864-59E4811DCF8A}" dt="2023-09-18T01:30:06.183" v="121" actId="478"/>
          <ac:picMkLst>
            <pc:docMk/>
            <pc:sldMk cId="1961321339" sldId="678"/>
            <ac:picMk id="10" creationId="{55FFF123-14AD-F19B-E473-F105A28F2AFF}"/>
          </ac:picMkLst>
        </pc:picChg>
        <pc:picChg chg="add mod">
          <ac:chgData name="HELIO LUIS DA SILVA RODRIGUES" userId="b9d9b35b-b22d-49fc-9b0b-5fe955f9bcda" providerId="ADAL" clId="{70FC7577-A32F-4867-B864-59E4811DCF8A}" dt="2023-09-18T01:33:50.065" v="259" actId="1076"/>
          <ac:picMkLst>
            <pc:docMk/>
            <pc:sldMk cId="1961321339" sldId="678"/>
            <ac:picMk id="14" creationId="{3B62633E-B23D-7AD9-328E-CB4B6449FA0D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32960155" sldId="68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883803729" sldId="682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38410472" sldId="68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968069410" sldId="684"/>
        </pc:sldMkLst>
      </pc:sldChg>
      <pc:sldChg chg="del">
        <pc:chgData name="HELIO LUIS DA SILVA RODRIGUES" userId="b9d9b35b-b22d-49fc-9b0b-5fe955f9bcda" providerId="ADAL" clId="{70FC7577-A32F-4867-B864-59E4811DCF8A}" dt="2023-09-17T23:59:09.429" v="63" actId="2696"/>
        <pc:sldMkLst>
          <pc:docMk/>
          <pc:sldMk cId="4099135104" sldId="685"/>
        </pc:sldMkLst>
      </pc:sldChg>
      <pc:sldChg chg="ord">
        <pc:chgData name="HELIO LUIS DA SILVA RODRIGUES" userId="b9d9b35b-b22d-49fc-9b0b-5fe955f9bcda" providerId="ADAL" clId="{70FC7577-A32F-4867-B864-59E4811DCF8A}" dt="2023-09-18T01:26:04.532" v="99"/>
        <pc:sldMkLst>
          <pc:docMk/>
          <pc:sldMk cId="2520420962" sldId="686"/>
        </pc:sldMkLst>
      </pc:sldChg>
      <pc:sldChg chg="ord">
        <pc:chgData name="HELIO LUIS DA SILVA RODRIGUES" userId="b9d9b35b-b22d-49fc-9b0b-5fe955f9bcda" providerId="ADAL" clId="{70FC7577-A32F-4867-B864-59E4811DCF8A}" dt="2023-09-17T23:59:24.591" v="69"/>
        <pc:sldMkLst>
          <pc:docMk/>
          <pc:sldMk cId="4162188034" sldId="688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71479439" sldId="689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2111484355" sldId="690"/>
        </pc:sldMkLst>
      </pc:sldChg>
      <pc:sldChg chg="del">
        <pc:chgData name="HELIO LUIS DA SILVA RODRIGUES" userId="b9d9b35b-b22d-49fc-9b0b-5fe955f9bcda" providerId="ADAL" clId="{70FC7577-A32F-4867-B864-59E4811DCF8A}" dt="2023-09-18T01:27:56.731" v="100" actId="47"/>
        <pc:sldMkLst>
          <pc:docMk/>
          <pc:sldMk cId="3771863626" sldId="691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70837972" sldId="692"/>
        </pc:sldMkLst>
      </pc:sldChg>
      <pc:sldChg chg="ord">
        <pc:chgData name="HELIO LUIS DA SILVA RODRIGUES" userId="b9d9b35b-b22d-49fc-9b0b-5fe955f9bcda" providerId="ADAL" clId="{70FC7577-A32F-4867-B864-59E4811DCF8A}" dt="2023-09-17T23:59:35.424" v="75"/>
        <pc:sldMkLst>
          <pc:docMk/>
          <pc:sldMk cId="3675067509" sldId="693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4291384516" sldId="694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200786005" sldId="695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2350819936" sldId="696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775563296" sldId="697"/>
        </pc:sldMkLst>
      </pc:sldChg>
      <pc:sldChg chg="modSp mod ord">
        <pc:chgData name="HELIO LUIS DA SILVA RODRIGUES" userId="b9d9b35b-b22d-49fc-9b0b-5fe955f9bcda" providerId="ADAL" clId="{70FC7577-A32F-4867-B864-59E4811DCF8A}" dt="2023-09-25T13:19:03.036" v="649" actId="1076"/>
        <pc:sldMkLst>
          <pc:docMk/>
          <pc:sldMk cId="610864936" sldId="698"/>
        </pc:sldMkLst>
        <pc:picChg chg="mod">
          <ac:chgData name="HELIO LUIS DA SILVA RODRIGUES" userId="b9d9b35b-b22d-49fc-9b0b-5fe955f9bcda" providerId="ADAL" clId="{70FC7577-A32F-4867-B864-59E4811DCF8A}" dt="2023-09-25T13:19:03.036" v="649" actId="1076"/>
          <ac:picMkLst>
            <pc:docMk/>
            <pc:sldMk cId="610864936" sldId="698"/>
            <ac:picMk id="3" creationId="{01BDBF3F-4662-84DE-A478-DA1536E461B5}"/>
          </ac:picMkLst>
        </pc:picChg>
      </pc:sldChg>
      <pc:sldChg chg="modSp add mod ord">
        <pc:chgData name="HELIO LUIS DA SILVA RODRIGUES" userId="b9d9b35b-b22d-49fc-9b0b-5fe955f9bcda" providerId="ADAL" clId="{70FC7577-A32F-4867-B864-59E4811DCF8A}" dt="2023-09-18T01:28:40.757" v="119" actId="14826"/>
        <pc:sldMkLst>
          <pc:docMk/>
          <pc:sldMk cId="3369739200" sldId="699"/>
        </pc:sldMkLst>
        <pc:spChg chg="mod">
          <ac:chgData name="HELIO LUIS DA SILVA RODRIGUES" userId="b9d9b35b-b22d-49fc-9b0b-5fe955f9bcda" providerId="ADAL" clId="{70FC7577-A32F-4867-B864-59E4811DCF8A}" dt="2023-09-18T01:28:22.242" v="118" actId="20577"/>
          <ac:spMkLst>
            <pc:docMk/>
            <pc:sldMk cId="3369739200" sldId="699"/>
            <ac:spMk id="5" creationId="{00000000-0000-0000-0000-000000000000}"/>
          </ac:spMkLst>
        </pc:spChg>
        <pc:picChg chg="mod">
          <ac:chgData name="HELIO LUIS DA SILVA RODRIGUES" userId="b9d9b35b-b22d-49fc-9b0b-5fe955f9bcda" providerId="ADAL" clId="{70FC7577-A32F-4867-B864-59E4811DCF8A}" dt="2023-09-18T01:28:40.757" v="119" actId="14826"/>
          <ac:picMkLst>
            <pc:docMk/>
            <pc:sldMk cId="3369739200" sldId="699"/>
            <ac:picMk id="3" creationId="{00000000-0000-0000-0000-000000000000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3420517179" sldId="699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687757535" sldId="700"/>
        </pc:sldMkLst>
      </pc:sldChg>
      <pc:sldChg chg="addSp delSp modSp add del mod">
        <pc:chgData name="HELIO LUIS DA SILVA RODRIGUES" userId="b9d9b35b-b22d-49fc-9b0b-5fe955f9bcda" providerId="ADAL" clId="{70FC7577-A32F-4867-B864-59E4811DCF8A}" dt="2023-09-18T01:23:31.266" v="83" actId="47"/>
        <pc:sldMkLst>
          <pc:docMk/>
          <pc:sldMk cId="2433080597" sldId="700"/>
        </pc:sldMkLst>
        <pc:spChg chg="del">
          <ac:chgData name="HELIO LUIS DA SILVA RODRIGUES" userId="b9d9b35b-b22d-49fc-9b0b-5fe955f9bcda" providerId="ADAL" clId="{70FC7577-A32F-4867-B864-59E4811DCF8A}" dt="2023-09-18T01:23:22.846" v="80" actId="478"/>
          <ac:spMkLst>
            <pc:docMk/>
            <pc:sldMk cId="2433080597" sldId="700"/>
            <ac:spMk id="9" creationId="{1AB397B9-2433-3506-BAF6-F100F91588EE}"/>
          </ac:spMkLst>
        </pc:spChg>
        <pc:spChg chg="mod">
          <ac:chgData name="HELIO LUIS DA SILVA RODRIGUES" userId="b9d9b35b-b22d-49fc-9b0b-5fe955f9bcda" providerId="ADAL" clId="{70FC7577-A32F-4867-B864-59E4811DCF8A}" dt="2023-09-18T01:23:25.351" v="81" actId="1076"/>
          <ac:spMkLst>
            <pc:docMk/>
            <pc:sldMk cId="2433080597" sldId="700"/>
            <ac:spMk id="10" creationId="{CE85C7D6-6643-2ED6-3B66-58D4D118BD09}"/>
          </ac:spMkLst>
        </pc:spChg>
        <pc:picChg chg="add mod">
          <ac:chgData name="HELIO LUIS DA SILVA RODRIGUES" userId="b9d9b35b-b22d-49fc-9b0b-5fe955f9bcda" providerId="ADAL" clId="{70FC7577-A32F-4867-B864-59E4811DCF8A}" dt="2023-09-18T01:23:20.783" v="79" actId="1076"/>
          <ac:picMkLst>
            <pc:docMk/>
            <pc:sldMk cId="2433080597" sldId="700"/>
            <ac:picMk id="3" creationId="{7376B081-B110-9657-03A9-E29B40BA218F}"/>
          </ac:picMkLst>
        </pc:picChg>
        <pc:picChg chg="del">
          <ac:chgData name="HELIO LUIS DA SILVA RODRIGUES" userId="b9d9b35b-b22d-49fc-9b0b-5fe955f9bcda" providerId="ADAL" clId="{70FC7577-A32F-4867-B864-59E4811DCF8A}" dt="2023-09-18T01:23:18.288" v="77" actId="478"/>
          <ac:picMkLst>
            <pc:docMk/>
            <pc:sldMk cId="2433080597" sldId="700"/>
            <ac:picMk id="8" creationId="{3F73744D-E466-0EA2-0894-C6E0BFFA66B0}"/>
          </ac:picMkLst>
        </pc:picChg>
        <pc:picChg chg="del">
          <ac:chgData name="HELIO LUIS DA SILVA RODRIGUES" userId="b9d9b35b-b22d-49fc-9b0b-5fe955f9bcda" providerId="ADAL" clId="{70FC7577-A32F-4867-B864-59E4811DCF8A}" dt="2023-09-18T01:23:25.980" v="82" actId="478"/>
          <ac:picMkLst>
            <pc:docMk/>
            <pc:sldMk cId="2433080597" sldId="700"/>
            <ac:picMk id="14" creationId="{1048F25A-15B8-1231-B4E1-5F39A0ED4624}"/>
          </ac:picMkLst>
        </pc:picChg>
      </pc:sldChg>
      <pc:sldChg chg="add">
        <pc:chgData name="HELIO LUIS DA SILVA RODRIGUES" userId="b9d9b35b-b22d-49fc-9b0b-5fe955f9bcda" providerId="ADAL" clId="{70FC7577-A32F-4867-B864-59E4811DCF8A}" dt="2023-09-18T01:28:45.550" v="120" actId="2890"/>
        <pc:sldMkLst>
          <pc:docMk/>
          <pc:sldMk cId="3761648861" sldId="700"/>
        </pc:sldMkLst>
      </pc:sldChg>
      <pc:sldChg chg="del">
        <pc:chgData name="HELIO LUIS DA SILVA RODRIGUES" userId="b9d9b35b-b22d-49fc-9b0b-5fe955f9bcda" providerId="ADAL" clId="{70FC7577-A32F-4867-B864-59E4811DCF8A}" dt="2023-09-17T21:55:39.149" v="0" actId="47"/>
        <pc:sldMkLst>
          <pc:docMk/>
          <pc:sldMk cId="1667938364" sldId="701"/>
        </pc:sldMkLst>
      </pc:sldChg>
      <pc:sldChg chg="addSp delSp modSp add mod ord">
        <pc:chgData name="HELIO LUIS DA SILVA RODRIGUES" userId="b9d9b35b-b22d-49fc-9b0b-5fe955f9bcda" providerId="ADAL" clId="{70FC7577-A32F-4867-B864-59E4811DCF8A}" dt="2023-09-18T01:37:52.923" v="337" actId="20577"/>
        <pc:sldMkLst>
          <pc:docMk/>
          <pc:sldMk cId="1710457614" sldId="701"/>
        </pc:sldMkLst>
        <pc:spChg chg="del">
          <ac:chgData name="HELIO LUIS DA SILVA RODRIGUES" userId="b9d9b35b-b22d-49fc-9b0b-5fe955f9bcda" providerId="ADAL" clId="{70FC7577-A32F-4867-B864-59E4811DCF8A}" dt="2023-09-18T01:34:21.018" v="261" actId="478"/>
          <ac:spMkLst>
            <pc:docMk/>
            <pc:sldMk cId="1710457614" sldId="701"/>
            <ac:spMk id="8" creationId="{D29352CA-EDCA-5AAB-0C6B-59927BDD1358}"/>
          </ac:spMkLst>
        </pc:spChg>
        <pc:spChg chg="add mod">
          <ac:chgData name="HELIO LUIS DA SILVA RODRIGUES" userId="b9d9b35b-b22d-49fc-9b0b-5fe955f9bcda" providerId="ADAL" clId="{70FC7577-A32F-4867-B864-59E4811DCF8A}" dt="2023-09-18T01:37:52.923" v="337" actId="20577"/>
          <ac:spMkLst>
            <pc:docMk/>
            <pc:sldMk cId="1710457614" sldId="701"/>
            <ac:spMk id="9" creationId="{8C14C65F-1554-277A-3512-974A8FCF5A31}"/>
          </ac:spMkLst>
        </pc:spChg>
        <pc:spChg chg="del">
          <ac:chgData name="HELIO LUIS DA SILVA RODRIGUES" userId="b9d9b35b-b22d-49fc-9b0b-5fe955f9bcda" providerId="ADAL" clId="{70FC7577-A32F-4867-B864-59E4811DCF8A}" dt="2023-09-18T01:34:21.987" v="262" actId="478"/>
          <ac:spMkLst>
            <pc:docMk/>
            <pc:sldMk cId="1710457614" sldId="701"/>
            <ac:spMk id="12" creationId="{61A55266-5009-5BA6-158F-00C5986BBCD8}"/>
          </ac:spMkLst>
        </pc:spChg>
        <pc:picChg chg="add mod modCrop">
          <ac:chgData name="HELIO LUIS DA SILVA RODRIGUES" userId="b9d9b35b-b22d-49fc-9b0b-5fe955f9bcda" providerId="ADAL" clId="{70FC7577-A32F-4867-B864-59E4811DCF8A}" dt="2023-09-18T01:36:20.982" v="310" actId="1076"/>
          <ac:picMkLst>
            <pc:docMk/>
            <pc:sldMk cId="1710457614" sldId="701"/>
            <ac:picMk id="6" creationId="{8C1678D7-66CC-D815-5F56-0D371296096B}"/>
          </ac:picMkLst>
        </pc:picChg>
        <pc:picChg chg="del">
          <ac:chgData name="HELIO LUIS DA SILVA RODRIGUES" userId="b9d9b35b-b22d-49fc-9b0b-5fe955f9bcda" providerId="ADAL" clId="{70FC7577-A32F-4867-B864-59E4811DCF8A}" dt="2023-09-18T01:34:22.308" v="263" actId="478"/>
          <ac:picMkLst>
            <pc:docMk/>
            <pc:sldMk cId="1710457614" sldId="701"/>
            <ac:picMk id="14" creationId="{3B62633E-B23D-7AD9-328E-CB4B6449FA0D}"/>
          </ac:picMkLst>
        </pc:picChg>
      </pc:sldChg>
      <pc:sldChg chg="modSp add mod">
        <pc:chgData name="HELIO LUIS DA SILVA RODRIGUES" userId="b9d9b35b-b22d-49fc-9b0b-5fe955f9bcda" providerId="ADAL" clId="{70FC7577-A32F-4867-B864-59E4811DCF8A}" dt="2023-09-18T01:35:57.760" v="305" actId="1076"/>
        <pc:sldMkLst>
          <pc:docMk/>
          <pc:sldMk cId="462056991" sldId="702"/>
        </pc:sldMkLst>
        <pc:spChg chg="mod">
          <ac:chgData name="HELIO LUIS DA SILVA RODRIGUES" userId="b9d9b35b-b22d-49fc-9b0b-5fe955f9bcda" providerId="ADAL" clId="{70FC7577-A32F-4867-B864-59E4811DCF8A}" dt="2023-09-18T01:35:57.760" v="305" actId="1076"/>
          <ac:spMkLst>
            <pc:docMk/>
            <pc:sldMk cId="462056991" sldId="702"/>
            <ac:spMk id="9" creationId="{8C14C65F-1554-277A-3512-974A8FCF5A31}"/>
          </ac:spMkLst>
        </pc:spChg>
        <pc:picChg chg="mod modCrop">
          <ac:chgData name="HELIO LUIS DA SILVA RODRIGUES" userId="b9d9b35b-b22d-49fc-9b0b-5fe955f9bcda" providerId="ADAL" clId="{70FC7577-A32F-4867-B864-59E4811DCF8A}" dt="2023-09-18T01:35:52.076" v="304" actId="1076"/>
          <ac:picMkLst>
            <pc:docMk/>
            <pc:sldMk cId="462056991" sldId="702"/>
            <ac:picMk id="6" creationId="{8C1678D7-66CC-D815-5F56-0D371296096B}"/>
          </ac:picMkLst>
        </pc:picChg>
      </pc:sldChg>
      <pc:sldChg chg="del">
        <pc:chgData name="HELIO LUIS DA SILVA RODRIGUES" userId="b9d9b35b-b22d-49fc-9b0b-5fe955f9bcda" providerId="ADAL" clId="{70FC7577-A32F-4867-B864-59E4811DCF8A}" dt="2023-09-17T21:56:29.476" v="59" actId="47"/>
        <pc:sldMkLst>
          <pc:docMk/>
          <pc:sldMk cId="2861933023" sldId="702"/>
        </pc:sldMkLst>
      </pc:sldChg>
      <pc:sldChg chg="delSp modSp add mod">
        <pc:chgData name="HELIO LUIS DA SILVA RODRIGUES" userId="b9d9b35b-b22d-49fc-9b0b-5fe955f9bcda" providerId="ADAL" clId="{70FC7577-A32F-4867-B864-59E4811DCF8A}" dt="2023-09-18T01:41:50.637" v="385" actId="1076"/>
        <pc:sldMkLst>
          <pc:docMk/>
          <pc:sldMk cId="1447845887" sldId="703"/>
        </pc:sldMkLst>
        <pc:spChg chg="mod">
          <ac:chgData name="HELIO LUIS DA SILVA RODRIGUES" userId="b9d9b35b-b22d-49fc-9b0b-5fe955f9bcda" providerId="ADAL" clId="{70FC7577-A32F-4867-B864-59E4811DCF8A}" dt="2023-09-18T01:41:50.637" v="385" actId="1076"/>
          <ac:spMkLst>
            <pc:docMk/>
            <pc:sldMk cId="1447845887" sldId="703"/>
            <ac:spMk id="8" creationId="{D29352CA-EDCA-5AAB-0C6B-59927BDD1358}"/>
          </ac:spMkLst>
        </pc:spChg>
        <pc:spChg chg="del">
          <ac:chgData name="HELIO LUIS DA SILVA RODRIGUES" userId="b9d9b35b-b22d-49fc-9b0b-5fe955f9bcda" providerId="ADAL" clId="{70FC7577-A32F-4867-B864-59E4811DCF8A}" dt="2023-09-18T01:39:54.262" v="340" actId="478"/>
          <ac:spMkLst>
            <pc:docMk/>
            <pc:sldMk cId="1447845887" sldId="703"/>
            <ac:spMk id="12" creationId="{61A55266-5009-5BA6-158F-00C5986BBCD8}"/>
          </ac:spMkLst>
        </pc:spChg>
        <pc:picChg chg="del">
          <ac:chgData name="HELIO LUIS DA SILVA RODRIGUES" userId="b9d9b35b-b22d-49fc-9b0b-5fe955f9bcda" providerId="ADAL" clId="{70FC7577-A32F-4867-B864-59E4811DCF8A}" dt="2023-09-18T01:39:54.777" v="341" actId="478"/>
          <ac:picMkLst>
            <pc:docMk/>
            <pc:sldMk cId="1447845887" sldId="703"/>
            <ac:picMk id="14" creationId="{3B62633E-B23D-7AD9-328E-CB4B6449FA0D}"/>
          </ac:picMkLst>
        </pc:picChg>
      </pc:sldChg>
      <pc:sldChg chg="modSp add mod">
        <pc:chgData name="HELIO LUIS DA SILVA RODRIGUES" userId="b9d9b35b-b22d-49fc-9b0b-5fe955f9bcda" providerId="ADAL" clId="{70FC7577-A32F-4867-B864-59E4811DCF8A}" dt="2023-09-18T01:41:46.766" v="384" actId="207"/>
        <pc:sldMkLst>
          <pc:docMk/>
          <pc:sldMk cId="2782401058" sldId="704"/>
        </pc:sldMkLst>
        <pc:spChg chg="mod">
          <ac:chgData name="HELIO LUIS DA SILVA RODRIGUES" userId="b9d9b35b-b22d-49fc-9b0b-5fe955f9bcda" providerId="ADAL" clId="{70FC7577-A32F-4867-B864-59E4811DCF8A}" dt="2023-09-18T01:41:46.766" v="384" actId="207"/>
          <ac:spMkLst>
            <pc:docMk/>
            <pc:sldMk cId="2782401058" sldId="704"/>
            <ac:spMk id="8" creationId="{D29352CA-EDCA-5AAB-0C6B-59927BDD1358}"/>
          </ac:spMkLst>
        </pc:spChg>
      </pc:sldChg>
      <pc:sldChg chg="addSp delSp modSp add mod">
        <pc:chgData name="HELIO LUIS DA SILVA RODRIGUES" userId="b9d9b35b-b22d-49fc-9b0b-5fe955f9bcda" providerId="ADAL" clId="{70FC7577-A32F-4867-B864-59E4811DCF8A}" dt="2023-09-18T01:42:50.205" v="402" actId="1076"/>
        <pc:sldMkLst>
          <pc:docMk/>
          <pc:sldMk cId="2124129481" sldId="705"/>
        </pc:sldMkLst>
        <pc:spChg chg="del">
          <ac:chgData name="HELIO LUIS DA SILVA RODRIGUES" userId="b9d9b35b-b22d-49fc-9b0b-5fe955f9bcda" providerId="ADAL" clId="{70FC7577-A32F-4867-B864-59E4811DCF8A}" dt="2023-09-18T01:42:13.661" v="387" actId="478"/>
          <ac:spMkLst>
            <pc:docMk/>
            <pc:sldMk cId="2124129481" sldId="705"/>
            <ac:spMk id="8" creationId="{D29352CA-EDCA-5AAB-0C6B-59927BDD1358}"/>
          </ac:spMkLst>
        </pc:spChg>
        <pc:picChg chg="add mod">
          <ac:chgData name="HELIO LUIS DA SILVA RODRIGUES" userId="b9d9b35b-b22d-49fc-9b0b-5fe955f9bcda" providerId="ADAL" clId="{70FC7577-A32F-4867-B864-59E4811DCF8A}" dt="2023-09-18T01:42:50.205" v="402" actId="1076"/>
          <ac:picMkLst>
            <pc:docMk/>
            <pc:sldMk cId="2124129481" sldId="705"/>
            <ac:picMk id="6" creationId="{9B05B027-CC6F-28DD-214D-B4FCACC3B072}"/>
          </ac:picMkLst>
        </pc:picChg>
        <pc:picChg chg="add mod">
          <ac:chgData name="HELIO LUIS DA SILVA RODRIGUES" userId="b9d9b35b-b22d-49fc-9b0b-5fe955f9bcda" providerId="ADAL" clId="{70FC7577-A32F-4867-B864-59E4811DCF8A}" dt="2023-09-18T01:42:48.757" v="401" actId="14100"/>
          <ac:picMkLst>
            <pc:docMk/>
            <pc:sldMk cId="2124129481" sldId="705"/>
            <ac:picMk id="9" creationId="{D5B87BCD-9554-262D-BDC7-4E77E7C978A6}"/>
          </ac:picMkLst>
        </pc:picChg>
      </pc:sldChg>
      <pc:sldChg chg="add">
        <pc:chgData name="HELIO LUIS DA SILVA RODRIGUES" userId="b9d9b35b-b22d-49fc-9b0b-5fe955f9bcda" providerId="ADAL" clId="{70FC7577-A32F-4867-B864-59E4811DCF8A}" dt="2023-09-18T01:46:24.475" v="403" actId="2890"/>
        <pc:sldMkLst>
          <pc:docMk/>
          <pc:sldMk cId="1351708111" sldId="706"/>
        </pc:sldMkLst>
      </pc:sldChg>
      <pc:sldChg chg="addSp delSp modSp add mod">
        <pc:chgData name="HELIO LUIS DA SILVA RODRIGUES" userId="b9d9b35b-b22d-49fc-9b0b-5fe955f9bcda" providerId="ADAL" clId="{70FC7577-A32F-4867-B864-59E4811DCF8A}" dt="2023-09-18T01:52:01.472" v="446" actId="1076"/>
        <pc:sldMkLst>
          <pc:docMk/>
          <pc:sldMk cId="3571070923" sldId="707"/>
        </pc:sldMkLst>
        <pc:spChg chg="mod">
          <ac:chgData name="HELIO LUIS DA SILVA RODRIGUES" userId="b9d9b35b-b22d-49fc-9b0b-5fe955f9bcda" providerId="ADAL" clId="{70FC7577-A32F-4867-B864-59E4811DCF8A}" dt="2023-09-18T01:51:57.448" v="443" actId="1076"/>
          <ac:spMkLst>
            <pc:docMk/>
            <pc:sldMk cId="3571070923" sldId="707"/>
            <ac:spMk id="9" creationId="{8C14C65F-1554-277A-3512-974A8FCF5A31}"/>
          </ac:spMkLst>
        </pc:spChg>
        <pc:picChg chg="del">
          <ac:chgData name="HELIO LUIS DA SILVA RODRIGUES" userId="b9d9b35b-b22d-49fc-9b0b-5fe955f9bcda" providerId="ADAL" clId="{70FC7577-A32F-4867-B864-59E4811DCF8A}" dt="2023-09-18T01:50:50.653" v="418" actId="478"/>
          <ac:picMkLst>
            <pc:docMk/>
            <pc:sldMk cId="3571070923" sldId="707"/>
            <ac:picMk id="6" creationId="{8C1678D7-66CC-D815-5F56-0D371296096B}"/>
          </ac:picMkLst>
        </pc:picChg>
        <pc:picChg chg="add mod">
          <ac:chgData name="HELIO LUIS DA SILVA RODRIGUES" userId="b9d9b35b-b22d-49fc-9b0b-5fe955f9bcda" providerId="ADAL" clId="{70FC7577-A32F-4867-B864-59E4811DCF8A}" dt="2023-09-18T01:52:01.472" v="446" actId="1076"/>
          <ac:picMkLst>
            <pc:docMk/>
            <pc:sldMk cId="3571070923" sldId="707"/>
            <ac:picMk id="7" creationId="{9B2EF40C-DBC7-536B-5157-F29EBF5ADD2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2:37.073" v="453" actId="1076"/>
        <pc:sldMkLst>
          <pc:docMk/>
          <pc:sldMk cId="1024481046" sldId="708"/>
        </pc:sldMkLst>
        <pc:spChg chg="del">
          <ac:chgData name="HELIO LUIS DA SILVA RODRIGUES" userId="b9d9b35b-b22d-49fc-9b0b-5fe955f9bcda" providerId="ADAL" clId="{70FC7577-A32F-4867-B864-59E4811DCF8A}" dt="2023-09-18T01:52:29.925" v="448" actId="478"/>
          <ac:spMkLst>
            <pc:docMk/>
            <pc:sldMk cId="1024481046" sldId="708"/>
            <ac:spMk id="9" creationId="{8C14C65F-1554-277A-3512-974A8FCF5A31}"/>
          </ac:spMkLst>
        </pc:spChg>
        <pc:picChg chg="add mod">
          <ac:chgData name="HELIO LUIS DA SILVA RODRIGUES" userId="b9d9b35b-b22d-49fc-9b0b-5fe955f9bcda" providerId="ADAL" clId="{70FC7577-A32F-4867-B864-59E4811DCF8A}" dt="2023-09-18T01:52:37.073" v="453" actId="1076"/>
          <ac:picMkLst>
            <pc:docMk/>
            <pc:sldMk cId="1024481046" sldId="708"/>
            <ac:picMk id="6" creationId="{EBBA5B6D-29C5-0C6A-7D7C-AF5ADD73C7F1}"/>
          </ac:picMkLst>
        </pc:picChg>
        <pc:picChg chg="del">
          <ac:chgData name="HELIO LUIS DA SILVA RODRIGUES" userId="b9d9b35b-b22d-49fc-9b0b-5fe955f9bcda" providerId="ADAL" clId="{70FC7577-A32F-4867-B864-59E4811DCF8A}" dt="2023-09-18T01:52:30.630" v="449" actId="478"/>
          <ac:picMkLst>
            <pc:docMk/>
            <pc:sldMk cId="1024481046" sldId="708"/>
            <ac:picMk id="7" creationId="{9B2EF40C-DBC7-536B-5157-F29EBF5ADD2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3:04.991" v="459" actId="1076"/>
        <pc:sldMkLst>
          <pc:docMk/>
          <pc:sldMk cId="1170516275" sldId="709"/>
        </pc:sldMkLst>
        <pc:picChg chg="del">
          <ac:chgData name="HELIO LUIS DA SILVA RODRIGUES" userId="b9d9b35b-b22d-49fc-9b0b-5fe955f9bcda" providerId="ADAL" clId="{70FC7577-A32F-4867-B864-59E4811DCF8A}" dt="2023-09-18T01:53:00.444" v="455" actId="478"/>
          <ac:picMkLst>
            <pc:docMk/>
            <pc:sldMk cId="1170516275" sldId="709"/>
            <ac:picMk id="6" creationId="{EBBA5B6D-29C5-0C6A-7D7C-AF5ADD73C7F1}"/>
          </ac:picMkLst>
        </pc:picChg>
        <pc:picChg chg="add mod">
          <ac:chgData name="HELIO LUIS DA SILVA RODRIGUES" userId="b9d9b35b-b22d-49fc-9b0b-5fe955f9bcda" providerId="ADAL" clId="{70FC7577-A32F-4867-B864-59E4811DCF8A}" dt="2023-09-18T01:53:04.991" v="459" actId="1076"/>
          <ac:picMkLst>
            <pc:docMk/>
            <pc:sldMk cId="1170516275" sldId="709"/>
            <ac:picMk id="7" creationId="{5D00C4E0-BA1A-AA2F-95F0-6E6C28A9C4A6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3:30.611" v="465" actId="1076"/>
        <pc:sldMkLst>
          <pc:docMk/>
          <pc:sldMk cId="1819881731" sldId="710"/>
        </pc:sldMkLst>
        <pc:picChg chg="add mod">
          <ac:chgData name="HELIO LUIS DA SILVA RODRIGUES" userId="b9d9b35b-b22d-49fc-9b0b-5fe955f9bcda" providerId="ADAL" clId="{70FC7577-A32F-4867-B864-59E4811DCF8A}" dt="2023-09-18T01:53:30.611" v="465" actId="1076"/>
          <ac:picMkLst>
            <pc:docMk/>
            <pc:sldMk cId="1819881731" sldId="710"/>
            <ac:picMk id="6" creationId="{99D84596-9015-61D8-06D8-AB58FD86E641}"/>
          </ac:picMkLst>
        </pc:picChg>
        <pc:picChg chg="del">
          <ac:chgData name="HELIO LUIS DA SILVA RODRIGUES" userId="b9d9b35b-b22d-49fc-9b0b-5fe955f9bcda" providerId="ADAL" clId="{70FC7577-A32F-4867-B864-59E4811DCF8A}" dt="2023-09-18T01:53:26.442" v="461" actId="478"/>
          <ac:picMkLst>
            <pc:docMk/>
            <pc:sldMk cId="1819881731" sldId="710"/>
            <ac:picMk id="7" creationId="{5D00C4E0-BA1A-AA2F-95F0-6E6C28A9C4A6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4:24.058" v="471" actId="1076"/>
        <pc:sldMkLst>
          <pc:docMk/>
          <pc:sldMk cId="604515973" sldId="711"/>
        </pc:sldMkLst>
        <pc:picChg chg="del">
          <ac:chgData name="HELIO LUIS DA SILVA RODRIGUES" userId="b9d9b35b-b22d-49fc-9b0b-5fe955f9bcda" providerId="ADAL" clId="{70FC7577-A32F-4867-B864-59E4811DCF8A}" dt="2023-09-18T01:54:19.396" v="467" actId="478"/>
          <ac:picMkLst>
            <pc:docMk/>
            <pc:sldMk cId="604515973" sldId="711"/>
            <ac:picMk id="6" creationId="{99D84596-9015-61D8-06D8-AB58FD86E641}"/>
          </ac:picMkLst>
        </pc:picChg>
        <pc:picChg chg="add mod">
          <ac:chgData name="HELIO LUIS DA SILVA RODRIGUES" userId="b9d9b35b-b22d-49fc-9b0b-5fe955f9bcda" providerId="ADAL" clId="{70FC7577-A32F-4867-B864-59E4811DCF8A}" dt="2023-09-18T01:54:24.058" v="471" actId="1076"/>
          <ac:picMkLst>
            <pc:docMk/>
            <pc:sldMk cId="604515973" sldId="711"/>
            <ac:picMk id="7" creationId="{2CCE7E99-F340-4447-BD23-17F628A922A0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5:20.444" v="477" actId="1076"/>
        <pc:sldMkLst>
          <pc:docMk/>
          <pc:sldMk cId="3596838092" sldId="712"/>
        </pc:sldMkLst>
        <pc:picChg chg="add mod">
          <ac:chgData name="HELIO LUIS DA SILVA RODRIGUES" userId="b9d9b35b-b22d-49fc-9b0b-5fe955f9bcda" providerId="ADAL" clId="{70FC7577-A32F-4867-B864-59E4811DCF8A}" dt="2023-09-18T01:55:20.444" v="477" actId="1076"/>
          <ac:picMkLst>
            <pc:docMk/>
            <pc:sldMk cId="3596838092" sldId="712"/>
            <ac:picMk id="6" creationId="{3188031F-9AC0-E4CB-3567-08471F6D67B4}"/>
          </ac:picMkLst>
        </pc:picChg>
        <pc:picChg chg="del">
          <ac:chgData name="HELIO LUIS DA SILVA RODRIGUES" userId="b9d9b35b-b22d-49fc-9b0b-5fe955f9bcda" providerId="ADAL" clId="{70FC7577-A32F-4867-B864-59E4811DCF8A}" dt="2023-09-18T01:55:15.476" v="473" actId="478"/>
          <ac:picMkLst>
            <pc:docMk/>
            <pc:sldMk cId="3596838092" sldId="712"/>
            <ac:picMk id="7" creationId="{2CCE7E99-F340-4447-BD23-17F628A922A0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5:46.725" v="482" actId="14100"/>
        <pc:sldMkLst>
          <pc:docMk/>
          <pc:sldMk cId="805899742" sldId="713"/>
        </pc:sldMkLst>
        <pc:picChg chg="del">
          <ac:chgData name="HELIO LUIS DA SILVA RODRIGUES" userId="b9d9b35b-b22d-49fc-9b0b-5fe955f9bcda" providerId="ADAL" clId="{70FC7577-A32F-4867-B864-59E4811DCF8A}" dt="2023-09-18T01:55:28.633" v="479" actId="478"/>
          <ac:picMkLst>
            <pc:docMk/>
            <pc:sldMk cId="805899742" sldId="713"/>
            <ac:picMk id="6" creationId="{3188031F-9AC0-E4CB-3567-08471F6D67B4}"/>
          </ac:picMkLst>
        </pc:picChg>
        <pc:picChg chg="add mod">
          <ac:chgData name="HELIO LUIS DA SILVA RODRIGUES" userId="b9d9b35b-b22d-49fc-9b0b-5fe955f9bcda" providerId="ADAL" clId="{70FC7577-A32F-4867-B864-59E4811DCF8A}" dt="2023-09-18T01:55:46.725" v="482" actId="14100"/>
          <ac:picMkLst>
            <pc:docMk/>
            <pc:sldMk cId="805899742" sldId="713"/>
            <ac:picMk id="7" creationId="{7AD339CA-78C0-DEBD-390F-4D79912FE918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02.125" v="488" actId="1076"/>
        <pc:sldMkLst>
          <pc:docMk/>
          <pc:sldMk cId="3623685268" sldId="714"/>
        </pc:sldMkLst>
        <pc:picChg chg="add mod">
          <ac:chgData name="HELIO LUIS DA SILVA RODRIGUES" userId="b9d9b35b-b22d-49fc-9b0b-5fe955f9bcda" providerId="ADAL" clId="{70FC7577-A32F-4867-B864-59E4811DCF8A}" dt="2023-09-18T01:58:02.125" v="488" actId="1076"/>
          <ac:picMkLst>
            <pc:docMk/>
            <pc:sldMk cId="3623685268" sldId="714"/>
            <ac:picMk id="6" creationId="{FCF4D1F4-F88B-ACBB-8219-1F35185B7978}"/>
          </ac:picMkLst>
        </pc:picChg>
        <pc:picChg chg="del">
          <ac:chgData name="HELIO LUIS DA SILVA RODRIGUES" userId="b9d9b35b-b22d-49fc-9b0b-5fe955f9bcda" providerId="ADAL" clId="{70FC7577-A32F-4867-B864-59E4811DCF8A}" dt="2023-09-18T01:57:57.354" v="484" actId="478"/>
          <ac:picMkLst>
            <pc:docMk/>
            <pc:sldMk cId="3623685268" sldId="714"/>
            <ac:picMk id="7" creationId="{7AD339CA-78C0-DEBD-390F-4D79912FE918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22.460" v="496" actId="1076"/>
        <pc:sldMkLst>
          <pc:docMk/>
          <pc:sldMk cId="1941936425" sldId="715"/>
        </pc:sldMkLst>
        <pc:picChg chg="del">
          <ac:chgData name="HELIO LUIS DA SILVA RODRIGUES" userId="b9d9b35b-b22d-49fc-9b0b-5fe955f9bcda" providerId="ADAL" clId="{70FC7577-A32F-4867-B864-59E4811DCF8A}" dt="2023-09-18T01:58:15.833" v="490" actId="478"/>
          <ac:picMkLst>
            <pc:docMk/>
            <pc:sldMk cId="1941936425" sldId="715"/>
            <ac:picMk id="6" creationId="{FCF4D1F4-F88B-ACBB-8219-1F35185B7978}"/>
          </ac:picMkLst>
        </pc:picChg>
        <pc:picChg chg="add mod">
          <ac:chgData name="HELIO LUIS DA SILVA RODRIGUES" userId="b9d9b35b-b22d-49fc-9b0b-5fe955f9bcda" providerId="ADAL" clId="{70FC7577-A32F-4867-B864-59E4811DCF8A}" dt="2023-09-18T01:58:22.460" v="496" actId="1076"/>
          <ac:picMkLst>
            <pc:docMk/>
            <pc:sldMk cId="1941936425" sldId="715"/>
            <ac:picMk id="7" creationId="{A0E858DA-ABE5-FED3-8935-35E91267C892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1:58:50.297" v="503" actId="1076"/>
        <pc:sldMkLst>
          <pc:docMk/>
          <pc:sldMk cId="2597085979" sldId="716"/>
        </pc:sldMkLst>
        <pc:picChg chg="add mod">
          <ac:chgData name="HELIO LUIS DA SILVA RODRIGUES" userId="b9d9b35b-b22d-49fc-9b0b-5fe955f9bcda" providerId="ADAL" clId="{70FC7577-A32F-4867-B864-59E4811DCF8A}" dt="2023-09-18T01:58:50.297" v="503" actId="1076"/>
          <ac:picMkLst>
            <pc:docMk/>
            <pc:sldMk cId="2597085979" sldId="716"/>
            <ac:picMk id="6" creationId="{D898A3E6-A819-51F8-A208-3E6601EB1A78}"/>
          </ac:picMkLst>
        </pc:picChg>
        <pc:picChg chg="del">
          <ac:chgData name="HELIO LUIS DA SILVA RODRIGUES" userId="b9d9b35b-b22d-49fc-9b0b-5fe955f9bcda" providerId="ADAL" clId="{70FC7577-A32F-4867-B864-59E4811DCF8A}" dt="2023-09-18T01:58:43.965" v="498" actId="478"/>
          <ac:picMkLst>
            <pc:docMk/>
            <pc:sldMk cId="2597085979" sldId="716"/>
            <ac:picMk id="7" creationId="{A0E858DA-ABE5-FED3-8935-35E91267C892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0:16.163" v="516" actId="255"/>
        <pc:sldMkLst>
          <pc:docMk/>
          <pc:sldMk cId="2915865131" sldId="717"/>
        </pc:sldMkLst>
        <pc:spChg chg="add mod">
          <ac:chgData name="HELIO LUIS DA SILVA RODRIGUES" userId="b9d9b35b-b22d-49fc-9b0b-5fe955f9bcda" providerId="ADAL" clId="{70FC7577-A32F-4867-B864-59E4811DCF8A}" dt="2023-09-18T02:00:16.163" v="516" actId="255"/>
          <ac:spMkLst>
            <pc:docMk/>
            <pc:sldMk cId="2915865131" sldId="717"/>
            <ac:spMk id="8" creationId="{03DE9F08-D9AA-97A1-7CC4-F21F00A06D2E}"/>
          </ac:spMkLst>
        </pc:spChg>
        <pc:spChg chg="add mod">
          <ac:chgData name="HELIO LUIS DA SILVA RODRIGUES" userId="b9d9b35b-b22d-49fc-9b0b-5fe955f9bcda" providerId="ADAL" clId="{70FC7577-A32F-4867-B864-59E4811DCF8A}" dt="2023-09-18T02:00:16.163" v="516" actId="255"/>
          <ac:spMkLst>
            <pc:docMk/>
            <pc:sldMk cId="2915865131" sldId="717"/>
            <ac:spMk id="9" creationId="{0AE6A884-7613-1C58-E0BF-9598471FABC8}"/>
          </ac:spMkLst>
        </pc:spChg>
        <pc:picChg chg="del">
          <ac:chgData name="HELIO LUIS DA SILVA RODRIGUES" userId="b9d9b35b-b22d-49fc-9b0b-5fe955f9bcda" providerId="ADAL" clId="{70FC7577-A32F-4867-B864-59E4811DCF8A}" dt="2023-09-18T01:59:45.654" v="505" actId="478"/>
          <ac:picMkLst>
            <pc:docMk/>
            <pc:sldMk cId="2915865131" sldId="717"/>
            <ac:picMk id="6" creationId="{D898A3E6-A819-51F8-A208-3E6601EB1A78}"/>
          </ac:picMkLst>
        </pc:picChg>
        <pc:picChg chg="add mod">
          <ac:chgData name="HELIO LUIS DA SILVA RODRIGUES" userId="b9d9b35b-b22d-49fc-9b0b-5fe955f9bcda" providerId="ADAL" clId="{70FC7577-A32F-4867-B864-59E4811DCF8A}" dt="2023-09-18T01:59:52.020" v="510" actId="14100"/>
          <ac:picMkLst>
            <pc:docMk/>
            <pc:sldMk cId="2915865131" sldId="717"/>
            <ac:picMk id="7" creationId="{C29C8247-F09C-6842-D602-478F8DA0E51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0:41.068" v="522" actId="1076"/>
        <pc:sldMkLst>
          <pc:docMk/>
          <pc:sldMk cId="931517379" sldId="718"/>
        </pc:sldMkLst>
        <pc:picChg chg="add mod">
          <ac:chgData name="HELIO LUIS DA SILVA RODRIGUES" userId="b9d9b35b-b22d-49fc-9b0b-5fe955f9bcda" providerId="ADAL" clId="{70FC7577-A32F-4867-B864-59E4811DCF8A}" dt="2023-09-18T02:00:41.068" v="522" actId="1076"/>
          <ac:picMkLst>
            <pc:docMk/>
            <pc:sldMk cId="931517379" sldId="718"/>
            <ac:picMk id="6" creationId="{C42A28AA-9F53-6773-1DF5-70548B56645A}"/>
          </ac:picMkLst>
        </pc:picChg>
        <pc:picChg chg="del">
          <ac:chgData name="HELIO LUIS DA SILVA RODRIGUES" userId="b9d9b35b-b22d-49fc-9b0b-5fe955f9bcda" providerId="ADAL" clId="{70FC7577-A32F-4867-B864-59E4811DCF8A}" dt="2023-09-18T02:00:35.432" v="518" actId="478"/>
          <ac:picMkLst>
            <pc:docMk/>
            <pc:sldMk cId="931517379" sldId="718"/>
            <ac:picMk id="7" creationId="{C29C8247-F09C-6842-D602-478F8DA0E51B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1:17.716" v="528" actId="1076"/>
        <pc:sldMkLst>
          <pc:docMk/>
          <pc:sldMk cId="2842335506" sldId="719"/>
        </pc:sldMkLst>
        <pc:picChg chg="del">
          <ac:chgData name="HELIO LUIS DA SILVA RODRIGUES" userId="b9d9b35b-b22d-49fc-9b0b-5fe955f9bcda" providerId="ADAL" clId="{70FC7577-A32F-4867-B864-59E4811DCF8A}" dt="2023-09-18T02:01:13.306" v="524" actId="478"/>
          <ac:picMkLst>
            <pc:docMk/>
            <pc:sldMk cId="2842335506" sldId="719"/>
            <ac:picMk id="6" creationId="{C42A28AA-9F53-6773-1DF5-70548B56645A}"/>
          </ac:picMkLst>
        </pc:picChg>
        <pc:picChg chg="add mod">
          <ac:chgData name="HELIO LUIS DA SILVA RODRIGUES" userId="b9d9b35b-b22d-49fc-9b0b-5fe955f9bcda" providerId="ADAL" clId="{70FC7577-A32F-4867-B864-59E4811DCF8A}" dt="2023-09-18T02:01:17.716" v="528" actId="1076"/>
          <ac:picMkLst>
            <pc:docMk/>
            <pc:sldMk cId="2842335506" sldId="719"/>
            <ac:picMk id="7" creationId="{EF90F472-9A97-F3F1-A18A-716F67AF0634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2:05.630" v="538" actId="2085"/>
        <pc:sldMkLst>
          <pc:docMk/>
          <pc:sldMk cId="2042579320" sldId="720"/>
        </pc:sldMkLst>
        <pc:spChg chg="add mod">
          <ac:chgData name="HELIO LUIS DA SILVA RODRIGUES" userId="b9d9b35b-b22d-49fc-9b0b-5fe955f9bcda" providerId="ADAL" clId="{70FC7577-A32F-4867-B864-59E4811DCF8A}" dt="2023-09-18T02:02:05.630" v="538" actId="2085"/>
          <ac:spMkLst>
            <pc:docMk/>
            <pc:sldMk cId="2042579320" sldId="720"/>
            <ac:spMk id="10" creationId="{B2FAC84D-57C4-5819-6104-21303D1EC4D0}"/>
          </ac:spMkLst>
        </pc:spChg>
        <pc:picChg chg="add mod">
          <ac:chgData name="HELIO LUIS DA SILVA RODRIGUES" userId="b9d9b35b-b22d-49fc-9b0b-5fe955f9bcda" providerId="ADAL" clId="{70FC7577-A32F-4867-B864-59E4811DCF8A}" dt="2023-09-18T02:01:44.391" v="534" actId="1076"/>
          <ac:picMkLst>
            <pc:docMk/>
            <pc:sldMk cId="2042579320" sldId="720"/>
            <ac:picMk id="6" creationId="{2BF4CFE2-7EF3-5AB2-E5CC-E8B8D46D246C}"/>
          </ac:picMkLst>
        </pc:picChg>
        <pc:picChg chg="del">
          <ac:chgData name="HELIO LUIS DA SILVA RODRIGUES" userId="b9d9b35b-b22d-49fc-9b0b-5fe955f9bcda" providerId="ADAL" clId="{70FC7577-A32F-4867-B864-59E4811DCF8A}" dt="2023-09-18T02:01:39.396" v="530" actId="478"/>
          <ac:picMkLst>
            <pc:docMk/>
            <pc:sldMk cId="2042579320" sldId="720"/>
            <ac:picMk id="7" creationId="{EF90F472-9A97-F3F1-A18A-716F67AF0634}"/>
          </ac:picMkLst>
        </pc:picChg>
      </pc:sldChg>
      <pc:sldChg chg="addSp delSp modSp add mod ord">
        <pc:chgData name="HELIO LUIS DA SILVA RODRIGUES" userId="b9d9b35b-b22d-49fc-9b0b-5fe955f9bcda" providerId="ADAL" clId="{70FC7577-A32F-4867-B864-59E4811DCF8A}" dt="2023-09-18T02:05:00.018" v="549" actId="1076"/>
        <pc:sldMkLst>
          <pc:docMk/>
          <pc:sldMk cId="2574420194" sldId="721"/>
        </pc:sldMkLst>
        <pc:picChg chg="del">
          <ac:chgData name="HELIO LUIS DA SILVA RODRIGUES" userId="b9d9b35b-b22d-49fc-9b0b-5fe955f9bcda" providerId="ADAL" clId="{70FC7577-A32F-4867-B864-59E4811DCF8A}" dt="2023-09-18T02:04:37.839" v="540" actId="478"/>
          <ac:picMkLst>
            <pc:docMk/>
            <pc:sldMk cId="2574420194" sldId="721"/>
            <ac:picMk id="3" creationId="{BBD8EB42-1F80-1B12-4302-29E4C9833341}"/>
          </ac:picMkLst>
        </pc:picChg>
        <pc:picChg chg="add mod">
          <ac:chgData name="HELIO LUIS DA SILVA RODRIGUES" userId="b9d9b35b-b22d-49fc-9b0b-5fe955f9bcda" providerId="ADAL" clId="{70FC7577-A32F-4867-B864-59E4811DCF8A}" dt="2023-09-18T02:04:57.193" v="547" actId="1076"/>
          <ac:picMkLst>
            <pc:docMk/>
            <pc:sldMk cId="2574420194" sldId="721"/>
            <ac:picMk id="5" creationId="{DA3A71F0-71A8-9774-65CF-AE5CFC0A4169}"/>
          </ac:picMkLst>
        </pc:picChg>
        <pc:picChg chg="add mod">
          <ac:chgData name="HELIO LUIS DA SILVA RODRIGUES" userId="b9d9b35b-b22d-49fc-9b0b-5fe955f9bcda" providerId="ADAL" clId="{70FC7577-A32F-4867-B864-59E4811DCF8A}" dt="2023-09-18T02:05:00.018" v="549" actId="1076"/>
          <ac:picMkLst>
            <pc:docMk/>
            <pc:sldMk cId="2574420194" sldId="721"/>
            <ac:picMk id="6" creationId="{CC4E952D-0B9A-D5F2-6A4D-FA20B1B8310C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5:49.021" v="561" actId="207"/>
        <pc:sldMkLst>
          <pc:docMk/>
          <pc:sldMk cId="642164" sldId="722"/>
        </pc:sldMkLst>
        <pc:picChg chg="add mod">
          <ac:chgData name="HELIO LUIS DA SILVA RODRIGUES" userId="b9d9b35b-b22d-49fc-9b0b-5fe955f9bcda" providerId="ADAL" clId="{70FC7577-A32F-4867-B864-59E4811DCF8A}" dt="2023-09-18T02:05:21.441" v="555" actId="1076"/>
          <ac:picMkLst>
            <pc:docMk/>
            <pc:sldMk cId="642164" sldId="722"/>
            <ac:picMk id="3" creationId="{C97A19F7-7D83-99DB-4421-7A85DDF03C16}"/>
          </ac:picMkLst>
        </pc:picChg>
        <pc:picChg chg="del">
          <ac:chgData name="HELIO LUIS DA SILVA RODRIGUES" userId="b9d9b35b-b22d-49fc-9b0b-5fe955f9bcda" providerId="ADAL" clId="{70FC7577-A32F-4867-B864-59E4811DCF8A}" dt="2023-09-18T02:05:16.960" v="551" actId="478"/>
          <ac:picMkLst>
            <pc:docMk/>
            <pc:sldMk cId="642164" sldId="722"/>
            <ac:picMk id="5" creationId="{DA3A71F0-71A8-9774-65CF-AE5CFC0A4169}"/>
          </ac:picMkLst>
        </pc:picChg>
        <pc:picChg chg="del">
          <ac:chgData name="HELIO LUIS DA SILVA RODRIGUES" userId="b9d9b35b-b22d-49fc-9b0b-5fe955f9bcda" providerId="ADAL" clId="{70FC7577-A32F-4867-B864-59E4811DCF8A}" dt="2023-09-18T02:05:24.194" v="556" actId="478"/>
          <ac:picMkLst>
            <pc:docMk/>
            <pc:sldMk cId="642164" sldId="722"/>
            <ac:picMk id="6" creationId="{CC4E952D-0B9A-D5F2-6A4D-FA20B1B8310C}"/>
          </ac:picMkLst>
        </pc:picChg>
        <pc:picChg chg="add mod">
          <ac:chgData name="HELIO LUIS DA SILVA RODRIGUES" userId="b9d9b35b-b22d-49fc-9b0b-5fe955f9bcda" providerId="ADAL" clId="{70FC7577-A32F-4867-B864-59E4811DCF8A}" dt="2023-09-18T02:05:49.021" v="561" actId="207"/>
          <ac:picMkLst>
            <pc:docMk/>
            <pc:sldMk cId="642164" sldId="722"/>
            <ac:picMk id="8" creationId="{7DF7442B-5977-D03F-62B1-9043B4D6B5CE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06:15.588" v="567" actId="1076"/>
        <pc:sldMkLst>
          <pc:docMk/>
          <pc:sldMk cId="3583772378" sldId="723"/>
        </pc:sldMkLst>
        <pc:picChg chg="del">
          <ac:chgData name="HELIO LUIS DA SILVA RODRIGUES" userId="b9d9b35b-b22d-49fc-9b0b-5fe955f9bcda" providerId="ADAL" clId="{70FC7577-A32F-4867-B864-59E4811DCF8A}" dt="2023-09-18T02:06:11.607" v="563" actId="478"/>
          <ac:picMkLst>
            <pc:docMk/>
            <pc:sldMk cId="3583772378" sldId="723"/>
            <ac:picMk id="3" creationId="{C97A19F7-7D83-99DB-4421-7A85DDF03C16}"/>
          </ac:picMkLst>
        </pc:picChg>
        <pc:picChg chg="add mod">
          <ac:chgData name="HELIO LUIS DA SILVA RODRIGUES" userId="b9d9b35b-b22d-49fc-9b0b-5fe955f9bcda" providerId="ADAL" clId="{70FC7577-A32F-4867-B864-59E4811DCF8A}" dt="2023-09-18T02:06:15.588" v="567" actId="1076"/>
          <ac:picMkLst>
            <pc:docMk/>
            <pc:sldMk cId="3583772378" sldId="723"/>
            <ac:picMk id="5" creationId="{57705E34-0865-9E6A-A45D-2CBA79FA628A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14:47.907" v="573" actId="1076"/>
        <pc:sldMkLst>
          <pc:docMk/>
          <pc:sldMk cId="3457796508" sldId="724"/>
        </pc:sldMkLst>
        <pc:picChg chg="add mod">
          <ac:chgData name="HELIO LUIS DA SILVA RODRIGUES" userId="b9d9b35b-b22d-49fc-9b0b-5fe955f9bcda" providerId="ADAL" clId="{70FC7577-A32F-4867-B864-59E4811DCF8A}" dt="2023-09-18T02:14:47.907" v="573" actId="1076"/>
          <ac:picMkLst>
            <pc:docMk/>
            <pc:sldMk cId="3457796508" sldId="724"/>
            <ac:picMk id="3" creationId="{84E90AA0-11CA-C874-ADD4-CBB50ECBA99C}"/>
          </ac:picMkLst>
        </pc:picChg>
        <pc:picChg chg="del">
          <ac:chgData name="HELIO LUIS DA SILVA RODRIGUES" userId="b9d9b35b-b22d-49fc-9b0b-5fe955f9bcda" providerId="ADAL" clId="{70FC7577-A32F-4867-B864-59E4811DCF8A}" dt="2023-09-18T02:14:43.601" v="569" actId="478"/>
          <ac:picMkLst>
            <pc:docMk/>
            <pc:sldMk cId="3457796508" sldId="724"/>
            <ac:picMk id="5" creationId="{57705E34-0865-9E6A-A45D-2CBA79FA628A}"/>
          </ac:picMkLst>
        </pc:picChg>
      </pc:sldChg>
      <pc:sldChg chg="addSp delSp modSp add mod">
        <pc:chgData name="HELIO LUIS DA SILVA RODRIGUES" userId="b9d9b35b-b22d-49fc-9b0b-5fe955f9bcda" providerId="ADAL" clId="{70FC7577-A32F-4867-B864-59E4811DCF8A}" dt="2023-09-18T02:22:06.312" v="645" actId="1076"/>
        <pc:sldMkLst>
          <pc:docMk/>
          <pc:sldMk cId="1730267308" sldId="725"/>
        </pc:sldMkLst>
        <pc:picChg chg="del">
          <ac:chgData name="HELIO LUIS DA SILVA RODRIGUES" userId="b9d9b35b-b22d-49fc-9b0b-5fe955f9bcda" providerId="ADAL" clId="{70FC7577-A32F-4867-B864-59E4811DCF8A}" dt="2023-09-18T02:21:42.049" v="636" actId="478"/>
          <ac:picMkLst>
            <pc:docMk/>
            <pc:sldMk cId="1730267308" sldId="725"/>
            <ac:picMk id="6" creationId="{9B05B027-CC6F-28DD-214D-B4FCACC3B072}"/>
          </ac:picMkLst>
        </pc:picChg>
        <pc:picChg chg="add mod">
          <ac:chgData name="HELIO LUIS DA SILVA RODRIGUES" userId="b9d9b35b-b22d-49fc-9b0b-5fe955f9bcda" providerId="ADAL" clId="{70FC7577-A32F-4867-B864-59E4811DCF8A}" dt="2023-09-18T02:21:44.507" v="639" actId="1076"/>
          <ac:picMkLst>
            <pc:docMk/>
            <pc:sldMk cId="1730267308" sldId="725"/>
            <ac:picMk id="7" creationId="{9CBE2513-2380-1360-35BC-B0E11E57CE70}"/>
          </ac:picMkLst>
        </pc:picChg>
        <pc:picChg chg="del">
          <ac:chgData name="HELIO LUIS DA SILVA RODRIGUES" userId="b9d9b35b-b22d-49fc-9b0b-5fe955f9bcda" providerId="ADAL" clId="{70FC7577-A32F-4867-B864-59E4811DCF8A}" dt="2023-09-18T02:21:42.474" v="637" actId="478"/>
          <ac:picMkLst>
            <pc:docMk/>
            <pc:sldMk cId="1730267308" sldId="725"/>
            <ac:picMk id="9" creationId="{D5B87BCD-9554-262D-BDC7-4E77E7C978A6}"/>
          </ac:picMkLst>
        </pc:picChg>
        <pc:picChg chg="add mod">
          <ac:chgData name="HELIO LUIS DA SILVA RODRIGUES" userId="b9d9b35b-b22d-49fc-9b0b-5fe955f9bcda" providerId="ADAL" clId="{70FC7577-A32F-4867-B864-59E4811DCF8A}" dt="2023-09-18T02:22:06.312" v="645" actId="1076"/>
          <ac:picMkLst>
            <pc:docMk/>
            <pc:sldMk cId="1730267308" sldId="725"/>
            <ac:picMk id="10" creationId="{6679F8AE-A396-9FBC-2170-9E500995EEC4}"/>
          </ac:picMkLst>
        </pc:picChg>
        <pc:picChg chg="add mod">
          <ac:chgData name="HELIO LUIS DA SILVA RODRIGUES" userId="b9d9b35b-b22d-49fc-9b0b-5fe955f9bcda" providerId="ADAL" clId="{70FC7577-A32F-4867-B864-59E4811DCF8A}" dt="2023-09-18T02:22:04.796" v="644" actId="1076"/>
          <ac:picMkLst>
            <pc:docMk/>
            <pc:sldMk cId="1730267308" sldId="725"/>
            <ac:picMk id="12" creationId="{39DFC412-5EB7-0FEC-0EAF-A76FF9CBD7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47CB-D3E3-4F41-921C-892C3F2E6729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B3AC1-32C4-4DC4-9EA1-FB236BBD0F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6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724401" y="5453144"/>
            <a:ext cx="12534900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Curso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: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Desenvolvimento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de Software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Multiplataforma</a:t>
            </a:r>
            <a:endParaRPr lang="en-US" sz="2600" spc="295" dirty="0">
              <a:solidFill>
                <a:srgbClr val="333333"/>
              </a:solidFill>
              <a:latin typeface="Raleway" panose="020B0003030101060003" pitchFamily="34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4757" y="4371944"/>
            <a:ext cx="16584543" cy="807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 err="1">
                <a:solidFill>
                  <a:srgbClr val="333333"/>
                </a:solidFill>
                <a:latin typeface="Raleway" panose="020B0003030101060003" pitchFamily="34" charset="0"/>
              </a:rPr>
              <a:t>Modelagem</a:t>
            </a: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 de dados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74270" y="6017636"/>
            <a:ext cx="9220199" cy="435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72"/>
              </a:lnSpc>
              <a:spcBef>
                <a:spcPct val="0"/>
              </a:spcBef>
            </a:pP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Prof. Esp. </a:t>
            </a:r>
            <a:r>
              <a:rPr lang="en-US" sz="2600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Hélio</a:t>
            </a:r>
            <a:r>
              <a:rPr lang="en-US" sz="2600" spc="295" dirty="0">
                <a:solidFill>
                  <a:srgbClr val="333333"/>
                </a:solidFill>
                <a:latin typeface="Raleway" panose="020B0003030101060003" pitchFamily="34" charset="0"/>
              </a:rPr>
              <a:t> L. S. Rodrigues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56ED4B8-5D61-3318-828C-46218137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E584098A-907B-2DCE-74AE-58BEF92B51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741848"/>
            <a:ext cx="4876190" cy="4876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SHOW TABLES;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0894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“SHOW TABLES;” mostra todas as tabelas criadas para o banco de dados qual foi selecionado com o Comando USE.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28714-78B2-D17A-EF4C-3CF1631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2668"/>
            <a:ext cx="4343400" cy="285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0DB64-3164-FA46-1936-097C101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1" y="5496461"/>
            <a:ext cx="10054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3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DESCRIBE TABLE;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0894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“SHOW TABLES;” mostra todas as tabelas criadas para o banco de dados qual foi selecionado com o Comando USE.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28714-78B2-D17A-EF4C-3CF1631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2668"/>
            <a:ext cx="4343400" cy="285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0DB64-3164-FA46-1936-097C101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1" y="5496461"/>
            <a:ext cx="10054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5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DROP TABLE;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“DROPA” OU “DELETA” UMA TABELA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4576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DROP TABLE elimina uma tabela do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Caso esta tabela já contenha dados, ele eliminará os dados junto com a tabela.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Cuidado ao utilizar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8D3719-990E-C92C-D393-FB6AE638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5829300"/>
            <a:ext cx="7675619" cy="27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07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DROP DATABASE;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“DROPA” OU “DELETA” um banco de dados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4576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DROP DATABASE elimina um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Caso este banco já contenha dados, ele eliminará os dados junto.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Cuidado ao utilizar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554A8A-845A-FDF8-50E3-77EE56D55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567" y="6210300"/>
            <a:ext cx="88648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6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DROP DATABASE;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“DROPA” OU “DELETA” um banco de dados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64576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DROP DATABASE elimina um banco de dados.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Caso este banco já contenha dados, ele eliminará os dados junto.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highlight>
                  <a:srgbClr val="FF0000"/>
                </a:highlight>
                <a:latin typeface="Söhne"/>
              </a:rPr>
              <a:t>Cuidado ao utilizar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DF992F-9D19-8A5F-D927-ADCB76695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33" y="4914900"/>
            <a:ext cx="5574889" cy="15728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746947-38AB-B91C-7DC2-D14EBCEB4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409" y="6767716"/>
            <a:ext cx="16469139" cy="324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2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3351" y="3916252"/>
            <a:ext cx="3293498" cy="2512144"/>
            <a:chOff x="2579535" y="3850069"/>
            <a:chExt cx="439133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9535" y="3850069"/>
              <a:ext cx="439133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>
                <a:solidFill>
                  <a:srgbClr val="333333"/>
                </a:solidFill>
                <a:latin typeface="Helios Condensed"/>
              </a:rPr>
              <a:t>DDL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–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Criação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de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tabelas</a:t>
            </a:r>
            <a:endParaRPr lang="en-US" sz="4390" dirty="0">
              <a:solidFill>
                <a:srgbClr val="333333"/>
              </a:solidFill>
              <a:latin typeface="Helios Condense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861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CREATE TABLE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7" y="1867495"/>
            <a:ext cx="171718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create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table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cria uma tabela com as condições de cada atributo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highlight>
                <a:srgbClr val="FF0000"/>
              </a:highlight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Para o exemplo estamos criando uma tabela de nome cliente aonde teremos os campos de código, nome,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email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e celular. Cada um com seu tipo de dado específico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4CD5BE-2A47-15E0-FA7B-9B92C81C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1" y="5905500"/>
            <a:ext cx="8545387" cy="3581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F07DE90-E320-A115-1E91-1C712955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6286500"/>
            <a:ext cx="8001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Ainda para este exemplo estamos indicando que o campo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cli_código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é chave primária e Auto Incrementa o dado deste campo a cada inserção</a:t>
            </a:r>
          </a:p>
        </p:txBody>
      </p:sp>
    </p:spTree>
    <p:extLst>
      <p:ext uri="{BB962C8B-B14F-4D97-AF65-F5344CB8AC3E}">
        <p14:creationId xmlns:p14="http://schemas.microsoft.com/office/powerpoint/2010/main" val="246552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ALTER TABLE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7" y="2175273"/>
            <a:ext cx="171718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Alter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table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altera a estrutura de uma tabela.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000" dirty="0">
              <a:solidFill>
                <a:schemeClr val="bg1"/>
              </a:solidFill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Pode-se adiciona novos atributos, modifica-los, remover atributos, mudar seu nome e etc...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07DE90-E320-A115-1E91-1C712955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6286501"/>
            <a:ext cx="80010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Para o exemplo, estamos adicionando um atributo a tabela cliente qual irá se chamar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cli_profissao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é do tipo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Varchar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(255).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375E38-A2CC-BB22-A818-641669C9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261592"/>
            <a:ext cx="7504417" cy="204981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F976554-038A-7519-D640-F4A4C0FA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7935033"/>
            <a:ext cx="5638800" cy="191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2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ALTER TABLE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7" y="3098602"/>
            <a:ext cx="17171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Vamos agora modificar este novo atributo, ele não será mais VARCHAR(255)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B6443F-E8DF-85F5-FE19-7B65423F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981700"/>
            <a:ext cx="7209221" cy="224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ALTER TABLE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7" y="3098602"/>
            <a:ext cx="17171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Vamos agora mudar o nome do atributo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cli_profissao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para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cli_profissa</a:t>
            </a:r>
            <a:endParaRPr lang="pt-BR" altLang="pt-BR" sz="4000" dirty="0">
              <a:solidFill>
                <a:schemeClr val="bg1"/>
              </a:solidFill>
              <a:latin typeface="Söhne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841F33-F315-3F34-89B8-FDE347939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5622786"/>
            <a:ext cx="910683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3250556" y="2404585"/>
            <a:ext cx="23807" cy="555449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3929398" y="2485546"/>
            <a:ext cx="9939002" cy="474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72"/>
              </a:lnSpc>
              <a:spcBef>
                <a:spcPct val="0"/>
              </a:spcBef>
            </a:pP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Introdução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</a:t>
            </a:r>
            <a:r>
              <a:rPr lang="en-US" sz="3278" spc="295" dirty="0" err="1">
                <a:solidFill>
                  <a:srgbClr val="333333"/>
                </a:solidFill>
                <a:latin typeface="Raleway" panose="020B0003030101060003" pitchFamily="34" charset="0"/>
              </a:rPr>
              <a:t>ao</a:t>
            </a:r>
            <a:r>
              <a:rPr lang="en-US" sz="3278" spc="295" dirty="0">
                <a:solidFill>
                  <a:srgbClr val="333333"/>
                </a:solidFill>
                <a:latin typeface="Raleway" panose="020B0003030101060003" pitchFamily="34" charset="0"/>
              </a:rPr>
              <a:t> DDL</a:t>
            </a:r>
          </a:p>
        </p:txBody>
      </p:sp>
      <p:sp>
        <p:nvSpPr>
          <p:cNvPr id="8" name="AutoShape 8"/>
          <p:cNvSpPr/>
          <p:nvPr/>
        </p:nvSpPr>
        <p:spPr>
          <a:xfrm>
            <a:off x="3250557" y="2942696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635091" y="634226"/>
            <a:ext cx="3432084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120"/>
              </a:lnSpc>
              <a:spcBef>
                <a:spcPct val="0"/>
              </a:spcBef>
            </a:pPr>
            <a:r>
              <a:rPr lang="en-US" sz="5464" spc="366" dirty="0">
                <a:solidFill>
                  <a:srgbClr val="333333"/>
                </a:solidFill>
                <a:latin typeface="Raleway" panose="020B0003030101060003" pitchFamily="34" charset="0"/>
              </a:rPr>
              <a:t>AGENDA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D8CDFE5D-3A69-A7C8-3980-60185134D4DE}"/>
              </a:ext>
            </a:extLst>
          </p:cNvPr>
          <p:cNvSpPr/>
          <p:nvPr/>
        </p:nvSpPr>
        <p:spPr>
          <a:xfrm>
            <a:off x="14809114" y="8691277"/>
            <a:ext cx="3333289" cy="1595723"/>
          </a:xfrm>
          <a:custGeom>
            <a:avLst/>
            <a:gdLst/>
            <a:ahLst/>
            <a:cxnLst/>
            <a:rect l="l" t="t" r="r" b="b"/>
            <a:pathLst>
              <a:path w="3333289" h="1595723">
                <a:moveTo>
                  <a:pt x="0" y="0"/>
                </a:moveTo>
                <a:lnTo>
                  <a:pt x="3333289" y="0"/>
                </a:lnTo>
                <a:lnTo>
                  <a:pt x="3333289" y="1595723"/>
                </a:lnTo>
                <a:lnTo>
                  <a:pt x="0" y="159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6B586E-8C4E-D6B7-4F8F-B2C97A63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400" y="9258300"/>
            <a:ext cx="1336714" cy="5699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ALTER TABLE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7" y="3098602"/>
            <a:ext cx="17171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Vamos agora remover o atributo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cli_profissa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 da tabela cliente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37C75BF-0357-1626-C578-C1072A080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640514"/>
            <a:ext cx="8344000" cy="34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68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ALTER TABLE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07" y="2790826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Para remover um índice da tabela, como uma chave estrangeira utiliza-se o Alter 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Table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71E3826-01CC-D7D8-C275-E00611C0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135880"/>
            <a:ext cx="5788836" cy="30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5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3351" y="3916252"/>
            <a:ext cx="3293498" cy="2512144"/>
            <a:chOff x="2579535" y="3850069"/>
            <a:chExt cx="439133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9535" y="3850069"/>
              <a:ext cx="439133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>
                <a:solidFill>
                  <a:srgbClr val="333333"/>
                </a:solidFill>
                <a:latin typeface="Helios Condensed"/>
              </a:rPr>
              <a:t>DDL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-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Restrições</a:t>
            </a:r>
            <a:endParaRPr lang="en-US" sz="4390" dirty="0">
              <a:solidFill>
                <a:srgbClr val="333333"/>
              </a:solidFill>
              <a:latin typeface="Helios Condense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554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" y="1649024"/>
            <a:ext cx="1717188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O que são restrições em um banco de dados?</a:t>
            </a:r>
          </a:p>
          <a:p>
            <a:endParaRPr lang="pt-BR" sz="4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As restrições são regras definidas pelo usuário que garantem a integridade, consistência e confiabilidade dos dados armazenados em um banco de dados relacional.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 As restrições protegem seus dados contra inconsistências e erros.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4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>
                <a:solidFill>
                  <a:schemeClr val="bg1"/>
                </a:solidFill>
              </a:rPr>
              <a:t>Veremos a seguir algumas delas.</a:t>
            </a:r>
          </a:p>
        </p:txBody>
      </p:sp>
    </p:spTree>
    <p:extLst>
      <p:ext uri="{BB962C8B-B14F-4D97-AF65-F5344CB8AC3E}">
        <p14:creationId xmlns:p14="http://schemas.microsoft.com/office/powerpoint/2010/main" val="4031977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90900"/>
            <a:ext cx="6985744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Restrição de Chave Primária: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Define uma coluna ou conjunto de colunas que identifica de forma única cada registro em uma tabela.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Imagine a chave primária como a identidade única de cada cidadão, garantindo que ninguém seja confundido com outra pessoa.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BED4E5-B137-696D-3F29-10BAE1E9F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3413760"/>
            <a:ext cx="8755802" cy="36652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160A023-7517-2990-B42E-3BBDFDA1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7429500"/>
            <a:ext cx="98298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Para o exemplo a restrição de chave primária foi utilizada para o atributo </a:t>
            </a:r>
            <a:r>
              <a:rPr lang="pt-BR" sz="2200" b="1" dirty="0" err="1">
                <a:solidFill>
                  <a:schemeClr val="bg1"/>
                </a:solidFill>
              </a:rPr>
              <a:t>cli_código</a:t>
            </a:r>
            <a:r>
              <a:rPr lang="pt-BR" sz="2200" b="1" dirty="0">
                <a:solidFill>
                  <a:schemeClr val="bg1"/>
                </a:solidFill>
              </a:rPr>
              <a:t>.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pt-BR" sz="2200" b="1" dirty="0">
                <a:solidFill>
                  <a:schemeClr val="bg1"/>
                </a:solidFill>
              </a:rPr>
              <a:t>Neste caso, não poderão ocorrer duplicidade de dados para este campo;</a:t>
            </a:r>
          </a:p>
          <a:p>
            <a:endParaRPr lang="pt-BR" sz="2200" b="1" dirty="0">
              <a:solidFill>
                <a:schemeClr val="bg1"/>
              </a:solidFill>
            </a:endParaRPr>
          </a:p>
          <a:p>
            <a:r>
              <a:rPr lang="pt-BR" sz="2200" b="1" dirty="0">
                <a:solidFill>
                  <a:schemeClr val="bg1"/>
                </a:solidFill>
              </a:rPr>
              <a:t>Cria-se assim a restrição e chave Primária</a:t>
            </a:r>
            <a:endParaRPr lang="pt-BR" sz="2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35928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90" y="2019300"/>
            <a:ext cx="61475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Restrição de Chave Estrangeira: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Estabelece uma relação entre duas tabelas, garantindo que o valor em uma coluna de uma tabela (chave estrangeira) exista em outra tabela (chave primária referenciada).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Pense na chave estrangeira como uma ponte entre tabelas, assegurando que as informações estejam sempre conectadas e consistentes.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D3E00-0AF8-2221-7D2D-23F46F82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848" y="2019300"/>
            <a:ext cx="10463599" cy="24918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A7190C-BE62-D0C5-06E1-3DFB46E485AA}"/>
              </a:ext>
            </a:extLst>
          </p:cNvPr>
          <p:cNvSpPr txBox="1"/>
          <p:nvPr/>
        </p:nvSpPr>
        <p:spPr>
          <a:xfrm>
            <a:off x="8443224" y="4869475"/>
            <a:ext cx="833484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Para o exemplo  foi criada uma chave estrangeira de nome FK_CLIENTE.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Esta irá referenciar o pedido com determinado cliente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Note que é criara uma </a:t>
            </a:r>
            <a:r>
              <a:rPr lang="pt-BR" sz="2200" dirty="0" err="1">
                <a:solidFill>
                  <a:schemeClr val="bg1"/>
                </a:solidFill>
              </a:rPr>
              <a:t>Constraint</a:t>
            </a:r>
            <a:r>
              <a:rPr lang="pt-BR" sz="2200" dirty="0">
                <a:solidFill>
                  <a:schemeClr val="bg1"/>
                </a:solidFill>
              </a:rPr>
              <a:t> (Restrição de nome FK_COD_CLIENTE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E  esta </a:t>
            </a:r>
            <a:r>
              <a:rPr lang="pt-BR" sz="2200" dirty="0" err="1">
                <a:solidFill>
                  <a:schemeClr val="bg1"/>
                </a:solidFill>
              </a:rPr>
              <a:t>constraint</a:t>
            </a:r>
            <a:r>
              <a:rPr lang="pt-BR" sz="2200" dirty="0">
                <a:solidFill>
                  <a:schemeClr val="bg1"/>
                </a:solidFill>
              </a:rPr>
              <a:t> (índice) pertence ao atributo </a:t>
            </a:r>
            <a:r>
              <a:rPr lang="pt-BR" sz="2200" dirty="0" err="1">
                <a:solidFill>
                  <a:schemeClr val="bg1"/>
                </a:solidFill>
              </a:rPr>
              <a:t>fk_cliente</a:t>
            </a:r>
            <a:endParaRPr lang="pt-BR" sz="2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Este referência ao campo </a:t>
            </a:r>
            <a:r>
              <a:rPr lang="pt-BR" sz="2200" dirty="0" err="1">
                <a:solidFill>
                  <a:schemeClr val="bg1"/>
                </a:solidFill>
              </a:rPr>
              <a:t>cli_código</a:t>
            </a:r>
            <a:r>
              <a:rPr lang="pt-BR" sz="2200" dirty="0">
                <a:solidFill>
                  <a:schemeClr val="bg1"/>
                </a:solidFill>
              </a:rPr>
              <a:t> da tabela cliente</a:t>
            </a:r>
          </a:p>
          <a:p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40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09900"/>
            <a:ext cx="61475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Restrição de Chave Estrangeira: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Estabelece uma relação entre duas tabelas, garantindo que o valor em uma coluna de uma tabela (chave estrangeira) exista em outra tabela (chave primária referenciada).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Pense na chave estrangeira como uma ponte entre tabelas, assegurando que as informações estejam sempre conectadas e consistentes.</a:t>
            </a:r>
            <a:endParaRPr lang="pt-BR" sz="4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AD3E00-0AF8-2221-7D2D-23F46F82C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49" y="3897558"/>
            <a:ext cx="10463599" cy="249188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DA7190C-BE62-D0C5-06E1-3DFB46E485AA}"/>
              </a:ext>
            </a:extLst>
          </p:cNvPr>
          <p:cNvSpPr txBox="1"/>
          <p:nvPr/>
        </p:nvSpPr>
        <p:spPr>
          <a:xfrm>
            <a:off x="8431425" y="6728579"/>
            <a:ext cx="83348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Para o exemplo  foi criada uma chave estrangeira de nome FK_CLIENTE.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Esta irá referenciar o pedido com determinado cliente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Note que é criara uma </a:t>
            </a:r>
            <a:r>
              <a:rPr lang="pt-BR" sz="2200" dirty="0" err="1">
                <a:solidFill>
                  <a:schemeClr val="bg1"/>
                </a:solidFill>
              </a:rPr>
              <a:t>Constraint</a:t>
            </a:r>
            <a:r>
              <a:rPr lang="pt-BR" sz="2200" dirty="0">
                <a:solidFill>
                  <a:schemeClr val="bg1"/>
                </a:solidFill>
              </a:rPr>
              <a:t> (Restrição de nome FK_COD_CLIENTE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E  esta </a:t>
            </a:r>
            <a:r>
              <a:rPr lang="pt-BR" sz="2200" dirty="0" err="1">
                <a:solidFill>
                  <a:schemeClr val="bg1"/>
                </a:solidFill>
              </a:rPr>
              <a:t>constraint</a:t>
            </a:r>
            <a:r>
              <a:rPr lang="pt-BR" sz="2200" dirty="0">
                <a:solidFill>
                  <a:schemeClr val="bg1"/>
                </a:solidFill>
              </a:rPr>
              <a:t> (índice) pertence ao atributo </a:t>
            </a:r>
            <a:r>
              <a:rPr lang="pt-BR" sz="2200" dirty="0" err="1">
                <a:solidFill>
                  <a:schemeClr val="bg1"/>
                </a:solidFill>
              </a:rPr>
              <a:t>fk_cliente</a:t>
            </a:r>
            <a:endParaRPr lang="pt-BR" sz="2200" dirty="0">
              <a:solidFill>
                <a:schemeClr val="bg1"/>
              </a:solidFill>
            </a:endParaRP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Este referência ao campo </a:t>
            </a:r>
            <a:r>
              <a:rPr lang="pt-BR" sz="2200" dirty="0" err="1">
                <a:solidFill>
                  <a:schemeClr val="bg1"/>
                </a:solidFill>
              </a:rPr>
              <a:t>cli_código</a:t>
            </a:r>
            <a:r>
              <a:rPr lang="pt-BR" sz="2200" dirty="0">
                <a:solidFill>
                  <a:schemeClr val="bg1"/>
                </a:solidFill>
              </a:rPr>
              <a:t> da tabela cliente</a:t>
            </a:r>
          </a:p>
        </p:txBody>
      </p:sp>
    </p:spTree>
    <p:extLst>
      <p:ext uri="{BB962C8B-B14F-4D97-AF65-F5344CB8AC3E}">
        <p14:creationId xmlns:p14="http://schemas.microsoft.com/office/powerpoint/2010/main" val="3761934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80" y="3108454"/>
            <a:ext cx="614754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Restrição NOT NULL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</a:rPr>
              <a:t>Garante que uma coluna nunca contenha valores nulos, assegurando que todos os registros possuam dados obrigatórios.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</a:rPr>
              <a:t>Imagine a restrição NOT NULL como um campo obrigatório em um formulário, impedindo que informações essenciais sejam deixadas em branco.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735BF8C-C510-C250-D771-4DC5256D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305300"/>
            <a:ext cx="10478220" cy="2438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7C969C-BA4E-8C05-2E79-1663E72B701D}"/>
              </a:ext>
            </a:extLst>
          </p:cNvPr>
          <p:cNvSpPr txBox="1"/>
          <p:nvPr/>
        </p:nvSpPr>
        <p:spPr>
          <a:xfrm>
            <a:off x="7601310" y="7917686"/>
            <a:ext cx="944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No exemplo acima é necessário na abertura do pedido que indique-se o cliente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Para cardinalidade estamos estipulando que todo pedido deve conter no mínimo um cliente</a:t>
            </a:r>
          </a:p>
        </p:txBody>
      </p:sp>
    </p:spTree>
    <p:extLst>
      <p:ext uri="{BB962C8B-B14F-4D97-AF65-F5344CB8AC3E}">
        <p14:creationId xmlns:p14="http://schemas.microsoft.com/office/powerpoint/2010/main" val="3859075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80" y="3108454"/>
            <a:ext cx="614754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Restrição Unique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solidFill>
                  <a:schemeClr val="bg1"/>
                </a:solidFill>
              </a:rPr>
              <a:t>Permite que uma coluna contenha valores duplicados, mas garante que cada valor seja único dentro de um conjunto definido de colunas.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28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solidFill>
                  <a:schemeClr val="bg1"/>
                </a:solidFill>
              </a:rPr>
              <a:t>A restrição UNIQUE funciona como um filtro inteligente, permitindo a repetição de dados em casos específicos, mas evitando duplicatas desnecessárias.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7C969C-BA4E-8C05-2E79-1663E72B701D}"/>
              </a:ext>
            </a:extLst>
          </p:cNvPr>
          <p:cNvSpPr txBox="1"/>
          <p:nvPr/>
        </p:nvSpPr>
        <p:spPr>
          <a:xfrm>
            <a:off x="7772324" y="7067133"/>
            <a:ext cx="100583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No exemplo acima é necessário na abertura do pedido que indique-se além do cliente, o vendedor que está realizando a venda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Para vendedor estamos </a:t>
            </a:r>
            <a:r>
              <a:rPr lang="pt-BR" sz="2200" dirty="0" err="1">
                <a:solidFill>
                  <a:schemeClr val="bg1"/>
                </a:solidFill>
              </a:rPr>
              <a:t>setando</a:t>
            </a:r>
            <a:r>
              <a:rPr lang="pt-BR" sz="2200" dirty="0">
                <a:solidFill>
                  <a:schemeClr val="bg1"/>
                </a:solidFill>
              </a:rPr>
              <a:t> que ele seja único, ou seja. 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Cada vendedor somente pode ter uma venda no sistema.</a:t>
            </a:r>
          </a:p>
          <a:p>
            <a:r>
              <a:rPr lang="pt-BR" sz="2200" dirty="0">
                <a:solidFill>
                  <a:schemeClr val="bg1"/>
                </a:solidFill>
              </a:rPr>
              <a:t>(sabemos que isto não existe na pratica, mas somente para ilustrarmos a cardinalidade 1 para 1)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AF47D9-73FE-9D80-F69C-23C90F50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310" y="3924300"/>
            <a:ext cx="10341933" cy="283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11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2" y="3924300"/>
            <a:ext cx="614754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Restrição </a:t>
            </a:r>
            <a:r>
              <a:rPr lang="pt-BR" sz="2800" b="1" dirty="0" err="1">
                <a:solidFill>
                  <a:schemeClr val="bg1"/>
                </a:solidFill>
              </a:rPr>
              <a:t>Check</a:t>
            </a:r>
            <a:endParaRPr lang="pt-BR" sz="2800" b="1" dirty="0">
              <a:solidFill>
                <a:schemeClr val="bg1"/>
              </a:solidFill>
            </a:endParaRP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</a:rPr>
              <a:t>Define uma condição personalizada que deve ser atendida pelos valores em uma coluna.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</a:rPr>
              <a:t>Imagine a restrição CHECK como uma regra personalizada, garantindo que os dados atendam a critérios específicos definidos pelo usuário.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7C969C-BA4E-8C05-2E79-1663E72B701D}"/>
              </a:ext>
            </a:extLst>
          </p:cNvPr>
          <p:cNvSpPr txBox="1"/>
          <p:nvPr/>
        </p:nvSpPr>
        <p:spPr>
          <a:xfrm>
            <a:off x="7772324" y="7067133"/>
            <a:ext cx="100583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No exemplo acima estamos checando se a restrição com relação ao tamanho do campo telefone está sendo atendida conforme o dado está sendo gravado no banco de dados.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Neste caso testamos se o campo telefone está sendo preenchido com o valor de 11 caracteres, qual é o tamanho de um telefone celular.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FD2DF4-F813-2CE0-0025-7C4FD4CD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329" y="2857500"/>
            <a:ext cx="716104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3351" y="3916252"/>
            <a:ext cx="3293498" cy="2512144"/>
            <a:chOff x="2579535" y="3850069"/>
            <a:chExt cx="439133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9535" y="3850069"/>
              <a:ext cx="439133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Introdução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</a:t>
            </a:r>
            <a:r>
              <a:rPr lang="en-US" sz="4390" dirty="0" err="1">
                <a:solidFill>
                  <a:srgbClr val="333333"/>
                </a:solidFill>
                <a:latin typeface="Helios Condensed"/>
              </a:rPr>
              <a:t>ao</a:t>
            </a:r>
            <a:r>
              <a:rPr lang="en-US" sz="4390" dirty="0">
                <a:solidFill>
                  <a:srgbClr val="333333"/>
                </a:solidFill>
                <a:latin typeface="Helios Condensed"/>
              </a:rPr>
              <a:t> SQL</a:t>
            </a: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66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Restrições</a:t>
            </a:r>
            <a:endParaRPr lang="pt-BR" sz="4000" dirty="0">
              <a:solidFill>
                <a:schemeClr val="bg1"/>
              </a:solidFill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2" y="3924300"/>
            <a:ext cx="614754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Restrição ON DELETE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</a:rPr>
              <a:t>Define uma condição personalizada que deve ser atendida pelos valores em uma coluna.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28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</a:rPr>
              <a:t>Imagine a restrição CHECK como uma regra personalizada, garantindo que os dados atendam a critérios específicos definidos pelo usuário.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7C969C-BA4E-8C05-2E79-1663E72B701D}"/>
              </a:ext>
            </a:extLst>
          </p:cNvPr>
          <p:cNvSpPr txBox="1"/>
          <p:nvPr/>
        </p:nvSpPr>
        <p:spPr>
          <a:xfrm>
            <a:off x="7772324" y="7067133"/>
            <a:ext cx="100583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No exemplo acima estamos checando se a restrição com relação ao tamanho do campo telefone está sendo atendida conforme o dado está sendo gravado no banco de dados.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Neste caso testamos se o campo telefone está sendo preenchido com o valor de 11 caracteres, qual é o tamanho de um telefone celular.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4FD2DF4-F813-2CE0-0025-7C4FD4CD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329" y="2857500"/>
            <a:ext cx="716104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3351" y="3916252"/>
            <a:ext cx="3293498" cy="2512144"/>
            <a:chOff x="2579535" y="3850069"/>
            <a:chExt cx="4391331" cy="334952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79535" y="3850069"/>
              <a:ext cx="4391331" cy="3349525"/>
            </a:xfrm>
            <a:prstGeom prst="rect">
              <a:avLst/>
            </a:prstGeom>
          </p:spPr>
        </p:pic>
      </p:grpSp>
      <p:sp>
        <p:nvSpPr>
          <p:cNvPr id="5" name="TextBox 5"/>
          <p:cNvSpPr txBox="1"/>
          <p:nvPr/>
        </p:nvSpPr>
        <p:spPr>
          <a:xfrm>
            <a:off x="9445625" y="1010155"/>
            <a:ext cx="8385175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25"/>
              </a:lnSpc>
            </a:pPr>
            <a:r>
              <a:rPr lang="en-US" sz="4390" dirty="0">
                <a:solidFill>
                  <a:srgbClr val="333333"/>
                </a:solidFill>
                <a:latin typeface="Helios Condensed"/>
              </a:rPr>
              <a:t>DDL</a:t>
            </a:r>
          </a:p>
          <a:p>
            <a:pPr>
              <a:lnSpc>
                <a:spcPts val="5225"/>
              </a:lnSpc>
            </a:pPr>
            <a:r>
              <a:rPr lang="en-US" sz="3200" dirty="0">
                <a:solidFill>
                  <a:srgbClr val="333333"/>
                </a:solidFill>
                <a:latin typeface="Helios Condensed"/>
              </a:rPr>
              <a:t>Data Definition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Languagem</a:t>
            </a:r>
            <a:endParaRPr lang="en-US" sz="3200" dirty="0">
              <a:solidFill>
                <a:srgbClr val="333333"/>
              </a:solidFill>
              <a:latin typeface="Helios Condensed"/>
            </a:endParaRPr>
          </a:p>
          <a:p>
            <a:pPr>
              <a:lnSpc>
                <a:spcPts val="5225"/>
              </a:lnSpc>
            </a:pP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Linguagem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de </a:t>
            </a:r>
            <a:r>
              <a:rPr lang="en-US" sz="3200" dirty="0" err="1">
                <a:solidFill>
                  <a:srgbClr val="333333"/>
                </a:solidFill>
                <a:latin typeface="Helios Condensed"/>
              </a:rPr>
              <a:t>Definição</a:t>
            </a:r>
            <a:r>
              <a:rPr lang="en-US" sz="3200" dirty="0">
                <a:solidFill>
                  <a:srgbClr val="333333"/>
                </a:solidFill>
                <a:latin typeface="Helios Condensed"/>
              </a:rPr>
              <a:t> de dados</a:t>
            </a:r>
          </a:p>
        </p:txBody>
      </p:sp>
      <p:sp>
        <p:nvSpPr>
          <p:cNvPr id="6" name="AutoShape 6"/>
          <p:cNvSpPr/>
          <p:nvPr/>
        </p:nvSpPr>
        <p:spPr>
          <a:xfrm>
            <a:off x="8746728" y="1644300"/>
            <a:ext cx="563136" cy="0"/>
          </a:xfrm>
          <a:prstGeom prst="line">
            <a:avLst/>
          </a:prstGeom>
          <a:ln w="47625" cap="flat">
            <a:solidFill>
              <a:srgbClr val="33333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b="0" i="0" dirty="0">
                <a:effectLst/>
                <a:highlight>
                  <a:srgbClr val="FFFF00"/>
                </a:highlight>
                <a:latin typeface="Söhne"/>
              </a:rPr>
              <a:t>O que é a DDL:</a:t>
            </a:r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 Data </a:t>
            </a:r>
            <a:r>
              <a:rPr lang="pt-BR" sz="6600" b="0" i="0" dirty="0" err="1">
                <a:solidFill>
                  <a:schemeClr val="bg1"/>
                </a:solidFill>
                <a:effectLst/>
                <a:latin typeface="Söhne"/>
              </a:rPr>
              <a:t>Definition</a:t>
            </a:r>
            <a:r>
              <a:rPr lang="pt-BR" sz="66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pt-BR" sz="6600" b="0" i="0" dirty="0" err="1">
                <a:solidFill>
                  <a:schemeClr val="bg1"/>
                </a:solidFill>
                <a:effectLst/>
                <a:latin typeface="Söhne"/>
              </a:rPr>
              <a:t>Language</a:t>
            </a:r>
            <a:endParaRPr lang="pt-BR" sz="4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314847-4164-FEEB-DCFA-664270490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50" y="1638148"/>
            <a:ext cx="17526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800" dirty="0">
              <a:solidFill>
                <a:schemeClr val="bg1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b="1" dirty="0">
                <a:solidFill>
                  <a:schemeClr val="bg1"/>
                </a:solidFill>
              </a:rPr>
              <a:t>DDL (Data </a:t>
            </a:r>
            <a:r>
              <a:rPr lang="pt-BR" sz="4800" b="1" dirty="0" err="1">
                <a:solidFill>
                  <a:schemeClr val="bg1"/>
                </a:solidFill>
              </a:rPr>
              <a:t>Definition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Language</a:t>
            </a:r>
            <a:r>
              <a:rPr lang="pt-BR" sz="4800" b="1" dirty="0">
                <a:solidFill>
                  <a:schemeClr val="bg1"/>
                </a:solidFill>
              </a:rPr>
              <a:t>)</a:t>
            </a:r>
            <a:r>
              <a:rPr lang="pt-BR" sz="4800" dirty="0">
                <a:solidFill>
                  <a:schemeClr val="bg1"/>
                </a:solidFill>
              </a:rPr>
              <a:t> é um conjunto de comandos SQL utilizados para definir e gerenciar a estrutura de um banco de dados. Com DDL, podemos criar, alterar e excluir bancos de dados e seus objetos, como tabelas, índices e esquemas.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96FF75-9E8D-1B77-02F6-21523525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5054474"/>
            <a:ext cx="17526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4800" dirty="0">
              <a:solidFill>
                <a:schemeClr val="bg1"/>
              </a:solidFill>
              <a:latin typeface="Söhne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4800" b="1" dirty="0">
                <a:solidFill>
                  <a:schemeClr val="bg1"/>
                </a:solidFill>
              </a:rPr>
              <a:t>Alguns Comandos que iremos abordar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-   </a:t>
            </a:r>
            <a:r>
              <a:rPr kumimoji="0" lang="pt-BR" altLang="pt-BR" sz="3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REATE TABLE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  USE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pt-BR" altLang="pt-BR" sz="3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ALTER TABLE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  DROP TABLE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kumimoji="0" lang="pt-BR" altLang="pt-BR" sz="320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SHOW INDEX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pt-BR" altLang="pt-BR" sz="3200" i="1" dirty="0">
                <a:solidFill>
                  <a:schemeClr val="bg1"/>
                </a:solidFill>
                <a:latin typeface="Arial" panose="020B0604020202020204" pitchFamily="34" charset="0"/>
              </a:rPr>
              <a:t>  ENTRE OUTROS</a:t>
            </a:r>
            <a:endParaRPr kumimoji="0" lang="pt-BR" altLang="pt-BR" sz="320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9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SHOW DATABASES;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Retorna todos os bancos de dados </a:t>
            </a:r>
            <a:r>
              <a:rPr lang="pt-BR" sz="4000" dirty="0" err="1">
                <a:solidFill>
                  <a:schemeClr val="bg1"/>
                </a:solidFill>
                <a:latin typeface="Söhne"/>
              </a:rPr>
              <a:t>so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 SGBD</a:t>
            </a:r>
            <a:endParaRPr lang="pt-BR" sz="4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5D2E86-5708-44C8-1D8F-BB7B448E6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7200900"/>
            <a:ext cx="3200400" cy="16748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0DD8080-8A51-351C-CC49-C772E0C1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5734750"/>
            <a:ext cx="9722989" cy="411577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C8AA574-8520-8500-5194-04BE6B1F4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54" y="2256956"/>
            <a:ext cx="1633368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SHOW DATABASES é uma instrução SQL utilizada para listar todos os bancos de dados disponíveis em um servidor de banco de dados. Este comando é muito útil para administradores de banco de dados e desenvolvedores, pois permite visualizar rapidamente quais bancos de dados estão presentes e disponíveis para uso no servidor. </a:t>
            </a:r>
          </a:p>
        </p:txBody>
      </p:sp>
    </p:spTree>
    <p:extLst>
      <p:ext uri="{BB962C8B-B14F-4D97-AF65-F5344CB8AC3E}">
        <p14:creationId xmlns:p14="http://schemas.microsoft.com/office/powerpoint/2010/main" val="3534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CREATE DATABASE;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CRIA UMA INSTÂNCIA DE UM DB</a:t>
            </a:r>
            <a:endParaRPr lang="pt-BR" sz="40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AA216E-4E83-B419-0526-1D0FE619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33" y="2095500"/>
            <a:ext cx="180592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CREATE DATABASE em SQL é usado para criar um novo banco de dados no servidor de banco de dados. Esse comando é fundamental para iniciar a estruturação de dados, pois ele estabelece um espaço de trabalho onde tabelas, índices, procedimentos armazenados e outros objetos do banco de dados podem ser criados e gerenciados.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8FB532D-B362-6F42-57C8-591BC7BFB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6515100"/>
            <a:ext cx="6958499" cy="20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2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USE;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2281178"/>
            <a:ext cx="1717188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USE em SQL é utilizado para selecionar um banco de dados específico no qual você deseja trabalhar. Esse comando é particularmente útil em sistemas de gerenciamento de banco de dados (</a:t>
            </a:r>
            <a:r>
              <a:rPr lang="pt-BR" altLang="pt-BR" sz="4000" dirty="0" err="1">
                <a:solidFill>
                  <a:schemeClr val="bg1"/>
                </a:solidFill>
                <a:latin typeface="Söhne"/>
              </a:rPr>
              <a:t>SGBDs</a:t>
            </a: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) como MySQL e SQL Server, onde você pode ter múltiplos bancos de dados no mesmo servidor.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DD49AA-D1E2-E71C-9995-DC2B52ED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6362700"/>
            <a:ext cx="478766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6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Placa com fundo preto&#10;&#10;Descrição gerada automaticamente com confiança média">
            <a:extLst>
              <a:ext uri="{FF2B5EF4-FFF2-40B4-BE49-F238E27FC236}">
                <a16:creationId xmlns:a16="http://schemas.microsoft.com/office/drawing/2014/main" id="{D3A27161-9853-4144-CE0E-68D7F6519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0" y="419100"/>
            <a:ext cx="1219048" cy="12190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C1D85-1C94-34F7-A9C1-B1A4A594DA7F}"/>
              </a:ext>
            </a:extLst>
          </p:cNvPr>
          <p:cNvSpPr txBox="1"/>
          <p:nvPr/>
        </p:nvSpPr>
        <p:spPr>
          <a:xfrm>
            <a:off x="216310" y="417917"/>
            <a:ext cx="176413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6600" dirty="0">
                <a:highlight>
                  <a:srgbClr val="FFFF00"/>
                </a:highlight>
                <a:latin typeface="Söhne"/>
              </a:rPr>
              <a:t>SHOW TABLES;</a:t>
            </a:r>
            <a:r>
              <a:rPr lang="pt-BR" sz="6600" dirty="0">
                <a:latin typeface="Söhne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Söhne"/>
              </a:rPr>
              <a:t>Conectar-se a uma instância de BD</a:t>
            </a:r>
          </a:p>
          <a:p>
            <a:pPr algn="l"/>
            <a:endParaRPr lang="pt-BR" sz="4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A60A8D-26B3-DBB7-A863-D5552FC1C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70894"/>
            <a:ext cx="17171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4000" dirty="0">
                <a:solidFill>
                  <a:schemeClr val="bg1"/>
                </a:solidFill>
                <a:latin typeface="Söhne"/>
              </a:rPr>
              <a:t>O comando “SHOW TABLES;” mostra todas as tabelas criadas para o banco de dados qual foi selecionado com o Comando USE.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228714-78B2-D17A-EF4C-3CF1631DE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92668"/>
            <a:ext cx="4343400" cy="28503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3A0DB64-3164-FA46-1936-097C1016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81" y="5496461"/>
            <a:ext cx="10054819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382CDECD060349BDE45E08D29EBBB8" ma:contentTypeVersion="4" ma:contentTypeDescription="Crie um novo documento." ma:contentTypeScope="" ma:versionID="156561fc3a7968666680658e91c34793">
  <xsd:schema xmlns:xsd="http://www.w3.org/2001/XMLSchema" xmlns:xs="http://www.w3.org/2001/XMLSchema" xmlns:p="http://schemas.microsoft.com/office/2006/metadata/properties" xmlns:ns2="90fa2f06-7d74-4388-85e5-54786f2e9a6c" targetNamespace="http://schemas.microsoft.com/office/2006/metadata/properties" ma:root="true" ma:fieldsID="daef608e57ddab79753012dc0cf9eaa6" ns2:_="">
    <xsd:import namespace="90fa2f06-7d74-4388-85e5-54786f2e9a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fa2f06-7d74-4388-85e5-54786f2e9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53530-14E0-48C5-9751-212538941CFC}"/>
</file>

<file path=customXml/itemProps2.xml><?xml version="1.0" encoding="utf-8"?>
<ds:datastoreItem xmlns:ds="http://schemas.openxmlformats.org/officeDocument/2006/customXml" ds:itemID="{DA5E5928-EF35-40B9-BAF8-A931F246D21F}"/>
</file>

<file path=customXml/itemProps3.xml><?xml version="1.0" encoding="utf-8"?>
<ds:datastoreItem xmlns:ds="http://schemas.openxmlformats.org/officeDocument/2006/customXml" ds:itemID="{9D1C8009-1984-426A-B592-9E973DDE3BBD}"/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1464</Words>
  <Application>Microsoft Office PowerPoint</Application>
  <PresentationFormat>Personalizar</PresentationFormat>
  <Paragraphs>160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Söhne</vt:lpstr>
      <vt:lpstr>Raleway</vt:lpstr>
      <vt:lpstr>Helios Condensed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Perícia Forense - Aula 01</dc:title>
  <cp:lastModifiedBy>Hélio Rodrigues</cp:lastModifiedBy>
  <cp:revision>271</cp:revision>
  <dcterms:created xsi:type="dcterms:W3CDTF">2006-08-16T00:00:00Z</dcterms:created>
  <dcterms:modified xsi:type="dcterms:W3CDTF">2024-06-17T11:05:18Z</dcterms:modified>
  <dc:identifier>DAFq6H9czC8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0x01010093382CDECD060349BDE45E08D29EBBB8</vt:lpwstr>
  </property>
</Properties>
</file>