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Justinmind</a:t>
            </a:r>
            <a:endParaRPr lang="es-MX" dirty="0"/>
          </a:p>
        </p:txBody>
      </p:sp>
      <p:sp>
        <p:nvSpPr>
          <p:cNvPr id="3" name="Subtítulo 2"/>
          <p:cNvSpPr>
            <a:spLocks noGrp="1"/>
          </p:cNvSpPr>
          <p:nvPr>
            <p:ph type="subTitle" idx="1"/>
          </p:nvPr>
        </p:nvSpPr>
        <p:spPr/>
        <p:txBody>
          <a:bodyPr>
            <a:normAutofit fontScale="70000" lnSpcReduction="20000"/>
          </a:bodyPr>
          <a:lstStyle/>
          <a:p>
            <a:r>
              <a:rPr lang="es-MX" dirty="0" smtClean="0"/>
              <a:t>POO</a:t>
            </a:r>
          </a:p>
          <a:p>
            <a:r>
              <a:rPr lang="es-MX" dirty="0" smtClean="0"/>
              <a:t>Ing. Diego Quisi</a:t>
            </a:r>
          </a:p>
          <a:p>
            <a:r>
              <a:rPr lang="es-MX" dirty="0" smtClean="0"/>
              <a:t>Pablo Vallejo </a:t>
            </a:r>
          </a:p>
          <a:p>
            <a:r>
              <a:rPr lang="es-MX" dirty="0" smtClean="0"/>
              <a:t>16/06/2021</a:t>
            </a:r>
            <a:endParaRPr lang="es-MX" dirty="0"/>
          </a:p>
        </p:txBody>
      </p:sp>
    </p:spTree>
    <p:extLst>
      <p:ext uri="{BB962C8B-B14F-4D97-AF65-F5344CB8AC3E}">
        <p14:creationId xmlns:p14="http://schemas.microsoft.com/office/powerpoint/2010/main" val="355744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443345"/>
            <a:ext cx="9601200" cy="5424055"/>
          </a:xfrm>
        </p:spPr>
        <p:txBody>
          <a:bodyPr>
            <a:normAutofit/>
          </a:bodyPr>
          <a:lstStyle/>
          <a:p>
            <a:pPr marL="0" indent="0">
              <a:buNone/>
            </a:pPr>
            <a:r>
              <a:rPr lang="es-MX" sz="2400" b="1" dirty="0" smtClean="0"/>
              <a:t>Events Palette.</a:t>
            </a:r>
          </a:p>
          <a:p>
            <a:pPr marL="0" indent="0">
              <a:buNone/>
            </a:pPr>
            <a:r>
              <a:rPr lang="es-MX" sz="1800" dirty="0" smtClean="0"/>
              <a:t>Esta herramienta en lo que ayuda básicamente es en el añadir diferentes efectos o eventos dentro de las paginas de nuestro prototipo, es decir crea efectos al dar un click o al momento que un usuario genera una acción, se desata ciertos eventos que hacen que nuestra aplicación sea más estética.</a:t>
            </a:r>
          </a:p>
          <a:p>
            <a:pPr marL="0" indent="0">
              <a:buNone/>
            </a:pP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23" y="2968255"/>
            <a:ext cx="10867323" cy="1453823"/>
          </a:xfrm>
          <a:prstGeom prst="rect">
            <a:avLst/>
          </a:prstGeom>
        </p:spPr>
      </p:pic>
    </p:spTree>
    <p:extLst>
      <p:ext uri="{BB962C8B-B14F-4D97-AF65-F5344CB8AC3E}">
        <p14:creationId xmlns:p14="http://schemas.microsoft.com/office/powerpoint/2010/main" val="40201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63236"/>
            <a:ext cx="9601200" cy="5604164"/>
          </a:xfrm>
        </p:spPr>
        <p:txBody>
          <a:bodyPr>
            <a:normAutofit/>
          </a:bodyPr>
          <a:lstStyle/>
          <a:p>
            <a:pPr marL="0" indent="0">
              <a:buNone/>
            </a:pPr>
            <a:r>
              <a:rPr lang="es-MX" sz="2400" b="1" dirty="0" smtClean="0"/>
              <a:t>Properties </a:t>
            </a:r>
            <a:r>
              <a:rPr lang="es-MX" sz="2400" b="1" dirty="0" err="1" smtClean="0"/>
              <a:t>palette</a:t>
            </a:r>
            <a:r>
              <a:rPr lang="es-MX" sz="2400" b="1" dirty="0" smtClean="0"/>
              <a:t>.</a:t>
            </a:r>
          </a:p>
          <a:p>
            <a:pPr marL="0" indent="0">
              <a:buNone/>
            </a:pPr>
            <a:r>
              <a:rPr lang="es-MX" sz="1800" dirty="0" smtClean="0"/>
              <a:t>En esta parte lo que se puede hacer es editar cada uno de los elementos, independientemente de la página en la que se encuentren, es decir se enfoca en un solo elemento, aquí se puede organizar de mejor manera las diferentes proporciones, efectos, rotación, movimiento entre otras cosas que se puede editar de los elementos en cuestión.</a:t>
            </a:r>
          </a:p>
          <a:p>
            <a:pPr marL="0" indent="0">
              <a:buNone/>
            </a:pPr>
            <a:endParaRPr lang="es-MX" sz="1800" dirty="0"/>
          </a:p>
          <a:p>
            <a:pPr marL="0" indent="0">
              <a:buNone/>
            </a:pPr>
            <a:endParaRPr lang="es-MX" sz="18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219" y="1834743"/>
            <a:ext cx="2703961" cy="5023257"/>
          </a:xfrm>
          <a:prstGeom prst="rect">
            <a:avLst/>
          </a:prstGeom>
        </p:spPr>
      </p:pic>
    </p:spTree>
    <p:extLst>
      <p:ext uri="{BB962C8B-B14F-4D97-AF65-F5344CB8AC3E}">
        <p14:creationId xmlns:p14="http://schemas.microsoft.com/office/powerpoint/2010/main" val="231392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152400"/>
            <a:ext cx="9601200" cy="5715000"/>
          </a:xfrm>
        </p:spPr>
        <p:txBody>
          <a:bodyPr>
            <a:normAutofit/>
          </a:bodyPr>
          <a:lstStyle/>
          <a:p>
            <a:pPr marL="0" indent="0">
              <a:buNone/>
            </a:pPr>
            <a:r>
              <a:rPr lang="es-MX" sz="2400" b="1" dirty="0" smtClean="0"/>
              <a:t>Simulate.</a:t>
            </a:r>
          </a:p>
          <a:p>
            <a:pPr marL="0" indent="0">
              <a:buNone/>
            </a:pPr>
            <a:r>
              <a:rPr lang="es-MX" sz="1800" dirty="0" smtClean="0"/>
              <a:t>Dándole un click a esta acción se puede ver todas las acciones que se hayan programado para nuestro prototipo de página, es decir que aquí podremos observar cada una delas ediciones que hayamos implementado a nuestra simulación. </a:t>
            </a:r>
          </a:p>
          <a:p>
            <a:pPr marL="0" indent="0">
              <a:buNone/>
            </a:pPr>
            <a:endParaRPr lang="es-MX" sz="1800" dirty="0"/>
          </a:p>
          <a:p>
            <a:pPr marL="0" indent="0">
              <a:buNone/>
            </a:pP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007" y="2415443"/>
            <a:ext cx="5191584" cy="1188913"/>
          </a:xfrm>
          <a:prstGeom prst="rect">
            <a:avLst/>
          </a:prstGeom>
        </p:spPr>
      </p:pic>
    </p:spTree>
    <p:extLst>
      <p:ext uri="{BB962C8B-B14F-4D97-AF65-F5344CB8AC3E}">
        <p14:creationId xmlns:p14="http://schemas.microsoft.com/office/powerpoint/2010/main" val="412338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una herramienta de diseño?</a:t>
            </a:r>
            <a:endParaRPr lang="es-MX" dirty="0"/>
          </a:p>
        </p:txBody>
      </p:sp>
      <p:sp>
        <p:nvSpPr>
          <p:cNvPr id="3" name="Marcador de contenido 2"/>
          <p:cNvSpPr>
            <a:spLocks noGrp="1"/>
          </p:cNvSpPr>
          <p:nvPr>
            <p:ph idx="1"/>
          </p:nvPr>
        </p:nvSpPr>
        <p:spPr/>
        <p:txBody>
          <a:bodyPr/>
          <a:lstStyle/>
          <a:p>
            <a:r>
              <a:rPr lang="es-MX" dirty="0" smtClean="0"/>
              <a:t>Estos programas son los que ayudan a los diseñadores o creadores de páginas web, básicamente lo que hacen es generar un prototipo el cuál muestra como sería la página web o aplicación. Normalmente son conocidos como CAD, este generador de prototipos lo que hizo es evolucionar la manera de creación de aplicaciones y sustituyó métodos manuales antes usados. Este simula las funciones de una línea de código para tener una idea de cómo se va realizando los diferentes procesos que la app o p. web necesite.</a:t>
            </a:r>
          </a:p>
          <a:p>
            <a:r>
              <a:rPr lang="es-MX" dirty="0"/>
              <a:t> Lo que genera es que exista un mejor manejo, sea más rápido corregir o mejorar    nuestro objetico, sea cual sea.</a:t>
            </a:r>
            <a:endParaRPr lang="es-MX" dirty="0" smtClean="0"/>
          </a:p>
        </p:txBody>
      </p:sp>
    </p:spTree>
    <p:extLst>
      <p:ext uri="{BB962C8B-B14F-4D97-AF65-F5344CB8AC3E}">
        <p14:creationId xmlns:p14="http://schemas.microsoft.com/office/powerpoint/2010/main" val="3917460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Justinmind como herramienta.</a:t>
            </a:r>
            <a:endParaRPr lang="es-MX" dirty="0"/>
          </a:p>
        </p:txBody>
      </p:sp>
      <p:sp>
        <p:nvSpPr>
          <p:cNvPr id="3" name="Marcador de contenido 2"/>
          <p:cNvSpPr>
            <a:spLocks noGrp="1"/>
          </p:cNvSpPr>
          <p:nvPr>
            <p:ph idx="1"/>
          </p:nvPr>
        </p:nvSpPr>
        <p:spPr/>
        <p:txBody>
          <a:bodyPr/>
          <a:lstStyle/>
          <a:p>
            <a:r>
              <a:rPr lang="es-MX" dirty="0" smtClean="0"/>
              <a:t>Como se mencionó con anterioridad, esta herramienta crea prototipos y wireframing  de alta fidelidad que nos ayudan a pre visualizar cómo sería la web o aplicación que estamos creando.</a:t>
            </a:r>
          </a:p>
          <a:p>
            <a:r>
              <a:rPr lang="es-MX" dirty="0" smtClean="0"/>
              <a:t>Es de mucha utilidad debido a que cuenta con varias herramientas que ya serán mencionadas. Además este programa puede ser colaborativo, es decir que, más personas van a poder adjuntar más ideas. Ofrece también, interacción y diseño. </a:t>
            </a:r>
          </a:p>
          <a:p>
            <a:r>
              <a:rPr lang="es-MX" dirty="0" smtClean="0"/>
              <a:t>Una ventaja de esta herramienta es que puede ser subida a la nube, ser diseñada desde varios dispositivos al igual que realizar su simulación.</a:t>
            </a:r>
            <a:endParaRPr lang="es-MX" dirty="0"/>
          </a:p>
        </p:txBody>
      </p:sp>
    </p:spTree>
    <p:extLst>
      <p:ext uri="{BB962C8B-B14F-4D97-AF65-F5344CB8AC3E}">
        <p14:creationId xmlns:p14="http://schemas.microsoft.com/office/powerpoint/2010/main" val="4277583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4941" r="24941"/>
          <a:stretch>
            <a:fillRect/>
          </a:stretch>
        </p:blipFill>
        <p:spPr>
          <a:xfrm>
            <a:off x="5532120" y="-50103"/>
            <a:ext cx="6659880" cy="6857999"/>
          </a:xfrm>
        </p:spPr>
      </p:pic>
      <p:sp>
        <p:nvSpPr>
          <p:cNvPr id="4" name="Marcador de texto 3"/>
          <p:cNvSpPr>
            <a:spLocks noGrp="1"/>
          </p:cNvSpPr>
          <p:nvPr>
            <p:ph type="body" sz="half" idx="2"/>
          </p:nvPr>
        </p:nvSpPr>
        <p:spPr>
          <a:xfrm>
            <a:off x="723900" y="2179529"/>
            <a:ext cx="3855720" cy="3156559"/>
          </a:xfrm>
        </p:spPr>
        <p:txBody>
          <a:bodyPr/>
          <a:lstStyle/>
          <a:p>
            <a:r>
              <a:rPr lang="es-MX" dirty="0" smtClean="0"/>
              <a:t>Al ejecutar Justinmind tenemos que registrarnos con nuestro email y contraseña que ya debimos haber ingresado con anterioridad en la página.</a:t>
            </a:r>
          </a:p>
          <a:p>
            <a:r>
              <a:rPr lang="es-MX" dirty="0" smtClean="0"/>
              <a:t>Al estar en esta pestaña debemos elegir para que dispositivo se desea generar el prototipo.</a:t>
            </a:r>
            <a:endParaRPr lang="es-MX" dirty="0"/>
          </a:p>
        </p:txBody>
      </p:sp>
    </p:spTree>
    <p:extLst>
      <p:ext uri="{BB962C8B-B14F-4D97-AF65-F5344CB8AC3E}">
        <p14:creationId xmlns:p14="http://schemas.microsoft.com/office/powerpoint/2010/main" val="2954938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275" y="101996"/>
            <a:ext cx="5046668" cy="2896002"/>
          </a:xfr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13420" b="-468"/>
          <a:stretch/>
        </p:blipFill>
        <p:spPr>
          <a:xfrm>
            <a:off x="864276" y="3160209"/>
            <a:ext cx="5190960" cy="346919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5343" y="78479"/>
            <a:ext cx="5170714" cy="2919519"/>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714" y="3627290"/>
            <a:ext cx="5301343" cy="3002109"/>
          </a:xfrm>
          <a:prstGeom prst="rect">
            <a:avLst/>
          </a:prstGeom>
        </p:spPr>
      </p:pic>
    </p:spTree>
    <p:extLst>
      <p:ext uri="{BB962C8B-B14F-4D97-AF65-F5344CB8AC3E}">
        <p14:creationId xmlns:p14="http://schemas.microsoft.com/office/powerpoint/2010/main" val="1290750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Herramientas dentro de Justinmind.</a:t>
            </a:r>
            <a:endParaRPr lang="es-MX"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657599"/>
            <a:ext cx="7410450" cy="625772"/>
          </a:xfrm>
        </p:spPr>
      </p:pic>
      <p:sp>
        <p:nvSpPr>
          <p:cNvPr id="9" name="CuadroTexto 8"/>
          <p:cNvSpPr txBox="1"/>
          <p:nvPr/>
        </p:nvSpPr>
        <p:spPr>
          <a:xfrm>
            <a:off x="1371600" y="1723191"/>
            <a:ext cx="6838950" cy="1354217"/>
          </a:xfrm>
          <a:prstGeom prst="rect">
            <a:avLst/>
          </a:prstGeom>
          <a:noFill/>
        </p:spPr>
        <p:txBody>
          <a:bodyPr wrap="square" rtlCol="0">
            <a:spAutoFit/>
          </a:bodyPr>
          <a:lstStyle/>
          <a:p>
            <a:r>
              <a:rPr lang="es-MX" dirty="0" smtClean="0"/>
              <a:t>Toolbar.</a:t>
            </a:r>
          </a:p>
          <a:p>
            <a:r>
              <a:rPr lang="es-MX" sz="1600" dirty="0" smtClean="0"/>
              <a:t>En esta parte podemos encontrar elementos de selección, creación de dos tipos de figuras (un cuadrado y un círculo), herramientas de ingreso de texto, imágenes. También está presente lo que es minimizar o maximizar la visualización del proyecto.</a:t>
            </a:r>
            <a:endParaRPr lang="es-MX" sz="1600" dirty="0"/>
          </a:p>
        </p:txBody>
      </p:sp>
    </p:spTree>
    <p:extLst>
      <p:ext uri="{BB962C8B-B14F-4D97-AF65-F5344CB8AC3E}">
        <p14:creationId xmlns:p14="http://schemas.microsoft.com/office/powerpoint/2010/main" val="385094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1084" y="3169312"/>
            <a:ext cx="3942054" cy="3133851"/>
          </a:xfrm>
        </p:spPr>
      </p:pic>
      <p:sp>
        <p:nvSpPr>
          <p:cNvPr id="6" name="CuadroTexto 5"/>
          <p:cNvSpPr txBox="1"/>
          <p:nvPr/>
        </p:nvSpPr>
        <p:spPr>
          <a:xfrm>
            <a:off x="1302327" y="568036"/>
            <a:ext cx="10141528" cy="2258291"/>
          </a:xfrm>
          <a:prstGeom prst="rect">
            <a:avLst/>
          </a:prstGeom>
          <a:noFill/>
        </p:spPr>
        <p:txBody>
          <a:bodyPr wrap="square" rtlCol="0">
            <a:spAutoFit/>
          </a:bodyPr>
          <a:lstStyle/>
          <a:p>
            <a:endParaRPr lang="es-MX" dirty="0"/>
          </a:p>
        </p:txBody>
      </p:sp>
      <p:sp>
        <p:nvSpPr>
          <p:cNvPr id="7" name="CuadroTexto 6"/>
          <p:cNvSpPr txBox="1"/>
          <p:nvPr/>
        </p:nvSpPr>
        <p:spPr>
          <a:xfrm>
            <a:off x="1302327" y="254122"/>
            <a:ext cx="10945091" cy="1846659"/>
          </a:xfrm>
          <a:prstGeom prst="rect">
            <a:avLst/>
          </a:prstGeom>
          <a:noFill/>
        </p:spPr>
        <p:txBody>
          <a:bodyPr wrap="square" rtlCol="0">
            <a:spAutoFit/>
          </a:bodyPr>
          <a:lstStyle/>
          <a:p>
            <a:r>
              <a:rPr lang="es-MX" sz="2400" b="1" dirty="0" err="1" smtClean="0"/>
              <a:t>Screens</a:t>
            </a:r>
            <a:r>
              <a:rPr lang="es-MX" sz="2400" b="1" dirty="0" smtClean="0"/>
              <a:t> Palette</a:t>
            </a:r>
          </a:p>
          <a:p>
            <a:r>
              <a:rPr lang="es-MX" dirty="0" smtClean="0"/>
              <a:t>Aquí podemos encontrar una herramienta la cual nos ayuda a ir de página en página ya que en las aplicaciones cuando se elige una opción y/o tecla se abre una nueva pestaña.</a:t>
            </a:r>
          </a:p>
          <a:p>
            <a:r>
              <a:rPr lang="es-MX" dirty="0" smtClean="0"/>
              <a:t>Aquí se diseñan simulaciones de cada una de estas  nuevas pestañas o páginas que se </a:t>
            </a:r>
            <a:r>
              <a:rPr lang="es-MX" dirty="0" err="1" smtClean="0"/>
              <a:t>aperturan</a:t>
            </a:r>
            <a:r>
              <a:rPr lang="es-MX" dirty="0" smtClean="0"/>
              <a:t> por el usuario.</a:t>
            </a:r>
          </a:p>
          <a:p>
            <a:endParaRPr lang="es-MX" dirty="0"/>
          </a:p>
        </p:txBody>
      </p:sp>
    </p:spTree>
    <p:extLst>
      <p:ext uri="{BB962C8B-B14F-4D97-AF65-F5344CB8AC3E}">
        <p14:creationId xmlns:p14="http://schemas.microsoft.com/office/powerpoint/2010/main" val="19110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83673" y="317095"/>
            <a:ext cx="7426036" cy="2400657"/>
          </a:xfrm>
          <a:prstGeom prst="rect">
            <a:avLst/>
          </a:prstGeom>
          <a:noFill/>
        </p:spPr>
        <p:txBody>
          <a:bodyPr wrap="square" rtlCol="0">
            <a:spAutoFit/>
          </a:bodyPr>
          <a:lstStyle/>
          <a:p>
            <a:r>
              <a:rPr lang="es-MX" sz="2400" b="1" dirty="0" err="1" smtClean="0"/>
              <a:t>Layers</a:t>
            </a:r>
            <a:r>
              <a:rPr lang="es-MX" sz="2400" b="1" dirty="0" smtClean="0"/>
              <a:t> Palette</a:t>
            </a:r>
          </a:p>
          <a:p>
            <a:r>
              <a:rPr lang="es-MX" dirty="0" smtClean="0"/>
              <a:t>Con esta herramienta se puede visualizar los elementos que </a:t>
            </a:r>
            <a:r>
              <a:rPr lang="es-MX" dirty="0" err="1" smtClean="0"/>
              <a:t>contien</a:t>
            </a:r>
            <a:r>
              <a:rPr lang="es-MX" dirty="0" smtClean="0"/>
              <a:t> la ventana actual, es decir se puede corregir y mejorar las diferentes cosas que se encuentren en la página en la que se esté trabajando ya sea para eliminarla, corregirla o añadir algún elemento extra, también se puede arrastrar elementos dentro de los documentos del usuario para añadirlos al prototipo.</a:t>
            </a:r>
          </a:p>
          <a:p>
            <a:endParaRPr lang="es-MX" b="1" dirty="0"/>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834" y="2078181"/>
            <a:ext cx="2586730" cy="4762182"/>
          </a:xfrm>
        </p:spPr>
      </p:pic>
    </p:spTree>
    <p:extLst>
      <p:ext uri="{BB962C8B-B14F-4D97-AF65-F5344CB8AC3E}">
        <p14:creationId xmlns:p14="http://schemas.microsoft.com/office/powerpoint/2010/main" val="302248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77091"/>
            <a:ext cx="9601200" cy="5590309"/>
          </a:xfrm>
        </p:spPr>
        <p:txBody>
          <a:bodyPr>
            <a:normAutofit/>
          </a:bodyPr>
          <a:lstStyle/>
          <a:p>
            <a:pPr marL="0" indent="0">
              <a:buNone/>
            </a:pPr>
            <a:r>
              <a:rPr lang="es-MX" sz="2400" b="1" dirty="0" smtClean="0"/>
              <a:t>Libraries </a:t>
            </a:r>
            <a:r>
              <a:rPr lang="es-MX" sz="2400" b="1" dirty="0" err="1" smtClean="0"/>
              <a:t>palette</a:t>
            </a:r>
            <a:r>
              <a:rPr lang="es-MX" sz="2400" b="1" dirty="0" smtClean="0"/>
              <a:t>.</a:t>
            </a:r>
          </a:p>
          <a:p>
            <a:pPr marL="0" indent="0">
              <a:buNone/>
            </a:pPr>
            <a:r>
              <a:rPr lang="es-MX" sz="1800" dirty="0" smtClean="0"/>
              <a:t>En esta parte de las herramientas lo que podemos encontrar son elementos pre creados, es decir fotos, elementos descargados, entre otros los cuales nos pueden ayudar a mejorar la presentación de nuestro prototipo. Cuando damos un click en “More libraries” podemos  crear nuestro propio conjunto o álbum de conjunto de imágenes o elementos.</a:t>
            </a: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803" y="1957729"/>
            <a:ext cx="1849306" cy="4900271"/>
          </a:xfrm>
          <a:prstGeom prst="rect">
            <a:avLst/>
          </a:prstGeom>
        </p:spPr>
      </p:pic>
    </p:spTree>
    <p:extLst>
      <p:ext uri="{BB962C8B-B14F-4D97-AF65-F5344CB8AC3E}">
        <p14:creationId xmlns:p14="http://schemas.microsoft.com/office/powerpoint/2010/main" val="5626796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239</TotalTime>
  <Words>675</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12</vt:i4>
      </vt:variant>
    </vt:vector>
  </HeadingPairs>
  <TitlesOfParts>
    <vt:vector size="14" baseType="lpstr">
      <vt:lpstr>Franklin Gothic Book</vt:lpstr>
      <vt:lpstr>Crop</vt:lpstr>
      <vt:lpstr>Justinmind</vt:lpstr>
      <vt:lpstr>¿Qué es una herramienta de diseño?</vt:lpstr>
      <vt:lpstr>Justinmind como herramienta.</vt:lpstr>
      <vt:lpstr>Presentación de PowerPoint</vt:lpstr>
      <vt:lpstr>Presentación de PowerPoint</vt:lpstr>
      <vt:lpstr>Herramientas dentro de Justinmind.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Justinmind</dc:title>
  <dc:creator>valle</dc:creator>
  <cp:lastModifiedBy>valle</cp:lastModifiedBy>
  <cp:revision>14</cp:revision>
  <dcterms:created xsi:type="dcterms:W3CDTF">2021-06-15T23:56:51Z</dcterms:created>
  <dcterms:modified xsi:type="dcterms:W3CDTF">2021-06-16T03:56:30Z</dcterms:modified>
</cp:coreProperties>
</file>