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Paleta de componententes en componentes netbeans 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Pablo Vallejo </a:t>
            </a:r>
          </a:p>
          <a:p>
            <a:r>
              <a:rPr lang="es-MX" dirty="0" smtClean="0"/>
              <a:t>28/06/2021</a:t>
            </a:r>
          </a:p>
          <a:p>
            <a:r>
              <a:rPr lang="es-MX" dirty="0" smtClean="0"/>
              <a:t>P.O.O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1955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es la paleta?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49973" y="2196735"/>
            <a:ext cx="9905998" cy="3124201"/>
          </a:xfrm>
        </p:spPr>
        <p:txBody>
          <a:bodyPr/>
          <a:lstStyle/>
          <a:p>
            <a:r>
              <a:rPr lang="es-MX" dirty="0">
                <a:effectLst/>
              </a:rPr>
              <a:t>La Paleta es un componente dedicado a mostrar de manera gráfica los distintos elementos que pueden ser agregados a la edición arrastrándolos con el ratón. Sin embargo no pertenece a las </a:t>
            </a:r>
            <a:r>
              <a:rPr lang="es-MX" dirty="0" err="1">
                <a:effectLst/>
              </a:rPr>
              <a:t>APIs</a:t>
            </a:r>
            <a:r>
              <a:rPr lang="es-MX" dirty="0">
                <a:effectLst/>
              </a:rPr>
              <a:t> de la plataforma de Netbeans. El módulo </a:t>
            </a:r>
            <a:r>
              <a:rPr lang="es-MX" dirty="0" err="1">
                <a:effectLst/>
              </a:rPr>
              <a:t>Common</a:t>
            </a:r>
            <a:r>
              <a:rPr lang="es-MX" dirty="0">
                <a:effectLst/>
              </a:rPr>
              <a:t> </a:t>
            </a:r>
            <a:r>
              <a:rPr lang="es-MX" dirty="0" err="1">
                <a:effectLst/>
              </a:rPr>
              <a:t>Palette</a:t>
            </a:r>
            <a:r>
              <a:rPr lang="es-MX" dirty="0">
                <a:effectLst/>
              </a:rPr>
              <a:t> forma parte del IDE Netbeans, pero aprovechando la ventaja de la estructura modular de la arquitectura de cliente enriquecido, dicho módulo se puede agregar y reutilizar en otras aplicaciones mediante la declaración de dependencias.</a:t>
            </a:r>
          </a:p>
        </p:txBody>
      </p:sp>
    </p:spTree>
    <p:extLst>
      <p:ext uri="{BB962C8B-B14F-4D97-AF65-F5344CB8AC3E}">
        <p14:creationId xmlns:p14="http://schemas.microsoft.com/office/powerpoint/2010/main" val="404302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Elementos.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Swing Containers</a:t>
            </a:r>
          </a:p>
          <a:p>
            <a:r>
              <a:rPr lang="es-MX" dirty="0" smtClean="0"/>
              <a:t>Swing Controls</a:t>
            </a:r>
          </a:p>
          <a:p>
            <a:r>
              <a:rPr lang="es-MX" dirty="0" smtClean="0"/>
              <a:t>Swing Menus</a:t>
            </a:r>
          </a:p>
          <a:p>
            <a:r>
              <a:rPr lang="es-MX" dirty="0" smtClean="0"/>
              <a:t>Swing Windows</a:t>
            </a:r>
          </a:p>
          <a:p>
            <a:r>
              <a:rPr lang="es-MX" dirty="0" smtClean="0"/>
              <a:t>Swing Fillers</a:t>
            </a:r>
          </a:p>
          <a:p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301309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Swing </a:t>
            </a:r>
            <a:r>
              <a:rPr lang="es-MX" dirty="0" err="1" smtClean="0"/>
              <a:t>containers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/>
              <a:t>Tabbed</a:t>
            </a:r>
            <a:r>
              <a:rPr lang="es-MX" dirty="0" smtClean="0"/>
              <a:t> </a:t>
            </a:r>
            <a:r>
              <a:rPr lang="es-MX" dirty="0" err="1" smtClean="0"/>
              <a:t>Pane</a:t>
            </a:r>
            <a:r>
              <a:rPr lang="es-MX" dirty="0" smtClean="0"/>
              <a:t>: Permite crear pestañas</a:t>
            </a:r>
          </a:p>
          <a:p>
            <a:r>
              <a:rPr lang="es-MX" dirty="0" err="1" smtClean="0"/>
              <a:t>Tool</a:t>
            </a:r>
            <a:r>
              <a:rPr lang="es-MX" dirty="0" smtClean="0"/>
              <a:t> Bar: Introduce a la barra de herramientas</a:t>
            </a:r>
          </a:p>
          <a:p>
            <a:r>
              <a:rPr lang="es-MX" dirty="0" err="1" smtClean="0"/>
              <a:t>Layered</a:t>
            </a:r>
            <a:r>
              <a:rPr lang="es-MX" dirty="0" smtClean="0"/>
              <a:t> </a:t>
            </a:r>
            <a:r>
              <a:rPr lang="es-MX" dirty="0" err="1" smtClean="0"/>
              <a:t>pane</a:t>
            </a:r>
            <a:r>
              <a:rPr lang="es-MX" dirty="0" smtClean="0"/>
              <a:t>: Admite otros componentes en capas superpuestas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759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6465" y="100149"/>
            <a:ext cx="9905998" cy="1611085"/>
          </a:xfrm>
        </p:spPr>
        <p:txBody>
          <a:bodyPr/>
          <a:lstStyle/>
          <a:p>
            <a:r>
              <a:rPr lang="es-MX" dirty="0" smtClean="0"/>
              <a:t>Swing Controls.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3" y="1449976"/>
            <a:ext cx="9905998" cy="5225143"/>
          </a:xfrm>
        </p:spPr>
        <p:txBody>
          <a:bodyPr>
            <a:normAutofit fontScale="92500" lnSpcReduction="20000"/>
          </a:bodyPr>
          <a:lstStyle/>
          <a:p>
            <a:r>
              <a:rPr lang="es-MX" dirty="0" err="1" smtClean="0"/>
              <a:t>Label</a:t>
            </a:r>
            <a:r>
              <a:rPr lang="es-MX" dirty="0" smtClean="0"/>
              <a:t>: Tiene la propiedad de crear texto en la ventana.</a:t>
            </a:r>
          </a:p>
          <a:p>
            <a:r>
              <a:rPr lang="es-MX" dirty="0" err="1" smtClean="0"/>
              <a:t>Check</a:t>
            </a:r>
            <a:r>
              <a:rPr lang="es-MX" dirty="0" smtClean="0"/>
              <a:t> box: Casillas las cuales sirven de </a:t>
            </a:r>
            <a:r>
              <a:rPr lang="es-MX" dirty="0" err="1" smtClean="0"/>
              <a:t>multiselección</a:t>
            </a:r>
            <a:r>
              <a:rPr lang="es-MX" dirty="0"/>
              <a:t>.</a:t>
            </a:r>
            <a:endParaRPr lang="es-MX" dirty="0" smtClean="0"/>
          </a:p>
          <a:p>
            <a:r>
              <a:rPr lang="es-MX" dirty="0" smtClean="0"/>
              <a:t>Combo box: Lista de elementos como un combo de selección.</a:t>
            </a:r>
          </a:p>
          <a:p>
            <a:r>
              <a:rPr lang="es-MX" dirty="0" smtClean="0"/>
              <a:t>Text </a:t>
            </a:r>
            <a:r>
              <a:rPr lang="es-MX" dirty="0" err="1" smtClean="0"/>
              <a:t>area</a:t>
            </a:r>
            <a:r>
              <a:rPr lang="es-MX" dirty="0" smtClean="0"/>
              <a:t>: Crea múltiples </a:t>
            </a:r>
            <a:r>
              <a:rPr lang="es-MX" dirty="0" err="1" smtClean="0"/>
              <a:t>linesa</a:t>
            </a:r>
            <a:r>
              <a:rPr lang="es-MX" dirty="0" smtClean="0"/>
              <a:t> de texto.</a:t>
            </a:r>
          </a:p>
          <a:p>
            <a:r>
              <a:rPr lang="es-MX" dirty="0" err="1" smtClean="0"/>
              <a:t>Progress</a:t>
            </a:r>
            <a:r>
              <a:rPr lang="es-MX" dirty="0" smtClean="0"/>
              <a:t> bar: </a:t>
            </a:r>
            <a:r>
              <a:rPr lang="es-MX" dirty="0" err="1" smtClean="0"/>
              <a:t>Display</a:t>
            </a:r>
            <a:r>
              <a:rPr lang="es-MX" dirty="0" smtClean="0"/>
              <a:t> el cual muestra el porcentaje de la tarea.</a:t>
            </a:r>
          </a:p>
          <a:p>
            <a:r>
              <a:rPr lang="es-MX" dirty="0" err="1" smtClean="0"/>
              <a:t>Spinner</a:t>
            </a:r>
            <a:r>
              <a:rPr lang="es-MX" dirty="0" smtClean="0"/>
              <a:t>: Crea una caja de texto.</a:t>
            </a:r>
          </a:p>
          <a:p>
            <a:r>
              <a:rPr lang="es-MX" dirty="0" smtClean="0"/>
              <a:t>Editor </a:t>
            </a:r>
            <a:r>
              <a:rPr lang="es-MX" dirty="0" err="1" smtClean="0"/>
              <a:t>pane</a:t>
            </a:r>
            <a:r>
              <a:rPr lang="es-MX" dirty="0" smtClean="0"/>
              <a:t>: Permite editar el texto</a:t>
            </a:r>
          </a:p>
          <a:p>
            <a:r>
              <a:rPr lang="es-MX" dirty="0" err="1" smtClean="0"/>
              <a:t>Toogle</a:t>
            </a:r>
            <a:r>
              <a:rPr lang="es-MX" dirty="0" smtClean="0"/>
              <a:t> </a:t>
            </a:r>
            <a:r>
              <a:rPr lang="es-MX" dirty="0" err="1" smtClean="0"/>
              <a:t>Button</a:t>
            </a:r>
            <a:r>
              <a:rPr lang="es-MX" dirty="0" smtClean="0"/>
              <a:t>: Botones que se quedan presionados hasta que se vuelva a presionar.</a:t>
            </a:r>
          </a:p>
          <a:p>
            <a:r>
              <a:rPr lang="es-MX" dirty="0" err="1" smtClean="0"/>
              <a:t>Button</a:t>
            </a:r>
            <a:r>
              <a:rPr lang="es-MX" dirty="0" smtClean="0"/>
              <a:t> </a:t>
            </a:r>
            <a:r>
              <a:rPr lang="es-MX" dirty="0" err="1" smtClean="0"/>
              <a:t>Group</a:t>
            </a:r>
            <a:r>
              <a:rPr lang="es-MX" dirty="0" smtClean="0"/>
              <a:t>: Opciones de selección entre los botones.</a:t>
            </a:r>
          </a:p>
          <a:p>
            <a:r>
              <a:rPr lang="es-MX" dirty="0" smtClean="0"/>
              <a:t>Text Field: Ingresa caracteres en cadena por teclado.</a:t>
            </a:r>
          </a:p>
          <a:p>
            <a:r>
              <a:rPr lang="es-MX" dirty="0" smtClean="0"/>
              <a:t>Slider: Este elemento permite  controlar el nivel de una variable.</a:t>
            </a:r>
          </a:p>
          <a:p>
            <a:r>
              <a:rPr lang="es-MX" dirty="0" err="1" smtClean="0"/>
              <a:t>Password</a:t>
            </a:r>
            <a:r>
              <a:rPr lang="es-MX" dirty="0" smtClean="0"/>
              <a:t> Field: Transforma los caracteres ingresados en ocultos.</a:t>
            </a:r>
          </a:p>
          <a:p>
            <a:r>
              <a:rPr lang="es-MX" dirty="0" smtClean="0"/>
              <a:t>Text </a:t>
            </a:r>
            <a:r>
              <a:rPr lang="es-MX" dirty="0" err="1" smtClean="0"/>
              <a:t>Pane</a:t>
            </a:r>
            <a:r>
              <a:rPr lang="es-MX" dirty="0" smtClean="0"/>
              <a:t>: Editor de texto para personalización.</a:t>
            </a:r>
          </a:p>
          <a:p>
            <a:r>
              <a:rPr lang="es-MX" dirty="0" err="1" smtClean="0"/>
              <a:t>Table</a:t>
            </a:r>
            <a:r>
              <a:rPr lang="es-MX" dirty="0" smtClean="0"/>
              <a:t>: Nos permite la creación de una tabla.</a:t>
            </a:r>
          </a:p>
          <a:p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6880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Swing Menus.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Menú: Genera un menú con opciones.</a:t>
            </a:r>
          </a:p>
          <a:p>
            <a:r>
              <a:rPr lang="es-MX" dirty="0" smtClean="0"/>
              <a:t>Menú </a:t>
            </a:r>
            <a:r>
              <a:rPr lang="es-MX" dirty="0" err="1" smtClean="0"/>
              <a:t>Item</a:t>
            </a:r>
            <a:r>
              <a:rPr lang="es-MX" dirty="0" smtClean="0"/>
              <a:t>: Es una menú con </a:t>
            </a:r>
            <a:r>
              <a:rPr lang="es-MX" dirty="0" err="1" smtClean="0"/>
              <a:t>checkbox</a:t>
            </a:r>
            <a:r>
              <a:rPr lang="es-MX" dirty="0" smtClean="0"/>
              <a:t>.</a:t>
            </a:r>
          </a:p>
          <a:p>
            <a:r>
              <a:rPr lang="es-MX" dirty="0" err="1" smtClean="0"/>
              <a:t>PopUp</a:t>
            </a:r>
            <a:r>
              <a:rPr lang="es-MX" dirty="0" smtClean="0"/>
              <a:t> Menú: Ventana emergente con varias opciones.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0971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Swing Windows.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/>
              <a:t>Dialog</a:t>
            </a:r>
            <a:r>
              <a:rPr lang="es-MX" dirty="0" smtClean="0"/>
              <a:t>: Sub ventana con una ventana padre.</a:t>
            </a:r>
          </a:p>
          <a:p>
            <a:r>
              <a:rPr lang="es-MX" dirty="0" err="1" smtClean="0"/>
              <a:t>Frame</a:t>
            </a:r>
            <a:r>
              <a:rPr lang="es-MX" dirty="0" smtClean="0"/>
              <a:t>: Es una instancia de </a:t>
            </a:r>
            <a:r>
              <a:rPr lang="es-MX" dirty="0" err="1" smtClean="0"/>
              <a:t>Jframe</a:t>
            </a:r>
            <a:endParaRPr lang="es-MX" dirty="0" smtClean="0"/>
          </a:p>
          <a:p>
            <a:r>
              <a:rPr lang="es-MX" dirty="0" smtClean="0"/>
              <a:t>Color </a:t>
            </a:r>
            <a:r>
              <a:rPr lang="es-MX" dirty="0" err="1" smtClean="0"/>
              <a:t>Chooser</a:t>
            </a:r>
            <a:r>
              <a:rPr lang="es-MX" dirty="0" smtClean="0"/>
              <a:t>: Se puede elegir el color de la ventana.</a:t>
            </a:r>
          </a:p>
          <a:p>
            <a:r>
              <a:rPr lang="es-MX" dirty="0" smtClean="0"/>
              <a:t>File </a:t>
            </a:r>
            <a:r>
              <a:rPr lang="es-MX" dirty="0" err="1" smtClean="0"/>
              <a:t>Chooser</a:t>
            </a:r>
            <a:r>
              <a:rPr lang="es-MX" dirty="0" smtClean="0"/>
              <a:t>: Sirve para navegar por archivos, directorios.</a:t>
            </a:r>
          </a:p>
          <a:p>
            <a:r>
              <a:rPr lang="es-MX" dirty="0" err="1" smtClean="0"/>
              <a:t>Option</a:t>
            </a:r>
            <a:r>
              <a:rPr lang="es-MX" dirty="0" smtClean="0"/>
              <a:t> </a:t>
            </a:r>
            <a:r>
              <a:rPr lang="es-MX" dirty="0" err="1" smtClean="0"/>
              <a:t>Pane</a:t>
            </a:r>
            <a:r>
              <a:rPr lang="es-MX" dirty="0" smtClean="0"/>
              <a:t>: </a:t>
            </a:r>
            <a:r>
              <a:rPr lang="es-MX" dirty="0" err="1" smtClean="0"/>
              <a:t>Ba´sicamente</a:t>
            </a:r>
            <a:r>
              <a:rPr lang="es-MX" dirty="0" smtClean="0"/>
              <a:t> una ventana de dialogo.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5161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4781</TotalTime>
  <Words>310</Words>
  <Application>Microsoft Office PowerPoint</Application>
  <PresentationFormat>Panorámica</PresentationFormat>
  <Paragraphs>41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Malla</vt:lpstr>
      <vt:lpstr>Paleta de componententes en componentes netbeans </vt:lpstr>
      <vt:lpstr>¿Qué es la paleta? </vt:lpstr>
      <vt:lpstr>Elementos.</vt:lpstr>
      <vt:lpstr>Swing containers</vt:lpstr>
      <vt:lpstr>Swing Controls.</vt:lpstr>
      <vt:lpstr>Swing Menus.</vt:lpstr>
      <vt:lpstr>Swing Windows.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Paleta de componententes en componentes netbeans</dc:title>
  <dc:creator>valle</dc:creator>
  <cp:lastModifiedBy>valle</cp:lastModifiedBy>
  <cp:revision>5</cp:revision>
  <dcterms:created xsi:type="dcterms:W3CDTF">2021-06-28T14:13:38Z</dcterms:created>
  <dcterms:modified xsi:type="dcterms:W3CDTF">2021-07-18T18:29:00Z</dcterms:modified>
</cp:coreProperties>
</file>