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607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86409" autoAdjust="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2640" y="2797698"/>
            <a:ext cx="8144134" cy="1373070"/>
          </a:xfrm>
        </p:spPr>
        <p:txBody>
          <a:bodyPr/>
          <a:lstStyle/>
          <a:p>
            <a:pPr algn="ctr"/>
            <a:r>
              <a:rPr lang="es-MX" dirty="0"/>
              <a:t>Sistema de Gestión de una Biblioteca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910" y="4318883"/>
            <a:ext cx="7110868" cy="22447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dirty="0"/>
              <a:t>Integrantes: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dirty="0"/>
              <a:t> David </a:t>
            </a:r>
            <a:r>
              <a:rPr lang="es-MX" dirty="0" err="1"/>
              <a:t>Perez</a:t>
            </a:r>
            <a:endParaRPr lang="es-MX" dirty="0"/>
          </a:p>
          <a:p>
            <a:pPr marL="457200" indent="-457200" algn="l">
              <a:buFont typeface="+mj-lt"/>
              <a:buAutoNum type="arabicPeriod"/>
            </a:pPr>
            <a:r>
              <a:rPr lang="es-MX" dirty="0"/>
              <a:t> Bryan </a:t>
            </a:r>
            <a:r>
              <a:rPr lang="es-MX" dirty="0" err="1"/>
              <a:t>Ramirez</a:t>
            </a:r>
            <a:endParaRPr lang="es-MX" dirty="0"/>
          </a:p>
          <a:p>
            <a:pPr marL="457200" indent="-457200" algn="l">
              <a:buFont typeface="+mj-lt"/>
              <a:buAutoNum type="arabicPeriod"/>
            </a:pPr>
            <a:r>
              <a:rPr lang="es-MX" dirty="0"/>
              <a:t> Manuel Zuta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dirty="0"/>
              <a:t> Joel </a:t>
            </a:r>
            <a:r>
              <a:rPr lang="es-MX" dirty="0" err="1"/>
              <a:t>Fretel</a:t>
            </a:r>
            <a:endParaRPr lang="es-MX" dirty="0"/>
          </a:p>
          <a:p>
            <a:pPr marL="457200" indent="-457200" algn="l">
              <a:buFont typeface="+mj-lt"/>
              <a:buAutoNum type="arabicPeriod"/>
            </a:pPr>
            <a:r>
              <a:rPr lang="es-MX" dirty="0"/>
              <a:t>Pablo Vega(Coordinador)	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9181580" y="285768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(G2)</a:t>
            </a:r>
            <a:endParaRPr lang="es-PE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0119" y="2964373"/>
            <a:ext cx="1450134" cy="10397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04435" y="4321972"/>
            <a:ext cx="353233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500"/>
              </a:spcAft>
            </a:pPr>
            <a:r>
              <a:rPr lang="es-MX" sz="1900" dirty="0"/>
              <a:t>Puntuación:</a:t>
            </a:r>
          </a:p>
          <a:p>
            <a:pPr>
              <a:spcAft>
                <a:spcPts val="500"/>
              </a:spcAft>
            </a:pPr>
            <a:r>
              <a:rPr lang="es-MX" sz="1900" dirty="0"/>
              <a:t>5</a:t>
            </a:r>
          </a:p>
          <a:p>
            <a:pPr>
              <a:spcAft>
                <a:spcPts val="500"/>
              </a:spcAft>
            </a:pPr>
            <a:r>
              <a:rPr lang="es-MX" sz="1900" dirty="0"/>
              <a:t>3</a:t>
            </a:r>
          </a:p>
          <a:p>
            <a:pPr>
              <a:spcAft>
                <a:spcPts val="500"/>
              </a:spcAft>
            </a:pPr>
            <a:r>
              <a:rPr lang="es-MX" sz="1900" dirty="0"/>
              <a:t>3</a:t>
            </a:r>
          </a:p>
          <a:p>
            <a:pPr>
              <a:spcAft>
                <a:spcPts val="500"/>
              </a:spcAft>
            </a:pPr>
            <a:r>
              <a:rPr lang="es-MX" sz="1900" dirty="0"/>
              <a:t>3</a:t>
            </a:r>
          </a:p>
          <a:p>
            <a:pPr>
              <a:spcAft>
                <a:spcPts val="500"/>
              </a:spcAft>
            </a:pPr>
            <a:r>
              <a:rPr lang="es-MX" sz="1900" dirty="0"/>
              <a:t>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54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Descripción del aplicativo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2014" y="2336873"/>
            <a:ext cx="10975753" cy="118799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motivación de nuestro grupo para la creación de un sistema de gestión de una biblioteca es mejorar la eficiencia de del préstamo y devolución de libros. </a:t>
            </a: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3489" y="753228"/>
            <a:ext cx="1450134" cy="103971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92014" y="3524865"/>
            <a:ext cx="10975753" cy="311447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PROBLEMÁTICA:</a:t>
            </a:r>
          </a:p>
          <a:p>
            <a:pPr marL="0" indent="0">
              <a:buNone/>
            </a:pPr>
            <a:r>
              <a:rPr lang="es-MX" dirty="0"/>
              <a:t>El problema de nuestro grupo va a solucionar es la falta de organización de la biblioteca, pues esta al no poseer una base de datos no puede ser completamente eficiente. </a:t>
            </a:r>
          </a:p>
          <a:p>
            <a:pPr marL="0" indent="0">
              <a:buNone/>
            </a:pPr>
            <a:r>
              <a:rPr lang="es-MX" dirty="0"/>
              <a:t>Por lo tanto, se creara un sistema fácil de usar con una base de datos que almacenara la información.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876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80" y="753228"/>
            <a:ext cx="10114902" cy="1150728"/>
          </a:xfrm>
        </p:spPr>
        <p:txBody>
          <a:bodyPr>
            <a:noAutofit/>
          </a:bodyPr>
          <a:lstStyle/>
          <a:p>
            <a:pPr algn="ctr"/>
            <a:r>
              <a:rPr lang="es-MX" sz="4000" dirty="0"/>
              <a:t>Lista de Requerimientos Funcionales de la aplicación en el Excel</a:t>
            </a:r>
            <a:endParaRPr lang="es-PE" sz="40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69507"/>
              </p:ext>
            </p:extLst>
          </p:nvPr>
        </p:nvGraphicFramePr>
        <p:xfrm>
          <a:off x="849936" y="1903956"/>
          <a:ext cx="9613900" cy="38592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2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TIPO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Función / Categoría de negocio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Requerimiento funcional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Prioridad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33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Funcional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Añadir libro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permitirá</a:t>
                      </a:r>
                      <a:r>
                        <a:rPr lang="es-MX" sz="1100" u="none" strike="noStrike" baseline="0" dirty="0">
                          <a:effectLst/>
                        </a:rPr>
                        <a:t> al administrador añadir un libro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50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Prestar libro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permitirá a un usuario registrado realizar el préstamo del libro que desee.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33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Devolución libro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permitirá</a:t>
                      </a:r>
                      <a:r>
                        <a:rPr lang="es-MX" sz="1100" u="none" strike="noStrike" baseline="0" dirty="0">
                          <a:effectLst/>
                        </a:rPr>
                        <a:t> al usuario devolver un libro.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23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Ingreso de usuarios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contralará el acceso, solamente permitirá el ingreso a usuarios registrados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4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Mostrar lista de libros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mostrara una lista con todos los libros registrados,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4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Funcional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Fecha de Prestamo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colocara la fecha actual del préstamo del libro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037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Fecha de Devolucion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El/la bibliotecario(a) colocara una fecha de devolución en el sistema,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693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Crear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El sistema permitirá crear un usuario cuando se añada un nuevo usuario,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>
                          <a:effectLst/>
                        </a:rPr>
                        <a:t>Esencial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693"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Funcional</a:t>
                      </a: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Lista de Libros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100" u="none" strike="noStrike" dirty="0">
                          <a:effectLst/>
                        </a:rPr>
                        <a:t>Después de ingresar correctamente el usuario y la contraseña el sistema lo manda ala</a:t>
                      </a:r>
                      <a:r>
                        <a:rPr lang="es-MX" sz="1100" u="none" strike="noStrike" baseline="0" dirty="0">
                          <a:effectLst/>
                        </a:rPr>
                        <a:t> lista de libros para poder realizar el respectivo pedido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1100" u="none" strike="noStrike" dirty="0">
                          <a:effectLst/>
                        </a:rPr>
                        <a:t>Esencial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13" marR="8513" marT="851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3489" y="753228"/>
            <a:ext cx="1450134" cy="1039719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40534"/>
              </p:ext>
            </p:extLst>
          </p:nvPr>
        </p:nvGraphicFramePr>
        <p:xfrm>
          <a:off x="849936" y="5774285"/>
          <a:ext cx="9613900" cy="594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00499">
                  <a:extLst>
                    <a:ext uri="{9D8B030D-6E8A-4147-A177-3AD203B41FA5}">
                      <a16:colId xmlns:a16="http://schemas.microsoft.com/office/drawing/2014/main" val="38420271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5334669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616008057"/>
                    </a:ext>
                  </a:extLst>
                </a:gridCol>
                <a:gridCol w="1902932">
                  <a:extLst>
                    <a:ext uri="{9D8B030D-6E8A-4147-A177-3AD203B41FA5}">
                      <a16:colId xmlns:a16="http://schemas.microsoft.com/office/drawing/2014/main" val="10343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dirty="0"/>
                        <a:t>Funcional</a:t>
                      </a:r>
                      <a:endParaRPr lang="es-PE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Loguin</a:t>
                      </a:r>
                      <a:r>
                        <a:rPr lang="es-ES" sz="1100" dirty="0"/>
                        <a:t> para el administrador</a:t>
                      </a:r>
                      <a:endParaRPr lang="es-PE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En</a:t>
                      </a:r>
                      <a:r>
                        <a:rPr lang="es-ES" sz="1100" baseline="0" dirty="0"/>
                        <a:t> el caso que se </a:t>
                      </a:r>
                      <a:r>
                        <a:rPr lang="es-ES" sz="1100" baseline="0" dirty="0" err="1"/>
                        <a:t>logee</a:t>
                      </a:r>
                      <a:r>
                        <a:rPr lang="es-ES" sz="1100" baseline="0" dirty="0"/>
                        <a:t> un administrador el sistema debe de enviarlo hacia un CRUD en donde podrá modificar los libros de la biblioteca,</a:t>
                      </a:r>
                      <a:endParaRPr lang="es-PE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Esencial</a:t>
                      </a:r>
                      <a:endParaRPr lang="es-PE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8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Demo de la aplicación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680" y="2336800"/>
            <a:ext cx="7420616" cy="35988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3489" y="753228"/>
            <a:ext cx="1450134" cy="10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174034"/>
            <a:ext cx="10931307" cy="4427181"/>
          </a:xfrm>
        </p:spPr>
        <p:txBody>
          <a:bodyPr>
            <a:normAutofit/>
          </a:bodyPr>
          <a:lstStyle/>
          <a:p>
            <a:r>
              <a:rPr lang="es-MX" dirty="0"/>
              <a:t>Interfaz con </a:t>
            </a:r>
            <a:r>
              <a:rPr lang="es-MX" dirty="0" err="1"/>
              <a:t>header</a:t>
            </a:r>
            <a:r>
              <a:rPr lang="es-MX" dirty="0"/>
              <a:t> y </a:t>
            </a:r>
            <a:r>
              <a:rPr lang="es-MX" dirty="0" err="1"/>
              <a:t>footer</a:t>
            </a:r>
            <a:r>
              <a:rPr lang="es-MX" dirty="0"/>
              <a:t>,</a:t>
            </a:r>
          </a:p>
          <a:p>
            <a:r>
              <a:rPr lang="es-MX" dirty="0"/>
              <a:t>Algoritmo: conjunto ordenado de operaciones sistemáticas que permite hacer un cálculo y hallar la solución de un tipo de problemas.</a:t>
            </a:r>
          </a:p>
          <a:p>
            <a:r>
              <a:rPr lang="es-MX" dirty="0"/>
              <a:t>Metodología MVC(</a:t>
            </a:r>
            <a:r>
              <a:rPr lang="es-MX" dirty="0" err="1"/>
              <a:t>Modelo,Vista,Controlador</a:t>
            </a:r>
            <a:r>
              <a:rPr lang="es-MX" dirty="0"/>
              <a:t>).</a:t>
            </a:r>
          </a:p>
          <a:p>
            <a:r>
              <a:rPr lang="es-MX" dirty="0"/>
              <a:t>Sistema CRUD para el Administrador y Usuario</a:t>
            </a:r>
          </a:p>
          <a:p>
            <a:r>
              <a:rPr lang="es-MX" dirty="0"/>
              <a:t>Administrador.-Modificar Libros(Añadir Libros, Modificar Autor, Modificar Nombre, Modificar </a:t>
            </a:r>
            <a:r>
              <a:rPr lang="es-MX" dirty="0" err="1"/>
              <a:t>Codigo</a:t>
            </a:r>
            <a:r>
              <a:rPr lang="es-MX" dirty="0"/>
              <a:t>)</a:t>
            </a:r>
          </a:p>
          <a:p>
            <a:r>
              <a:rPr lang="es-MX" dirty="0"/>
              <a:t>Usuario(Pedir Libro, Entregar Libro, Crear cuenta, </a:t>
            </a:r>
            <a:r>
              <a:rPr lang="es-MX" dirty="0" err="1"/>
              <a:t>Loguearse</a:t>
            </a:r>
            <a:r>
              <a:rPr lang="es-MX" dirty="0"/>
              <a:t>)</a:t>
            </a:r>
          </a:p>
          <a:p>
            <a:r>
              <a:rPr lang="es-MX" dirty="0"/>
              <a:t>Conexión a base de datos MYSQL</a:t>
            </a:r>
          </a:p>
          <a:p>
            <a:r>
              <a:rPr lang="es-MX" dirty="0"/>
              <a:t>Base de datos : biblioteca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3489" y="753228"/>
            <a:ext cx="1450134" cy="1039719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25778"/>
              </p:ext>
            </p:extLst>
          </p:nvPr>
        </p:nvGraphicFramePr>
        <p:xfrm>
          <a:off x="4850505" y="6018602"/>
          <a:ext cx="950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Objeto empaquetador del shell" showAsIcon="1" r:id="rId5" imgW="950760" imgH="582120" progId="Package">
                  <p:embed/>
                </p:oleObj>
              </mc:Choice>
              <mc:Fallback>
                <p:oleObj name="Objeto empaquetador del shell" showAsIcon="1" r:id="rId5" imgW="95076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0505" y="6018602"/>
                        <a:ext cx="950912" cy="5826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n w="381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5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dissolve/>
      </p:transition>
    </mc:Choice>
    <mc:Fallback xmlns="">
      <p:transition>
        <p:dissolv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359</TotalTime>
  <Words>406</Words>
  <Application>Microsoft Office PowerPoint</Application>
  <PresentationFormat>Panorámica</PresentationFormat>
  <Paragraphs>74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Berlín</vt:lpstr>
      <vt:lpstr>Objeto empaquetador del shell</vt:lpstr>
      <vt:lpstr>Sistema de Gestión de una Biblioteca </vt:lpstr>
      <vt:lpstr>Descripción del aplicativo</vt:lpstr>
      <vt:lpstr>Lista de Requerimientos Funcionales de la aplicación en el Excel</vt:lpstr>
      <vt:lpstr>Demo de la aplicación</vt:lpstr>
      <vt:lpstr>Contenidos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una Biblioteca</dc:title>
  <dc:creator>Pablo Vega</dc:creator>
  <cp:lastModifiedBy>PC</cp:lastModifiedBy>
  <cp:revision>13</cp:revision>
  <dcterms:created xsi:type="dcterms:W3CDTF">2019-06-24T02:28:15Z</dcterms:created>
  <dcterms:modified xsi:type="dcterms:W3CDTF">2019-06-27T05:01:58Z</dcterms:modified>
</cp:coreProperties>
</file>