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51"/>
  </p:notesMasterIdLst>
  <p:sldIdLst>
    <p:sldId id="256" r:id="rId2"/>
    <p:sldId id="351" r:id="rId3"/>
    <p:sldId id="260" r:id="rId4"/>
    <p:sldId id="352" r:id="rId5"/>
    <p:sldId id="261" r:id="rId6"/>
    <p:sldId id="368" r:id="rId7"/>
    <p:sldId id="262" r:id="rId8"/>
    <p:sldId id="324" r:id="rId9"/>
    <p:sldId id="353" r:id="rId10"/>
    <p:sldId id="354" r:id="rId11"/>
    <p:sldId id="355" r:id="rId12"/>
    <p:sldId id="356" r:id="rId13"/>
    <p:sldId id="357" r:id="rId14"/>
    <p:sldId id="325" r:id="rId15"/>
    <p:sldId id="358" r:id="rId16"/>
    <p:sldId id="275" r:id="rId17"/>
    <p:sldId id="359" r:id="rId18"/>
    <p:sldId id="348" r:id="rId19"/>
    <p:sldId id="264" r:id="rId20"/>
    <p:sldId id="265" r:id="rId21"/>
    <p:sldId id="349" r:id="rId22"/>
    <p:sldId id="269" r:id="rId23"/>
    <p:sldId id="271" r:id="rId24"/>
    <p:sldId id="272" r:id="rId25"/>
    <p:sldId id="326" r:id="rId26"/>
    <p:sldId id="360" r:id="rId27"/>
    <p:sldId id="361" r:id="rId28"/>
    <p:sldId id="364" r:id="rId29"/>
    <p:sldId id="328" r:id="rId30"/>
    <p:sldId id="292" r:id="rId31"/>
    <p:sldId id="293" r:id="rId32"/>
    <p:sldId id="296" r:id="rId33"/>
    <p:sldId id="297" r:id="rId34"/>
    <p:sldId id="298" r:id="rId35"/>
    <p:sldId id="299" r:id="rId36"/>
    <p:sldId id="350" r:id="rId37"/>
    <p:sldId id="277" r:id="rId38"/>
    <p:sldId id="369" r:id="rId39"/>
    <p:sldId id="280" r:id="rId40"/>
    <p:sldId id="281" r:id="rId41"/>
    <p:sldId id="282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58" r:id="rId5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66"/>
    <a:srgbClr val="DDEAF7"/>
    <a:srgbClr val="F2F7FC"/>
    <a:srgbClr val="AA71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CE5EA-0731-4F7E-9107-1C46FA2518B3}" v="24" dt="2023-09-01T18:57:39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97" autoAdjust="0"/>
  </p:normalViewPr>
  <p:slideViewPr>
    <p:cSldViewPr>
      <p:cViewPr varScale="1">
        <p:scale>
          <a:sx n="44" d="100"/>
          <a:sy n="44" d="100"/>
        </p:scale>
        <p:origin x="163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rid Monteiro" userId="4f1f53ea42604cf1" providerId="LiveId" clId="{2E6EACC7-83B1-4833-997F-1DABBDFD0FC8}"/>
    <pc:docChg chg="custSel modSld">
      <pc:chgData name="Ingrid Monteiro" userId="4f1f53ea42604cf1" providerId="LiveId" clId="{2E6EACC7-83B1-4833-997F-1DABBDFD0FC8}" dt="2020-03-16T19:37:49.346" v="8"/>
      <pc:docMkLst>
        <pc:docMk/>
      </pc:docMkLst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3716830568" sldId="256"/>
        </pc:sldMkLst>
      </pc:sldChg>
      <pc:sldChg chg="addSp delSp modSp modTransition modAnim">
        <pc:chgData name="Ingrid Monteiro" userId="4f1f53ea42604cf1" providerId="LiveId" clId="{2E6EACC7-83B1-4833-997F-1DABBDFD0FC8}" dt="2020-03-16T19:37:49.346" v="8"/>
        <pc:sldMkLst>
          <pc:docMk/>
          <pc:sldMk cId="4231702699" sldId="258"/>
        </pc:sldMkLst>
        <pc:picChg chg="add del mod">
          <ac:chgData name="Ingrid Monteiro" userId="4f1f53ea42604cf1" providerId="LiveId" clId="{2E6EACC7-83B1-4833-997F-1DABBDFD0FC8}" dt="2020-03-16T19:37:49.346" v="8"/>
          <ac:picMkLst>
            <pc:docMk/>
            <pc:sldMk cId="4231702699" sldId="258"/>
            <ac:picMk id="3" creationId="{4E81D537-DF9F-458C-B589-9598A5B50531}"/>
          </ac:picMkLst>
        </pc:picChg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3779821975" sldId="260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2115516559" sldId="261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1699478017" sldId="262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1649816196" sldId="264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3235431239" sldId="265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4197011556" sldId="269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4159464942" sldId="270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4176163364" sldId="271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2503727146" sldId="272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3038018924" sldId="273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1513020643" sldId="274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1566028201" sldId="275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531569528" sldId="276"/>
        </pc:sldMkLst>
      </pc:sldChg>
      <pc:sldChg chg="addSp delSp modSp modTransition modAnim">
        <pc:chgData name="Ingrid Monteiro" userId="4f1f53ea42604cf1" providerId="LiveId" clId="{2E6EACC7-83B1-4833-997F-1DABBDFD0FC8}" dt="2020-03-16T19:37:49.346" v="8"/>
        <pc:sldMkLst>
          <pc:docMk/>
          <pc:sldMk cId="2871159780" sldId="277"/>
        </pc:sldMkLst>
        <pc:picChg chg="add del mod">
          <ac:chgData name="Ingrid Monteiro" userId="4f1f53ea42604cf1" providerId="LiveId" clId="{2E6EACC7-83B1-4833-997F-1DABBDFD0FC8}" dt="2020-03-16T19:37:49.346" v="8"/>
          <ac:picMkLst>
            <pc:docMk/>
            <pc:sldMk cId="2871159780" sldId="277"/>
            <ac:picMk id="4" creationId="{9B7CA739-0586-4438-80FC-4D00BA8BC00B}"/>
          </ac:picMkLst>
        </pc:picChg>
      </pc:sldChg>
      <pc:sldChg chg="addSp delSp modSp modTransition modAnim">
        <pc:chgData name="Ingrid Monteiro" userId="4f1f53ea42604cf1" providerId="LiveId" clId="{2E6EACC7-83B1-4833-997F-1DABBDFD0FC8}" dt="2020-03-16T19:37:49.346" v="8"/>
        <pc:sldMkLst>
          <pc:docMk/>
          <pc:sldMk cId="3917310248" sldId="280"/>
        </pc:sldMkLst>
        <pc:picChg chg="add del mod">
          <ac:chgData name="Ingrid Monteiro" userId="4f1f53ea42604cf1" providerId="LiveId" clId="{2E6EACC7-83B1-4833-997F-1DABBDFD0FC8}" dt="2020-03-16T19:37:49.346" v="8"/>
          <ac:picMkLst>
            <pc:docMk/>
            <pc:sldMk cId="3917310248" sldId="280"/>
            <ac:picMk id="4" creationId="{DE8460FD-906C-4626-A7F7-273A3ACDAD08}"/>
          </ac:picMkLst>
        </pc:picChg>
      </pc:sldChg>
      <pc:sldChg chg="addSp delSp modSp modTransition modAnim">
        <pc:chgData name="Ingrid Monteiro" userId="4f1f53ea42604cf1" providerId="LiveId" clId="{2E6EACC7-83B1-4833-997F-1DABBDFD0FC8}" dt="2020-03-16T19:37:49.346" v="8"/>
        <pc:sldMkLst>
          <pc:docMk/>
          <pc:sldMk cId="1792382014" sldId="281"/>
        </pc:sldMkLst>
        <pc:picChg chg="add del mod">
          <ac:chgData name="Ingrid Monteiro" userId="4f1f53ea42604cf1" providerId="LiveId" clId="{2E6EACC7-83B1-4833-997F-1DABBDFD0FC8}" dt="2020-03-16T19:37:49.346" v="8"/>
          <ac:picMkLst>
            <pc:docMk/>
            <pc:sldMk cId="1792382014" sldId="281"/>
            <ac:picMk id="4" creationId="{65BA64D1-A097-4EBB-9B7B-2AAB6ACEB75E}"/>
          </ac:picMkLst>
        </pc:picChg>
      </pc:sldChg>
      <pc:sldChg chg="addSp delSp modSp modTransition modAnim">
        <pc:chgData name="Ingrid Monteiro" userId="4f1f53ea42604cf1" providerId="LiveId" clId="{2E6EACC7-83B1-4833-997F-1DABBDFD0FC8}" dt="2020-03-16T19:37:49.346" v="8"/>
        <pc:sldMkLst>
          <pc:docMk/>
          <pc:sldMk cId="853167082" sldId="282"/>
        </pc:sldMkLst>
        <pc:picChg chg="add del mod">
          <ac:chgData name="Ingrid Monteiro" userId="4f1f53ea42604cf1" providerId="LiveId" clId="{2E6EACC7-83B1-4833-997F-1DABBDFD0FC8}" dt="2020-03-16T19:37:49.346" v="8"/>
          <ac:picMkLst>
            <pc:docMk/>
            <pc:sldMk cId="853167082" sldId="282"/>
            <ac:picMk id="4" creationId="{0192A076-B03C-4691-9F30-D7E0A7F5F5B7}"/>
          </ac:picMkLst>
        </pc:picChg>
      </pc:sldChg>
      <pc:sldChg chg="addSp delSp modSp modTransition modAnim">
        <pc:chgData name="Ingrid Monteiro" userId="4f1f53ea42604cf1" providerId="LiveId" clId="{2E6EACC7-83B1-4833-997F-1DABBDFD0FC8}" dt="2020-03-16T19:37:49.346" v="8"/>
        <pc:sldMkLst>
          <pc:docMk/>
          <pc:sldMk cId="1376535641" sldId="283"/>
        </pc:sldMkLst>
        <pc:picChg chg="add del mod">
          <ac:chgData name="Ingrid Monteiro" userId="4f1f53ea42604cf1" providerId="LiveId" clId="{2E6EACC7-83B1-4833-997F-1DABBDFD0FC8}" dt="2020-03-16T19:37:49.346" v="8"/>
          <ac:picMkLst>
            <pc:docMk/>
            <pc:sldMk cId="1376535641" sldId="283"/>
            <ac:picMk id="4" creationId="{228CFF3C-8D89-4426-B02E-ABF25691738A}"/>
          </ac:picMkLst>
        </pc:picChg>
      </pc:sldChg>
      <pc:sldChg chg="addSp delSp modSp modTransition modAnim">
        <pc:chgData name="Ingrid Monteiro" userId="4f1f53ea42604cf1" providerId="LiveId" clId="{2E6EACC7-83B1-4833-997F-1DABBDFD0FC8}" dt="2020-03-16T19:37:49.346" v="8"/>
        <pc:sldMkLst>
          <pc:docMk/>
          <pc:sldMk cId="2288209132" sldId="284"/>
        </pc:sldMkLst>
        <pc:picChg chg="add del mod">
          <ac:chgData name="Ingrid Monteiro" userId="4f1f53ea42604cf1" providerId="LiveId" clId="{2E6EACC7-83B1-4833-997F-1DABBDFD0FC8}" dt="2020-03-16T19:37:49.346" v="8"/>
          <ac:picMkLst>
            <pc:docMk/>
            <pc:sldMk cId="2288209132" sldId="284"/>
            <ac:picMk id="4" creationId="{F65CC674-2991-4C52-9AEA-1FBDC15817A4}"/>
          </ac:picMkLst>
        </pc:picChg>
      </pc:sldChg>
      <pc:sldChg chg="addSp delSp modSp modTransition modAnim">
        <pc:chgData name="Ingrid Monteiro" userId="4f1f53ea42604cf1" providerId="LiveId" clId="{2E6EACC7-83B1-4833-997F-1DABBDFD0FC8}" dt="2020-03-16T19:37:49.346" v="8"/>
        <pc:sldMkLst>
          <pc:docMk/>
          <pc:sldMk cId="4061030931" sldId="285"/>
        </pc:sldMkLst>
        <pc:picChg chg="add del mod">
          <ac:chgData name="Ingrid Monteiro" userId="4f1f53ea42604cf1" providerId="LiveId" clId="{2E6EACC7-83B1-4833-997F-1DABBDFD0FC8}" dt="2020-03-16T19:37:49.346" v="8"/>
          <ac:picMkLst>
            <pc:docMk/>
            <pc:sldMk cId="4061030931" sldId="285"/>
            <ac:picMk id="4" creationId="{EF4D1FDE-6390-4A0A-A9C1-E4868F9A8EA9}"/>
          </ac:picMkLst>
        </pc:picChg>
      </pc:sldChg>
      <pc:sldChg chg="addSp delSp modSp modTransition modAnim">
        <pc:chgData name="Ingrid Monteiro" userId="4f1f53ea42604cf1" providerId="LiveId" clId="{2E6EACC7-83B1-4833-997F-1DABBDFD0FC8}" dt="2020-03-16T19:37:49.346" v="8"/>
        <pc:sldMkLst>
          <pc:docMk/>
          <pc:sldMk cId="451271504" sldId="286"/>
        </pc:sldMkLst>
        <pc:picChg chg="add del mod">
          <ac:chgData name="Ingrid Monteiro" userId="4f1f53ea42604cf1" providerId="LiveId" clId="{2E6EACC7-83B1-4833-997F-1DABBDFD0FC8}" dt="2020-03-16T19:37:49.346" v="8"/>
          <ac:picMkLst>
            <pc:docMk/>
            <pc:sldMk cId="451271504" sldId="286"/>
            <ac:picMk id="4" creationId="{936AEDD0-615A-44C4-B767-BC6DABF9D92D}"/>
          </ac:picMkLst>
        </pc:picChg>
      </pc:sldChg>
      <pc:sldChg chg="addSp delSp modSp modTransition modAnim">
        <pc:chgData name="Ingrid Monteiro" userId="4f1f53ea42604cf1" providerId="LiveId" clId="{2E6EACC7-83B1-4833-997F-1DABBDFD0FC8}" dt="2020-03-16T19:37:49.346" v="8"/>
        <pc:sldMkLst>
          <pc:docMk/>
          <pc:sldMk cId="3634716283" sldId="287"/>
        </pc:sldMkLst>
        <pc:picChg chg="add del mod">
          <ac:chgData name="Ingrid Monteiro" userId="4f1f53ea42604cf1" providerId="LiveId" clId="{2E6EACC7-83B1-4833-997F-1DABBDFD0FC8}" dt="2020-03-16T19:37:49.346" v="8"/>
          <ac:picMkLst>
            <pc:docMk/>
            <pc:sldMk cId="3634716283" sldId="287"/>
            <ac:picMk id="4" creationId="{CA4898B1-2BC9-4FF6-9D36-FA5A1FA0BAD9}"/>
          </ac:picMkLst>
        </pc:picChg>
      </pc:sldChg>
      <pc:sldChg chg="addSp delSp modSp modTransition modAnim">
        <pc:chgData name="Ingrid Monteiro" userId="4f1f53ea42604cf1" providerId="LiveId" clId="{2E6EACC7-83B1-4833-997F-1DABBDFD0FC8}" dt="2020-03-16T19:37:49.346" v="8"/>
        <pc:sldMkLst>
          <pc:docMk/>
          <pc:sldMk cId="353600864" sldId="288"/>
        </pc:sldMkLst>
        <pc:picChg chg="add del mod">
          <ac:chgData name="Ingrid Monteiro" userId="4f1f53ea42604cf1" providerId="LiveId" clId="{2E6EACC7-83B1-4833-997F-1DABBDFD0FC8}" dt="2020-03-16T19:37:49.346" v="8"/>
          <ac:picMkLst>
            <pc:docMk/>
            <pc:sldMk cId="353600864" sldId="288"/>
            <ac:picMk id="4" creationId="{57C1EAC0-2FAE-4494-A4AB-4B61C6D7168D}"/>
          </ac:picMkLst>
        </pc:picChg>
      </pc:sldChg>
      <pc:sldChg chg="addSp delSp modSp modTransition modAnim">
        <pc:chgData name="Ingrid Monteiro" userId="4f1f53ea42604cf1" providerId="LiveId" clId="{2E6EACC7-83B1-4833-997F-1DABBDFD0FC8}" dt="2020-03-16T19:37:49.346" v="8"/>
        <pc:sldMkLst>
          <pc:docMk/>
          <pc:sldMk cId="3786393353" sldId="289"/>
        </pc:sldMkLst>
        <pc:picChg chg="add del mod">
          <ac:chgData name="Ingrid Monteiro" userId="4f1f53ea42604cf1" providerId="LiveId" clId="{2E6EACC7-83B1-4833-997F-1DABBDFD0FC8}" dt="2020-03-16T19:37:49.346" v="8"/>
          <ac:picMkLst>
            <pc:docMk/>
            <pc:sldMk cId="3786393353" sldId="289"/>
            <ac:picMk id="4" creationId="{AA5AAB09-39AC-4B82-8968-BDDA804E493E}"/>
          </ac:picMkLst>
        </pc:picChg>
      </pc:sldChg>
      <pc:sldChg chg="addSp delSp modSp mod modTransition modAnim">
        <pc:chgData name="Ingrid Monteiro" userId="4f1f53ea42604cf1" providerId="LiveId" clId="{2E6EACC7-83B1-4833-997F-1DABBDFD0FC8}" dt="2020-03-16T19:37:49.346" v="8"/>
        <pc:sldMkLst>
          <pc:docMk/>
          <pc:sldMk cId="2990037638" sldId="290"/>
        </pc:sldMkLst>
        <pc:picChg chg="add del mod">
          <ac:chgData name="Ingrid Monteiro" userId="4f1f53ea42604cf1" providerId="LiveId" clId="{2E6EACC7-83B1-4833-997F-1DABBDFD0FC8}" dt="2020-03-16T19:37:49.346" v="8"/>
          <ac:picMkLst>
            <pc:docMk/>
            <pc:sldMk cId="2990037638" sldId="290"/>
            <ac:picMk id="4" creationId="{DD4D2069-83CD-4340-B0AF-E8580F2FFD21}"/>
          </ac:picMkLst>
        </pc:picChg>
        <pc:picChg chg="del">
          <ac:chgData name="Ingrid Monteiro" userId="4f1f53ea42604cf1" providerId="LiveId" clId="{2E6EACC7-83B1-4833-997F-1DABBDFD0FC8}" dt="2020-03-16T17:59:16.743" v="0" actId="478"/>
          <ac:picMkLst>
            <pc:docMk/>
            <pc:sldMk cId="2990037638" sldId="290"/>
            <ac:picMk id="7" creationId="{00000000-0000-0000-0000-000000000000}"/>
          </ac:picMkLst>
        </pc:picChg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1427208683" sldId="292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689450865" sldId="293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1541138750" sldId="296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373933907" sldId="297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3292198237" sldId="298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1900746646" sldId="299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3039104253" sldId="324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1281839748" sldId="325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3374596237" sldId="326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1602103131" sldId="328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3425384478" sldId="348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1390005055" sldId="349"/>
        </pc:sldMkLst>
      </pc:sldChg>
      <pc:sldChg chg="addSp delSp modSp modTransition modAnim">
        <pc:chgData name="Ingrid Monteiro" userId="4f1f53ea42604cf1" providerId="LiveId" clId="{2E6EACC7-83B1-4833-997F-1DABBDFD0FC8}" dt="2020-03-16T19:37:49.346" v="8"/>
        <pc:sldMkLst>
          <pc:docMk/>
          <pc:sldMk cId="3622993894" sldId="350"/>
        </pc:sldMkLst>
        <pc:picChg chg="add del mod">
          <ac:chgData name="Ingrid Monteiro" userId="4f1f53ea42604cf1" providerId="LiveId" clId="{2E6EACC7-83B1-4833-997F-1DABBDFD0FC8}" dt="2020-03-16T18:00:04.945" v="2"/>
          <ac:picMkLst>
            <pc:docMk/>
            <pc:sldMk cId="3622993894" sldId="350"/>
            <ac:picMk id="4" creationId="{D81EEE19-FD66-41AC-9456-08AB9830006F}"/>
          </ac:picMkLst>
        </pc:picChg>
        <pc:picChg chg="add del mod">
          <ac:chgData name="Ingrid Monteiro" userId="4f1f53ea42604cf1" providerId="LiveId" clId="{2E6EACC7-83B1-4833-997F-1DABBDFD0FC8}" dt="2020-03-16T18:00:19.776" v="3"/>
          <ac:picMkLst>
            <pc:docMk/>
            <pc:sldMk cId="3622993894" sldId="350"/>
            <ac:picMk id="7" creationId="{842590AB-0E1D-43F4-BD7E-51CC50CD5099}"/>
          </ac:picMkLst>
        </pc:picChg>
        <pc:picChg chg="add del mod">
          <ac:chgData name="Ingrid Monteiro" userId="4f1f53ea42604cf1" providerId="LiveId" clId="{2E6EACC7-83B1-4833-997F-1DABBDFD0FC8}" dt="2020-03-16T18:00:32.444" v="4"/>
          <ac:picMkLst>
            <pc:docMk/>
            <pc:sldMk cId="3622993894" sldId="350"/>
            <ac:picMk id="8" creationId="{4F7888FA-A602-47F2-82BD-2BF41110B7BE}"/>
          </ac:picMkLst>
        </pc:picChg>
        <pc:picChg chg="add del mod">
          <ac:chgData name="Ingrid Monteiro" userId="4f1f53ea42604cf1" providerId="LiveId" clId="{2E6EACC7-83B1-4833-997F-1DABBDFD0FC8}" dt="2020-03-16T18:00:36.215" v="5"/>
          <ac:picMkLst>
            <pc:docMk/>
            <pc:sldMk cId="3622993894" sldId="350"/>
            <ac:picMk id="9" creationId="{D05A4D00-9C68-4693-A675-C7CE4E072A21}"/>
          </ac:picMkLst>
        </pc:picChg>
        <pc:picChg chg="add del mod">
          <ac:chgData name="Ingrid Monteiro" userId="4f1f53ea42604cf1" providerId="LiveId" clId="{2E6EACC7-83B1-4833-997F-1DABBDFD0FC8}" dt="2020-03-16T19:37:49.346" v="8"/>
          <ac:picMkLst>
            <pc:docMk/>
            <pc:sldMk cId="3622993894" sldId="350"/>
            <ac:picMk id="10" creationId="{F600381C-5319-4C9F-98F6-0D20A69091FE}"/>
          </ac:picMkLst>
        </pc:picChg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2024860079" sldId="351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3942633352" sldId="352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3798178629" sldId="353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3115614479" sldId="354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223410648" sldId="355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1740471606" sldId="356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2116305696" sldId="357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1834001578" sldId="358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2451304317" sldId="359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2320157389" sldId="360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3531786090" sldId="361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1498142874" sldId="362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605604172" sldId="363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3181990734" sldId="364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1818590314" sldId="365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4150735203" sldId="366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3687034411" sldId="367"/>
        </pc:sldMkLst>
      </pc:sldChg>
      <pc:sldChg chg="modTransition">
        <pc:chgData name="Ingrid Monteiro" userId="4f1f53ea42604cf1" providerId="LiveId" clId="{2E6EACC7-83B1-4833-997F-1DABBDFD0FC8}" dt="2020-03-16T19:37:46.176" v="7"/>
        <pc:sldMkLst>
          <pc:docMk/>
          <pc:sldMk cId="3865329373" sldId="368"/>
        </pc:sldMkLst>
      </pc:sldChg>
    </pc:docChg>
  </pc:docChgLst>
  <pc:docChgLst>
    <pc:chgData name="Ingrid Monteiro" userId="4f1f53ea42604cf1" providerId="LiveId" clId="{1DA9FBA9-3C58-4538-A0D3-8C2E8812AEFE}"/>
    <pc:docChg chg="undo custSel addSld modSld">
      <pc:chgData name="Ingrid Monteiro" userId="4f1f53ea42604cf1" providerId="LiveId" clId="{1DA9FBA9-3C58-4538-A0D3-8C2E8812AEFE}" dt="2023-04-12T20:35:58.052" v="46" actId="13926"/>
      <pc:docMkLst>
        <pc:docMk/>
      </pc:docMkLst>
      <pc:sldChg chg="addSp delSp modSp mod">
        <pc:chgData name="Ingrid Monteiro" userId="4f1f53ea42604cf1" providerId="LiveId" clId="{1DA9FBA9-3C58-4538-A0D3-8C2E8812AEFE}" dt="2023-03-27T22:46:16.754" v="42" actId="20577"/>
        <pc:sldMkLst>
          <pc:docMk/>
          <pc:sldMk cId="4231702699" sldId="258"/>
        </pc:sldMkLst>
        <pc:spChg chg="mod">
          <ac:chgData name="Ingrid Monteiro" userId="4f1f53ea42604cf1" providerId="LiveId" clId="{1DA9FBA9-3C58-4538-A0D3-8C2E8812AEFE}" dt="2023-03-27T22:46:08.860" v="39" actId="20577"/>
          <ac:spMkLst>
            <pc:docMk/>
            <pc:sldMk cId="4231702699" sldId="258"/>
            <ac:spMk id="7" creationId="{00000000-0000-0000-0000-000000000000}"/>
          </ac:spMkLst>
        </pc:spChg>
        <pc:spChg chg="mod">
          <ac:chgData name="Ingrid Monteiro" userId="4f1f53ea42604cf1" providerId="LiveId" clId="{1DA9FBA9-3C58-4538-A0D3-8C2E8812AEFE}" dt="2023-03-27T22:46:16.754" v="42" actId="20577"/>
          <ac:spMkLst>
            <pc:docMk/>
            <pc:sldMk cId="4231702699" sldId="258"/>
            <ac:spMk id="11" creationId="{00000000-0000-0000-0000-000000000000}"/>
          </ac:spMkLst>
        </pc:spChg>
        <pc:picChg chg="add mod">
          <ac:chgData name="Ingrid Monteiro" userId="4f1f53ea42604cf1" providerId="LiveId" clId="{1DA9FBA9-3C58-4538-A0D3-8C2E8812AEFE}" dt="2023-03-27T22:45:32.812" v="29"/>
          <ac:picMkLst>
            <pc:docMk/>
            <pc:sldMk cId="4231702699" sldId="258"/>
            <ac:picMk id="3" creationId="{5CCBAF21-3A8E-F1D7-7320-E7705308BE32}"/>
          </ac:picMkLst>
        </pc:picChg>
        <pc:picChg chg="del">
          <ac:chgData name="Ingrid Monteiro" userId="4f1f53ea42604cf1" providerId="LiveId" clId="{1DA9FBA9-3C58-4538-A0D3-8C2E8812AEFE}" dt="2023-03-27T22:45:27.642" v="28" actId="478"/>
          <ac:picMkLst>
            <pc:docMk/>
            <pc:sldMk cId="4231702699" sldId="258"/>
            <ac:picMk id="9" creationId="{00000000-0000-0000-0000-000000000000}"/>
          </ac:picMkLst>
        </pc:picChg>
      </pc:sldChg>
      <pc:sldChg chg="modSp mod">
        <pc:chgData name="Ingrid Monteiro" userId="4f1f53ea42604cf1" providerId="LiveId" clId="{1DA9FBA9-3C58-4538-A0D3-8C2E8812AEFE}" dt="2023-03-27T22:44:08.525" v="12" actId="20577"/>
        <pc:sldMkLst>
          <pc:docMk/>
          <pc:sldMk cId="2871159780" sldId="277"/>
        </pc:sldMkLst>
        <pc:spChg chg="mod">
          <ac:chgData name="Ingrid Monteiro" userId="4f1f53ea42604cf1" providerId="LiveId" clId="{1DA9FBA9-3C58-4538-A0D3-8C2E8812AEFE}" dt="2023-03-27T22:44:08.525" v="12" actId="20577"/>
          <ac:spMkLst>
            <pc:docMk/>
            <pc:sldMk cId="2871159780" sldId="277"/>
            <ac:spMk id="3" creationId="{00000000-0000-0000-0000-000000000000}"/>
          </ac:spMkLst>
        </pc:spChg>
      </pc:sldChg>
      <pc:sldChg chg="modSp mod">
        <pc:chgData name="Ingrid Monteiro" userId="4f1f53ea42604cf1" providerId="LiveId" clId="{1DA9FBA9-3C58-4538-A0D3-8C2E8812AEFE}" dt="2023-04-12T20:35:58.052" v="46" actId="13926"/>
        <pc:sldMkLst>
          <pc:docMk/>
          <pc:sldMk cId="3039104253" sldId="324"/>
        </pc:sldMkLst>
        <pc:spChg chg="mod">
          <ac:chgData name="Ingrid Monteiro" userId="4f1f53ea42604cf1" providerId="LiveId" clId="{1DA9FBA9-3C58-4538-A0D3-8C2E8812AEFE}" dt="2023-04-12T20:35:58.052" v="46" actId="13926"/>
          <ac:spMkLst>
            <pc:docMk/>
            <pc:sldMk cId="3039104253" sldId="324"/>
            <ac:spMk id="7" creationId="{00000000-0000-0000-0000-000000000000}"/>
          </ac:spMkLst>
        </pc:spChg>
      </pc:sldChg>
      <pc:sldChg chg="modSp new mod">
        <pc:chgData name="Ingrid Monteiro" userId="4f1f53ea42604cf1" providerId="LiveId" clId="{1DA9FBA9-3C58-4538-A0D3-8C2E8812AEFE}" dt="2023-03-27T22:44:58.599" v="27" actId="6549"/>
        <pc:sldMkLst>
          <pc:docMk/>
          <pc:sldMk cId="2861982740" sldId="369"/>
        </pc:sldMkLst>
        <pc:spChg chg="mod">
          <ac:chgData name="Ingrid Monteiro" userId="4f1f53ea42604cf1" providerId="LiveId" clId="{1DA9FBA9-3C58-4538-A0D3-8C2E8812AEFE}" dt="2023-03-27T22:44:13.241" v="13"/>
          <ac:spMkLst>
            <pc:docMk/>
            <pc:sldMk cId="2861982740" sldId="369"/>
            <ac:spMk id="2" creationId="{0558BB62-62D1-2E52-7C2E-8B3712303AB1}"/>
          </ac:spMkLst>
        </pc:spChg>
        <pc:spChg chg="mod">
          <ac:chgData name="Ingrid Monteiro" userId="4f1f53ea42604cf1" providerId="LiveId" clId="{1DA9FBA9-3C58-4538-A0D3-8C2E8812AEFE}" dt="2023-03-27T22:44:58.599" v="27" actId="6549"/>
          <ac:spMkLst>
            <pc:docMk/>
            <pc:sldMk cId="2861982740" sldId="369"/>
            <ac:spMk id="3" creationId="{7AABA561-AB7F-34C8-095F-C47823458008}"/>
          </ac:spMkLst>
        </pc:spChg>
      </pc:sldChg>
    </pc:docChg>
  </pc:docChgLst>
  <pc:docChgLst>
    <pc:chgData name="Ingrid Monteiro" userId="4f1f53ea42604cf1" providerId="LiveId" clId="{23EDA13B-F900-486C-86C5-3C399F4DA8F6}"/>
    <pc:docChg chg="custSel modSld modMainMaster">
      <pc:chgData name="Ingrid Monteiro" userId="4f1f53ea42604cf1" providerId="LiveId" clId="{23EDA13B-F900-486C-86C5-3C399F4DA8F6}" dt="2019-08-20T11:35:34.571" v="2"/>
      <pc:docMkLst>
        <pc:docMk/>
      </pc:docMkLst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716830568" sldId="256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4231702699" sldId="258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779821975" sldId="260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2115516559" sldId="261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1699478017" sldId="262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1649816196" sldId="264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235431239" sldId="265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4197011556" sldId="269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4159464942" sldId="270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4176163364" sldId="271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2503727146" sldId="272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038018924" sldId="273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1513020643" sldId="274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1566028201" sldId="275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531569528" sldId="276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2871159780" sldId="277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917310248" sldId="280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1792382014" sldId="281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853167082" sldId="282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1376535641" sldId="283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2288209132" sldId="284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4061030931" sldId="285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451271504" sldId="286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634716283" sldId="287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53600864" sldId="288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786393353" sldId="289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2990037638" sldId="290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1427208683" sldId="292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689450865" sldId="293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1541138750" sldId="296"/>
        </pc:sldMkLst>
      </pc:sldChg>
      <pc:sldChg chg="modSp modTransition">
        <pc:chgData name="Ingrid Monteiro" userId="4f1f53ea42604cf1" providerId="LiveId" clId="{23EDA13B-F900-486C-86C5-3C399F4DA8F6}" dt="2019-08-20T11:35:34.571" v="2"/>
        <pc:sldMkLst>
          <pc:docMk/>
          <pc:sldMk cId="373933907" sldId="297"/>
        </pc:sldMkLst>
        <pc:spChg chg="mod">
          <ac:chgData name="Ingrid Monteiro" userId="4f1f53ea42604cf1" providerId="LiveId" clId="{23EDA13B-F900-486C-86C5-3C399F4DA8F6}" dt="2019-08-19T02:05:03.377" v="1" actId="27636"/>
          <ac:spMkLst>
            <pc:docMk/>
            <pc:sldMk cId="373933907" sldId="297"/>
            <ac:spMk id="3" creationId="{00000000-0000-0000-0000-000000000000}"/>
          </ac:spMkLst>
        </pc:spChg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292198237" sldId="298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1900746646" sldId="299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039104253" sldId="324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1281839748" sldId="325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374596237" sldId="326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1602103131" sldId="328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425384478" sldId="348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1390005055" sldId="349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622993894" sldId="350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2024860079" sldId="351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942633352" sldId="352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798178629" sldId="353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115614479" sldId="354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223410648" sldId="355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1740471606" sldId="356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2116305696" sldId="357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1834001578" sldId="358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2451304317" sldId="359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2320157389" sldId="360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531786090" sldId="361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1498142874" sldId="362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605604172" sldId="363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181990734" sldId="364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1818590314" sldId="365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4150735203" sldId="366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687034411" sldId="367"/>
        </pc:sldMkLst>
      </pc:sldChg>
      <pc:sldChg chg="modTransition">
        <pc:chgData name="Ingrid Monteiro" userId="4f1f53ea42604cf1" providerId="LiveId" clId="{23EDA13B-F900-486C-86C5-3C399F4DA8F6}" dt="2019-08-20T11:35:34.571" v="2"/>
        <pc:sldMkLst>
          <pc:docMk/>
          <pc:sldMk cId="3865329373" sldId="368"/>
        </pc:sldMkLst>
      </pc:sldChg>
      <pc:sldMasterChg chg="modSldLayout">
        <pc:chgData name="Ingrid Monteiro" userId="4f1f53ea42604cf1" providerId="LiveId" clId="{23EDA13B-F900-486C-86C5-3C399F4DA8F6}" dt="2019-08-19T02:04:59.561" v="0"/>
        <pc:sldMasterMkLst>
          <pc:docMk/>
          <pc:sldMasterMk cId="3348059998" sldId="2147483735"/>
        </pc:sldMasterMkLst>
        <pc:sldLayoutChg chg="addSp">
          <pc:chgData name="Ingrid Monteiro" userId="4f1f53ea42604cf1" providerId="LiveId" clId="{23EDA13B-F900-486C-86C5-3C399F4DA8F6}" dt="2019-08-19T02:04:59.561" v="0"/>
          <pc:sldLayoutMkLst>
            <pc:docMk/>
            <pc:sldMasterMk cId="3348059998" sldId="2147483735"/>
            <pc:sldLayoutMk cId="339584042" sldId="2147483739"/>
          </pc:sldLayoutMkLst>
          <pc:picChg chg="add">
            <ac:chgData name="Ingrid Monteiro" userId="4f1f53ea42604cf1" providerId="LiveId" clId="{23EDA13B-F900-486C-86C5-3C399F4DA8F6}" dt="2019-08-19T02:04:59.561" v="0"/>
            <ac:picMkLst>
              <pc:docMk/>
              <pc:sldMasterMk cId="3348059998" sldId="2147483735"/>
              <pc:sldLayoutMk cId="339584042" sldId="2147483739"/>
              <ac:picMk id="8" creationId="{D3B5CC62-FF23-4321-8D76-95BEB95AE9E5}"/>
            </ac:picMkLst>
          </pc:picChg>
        </pc:sldLayoutChg>
        <pc:sldLayoutChg chg="addSp">
          <pc:chgData name="Ingrid Monteiro" userId="4f1f53ea42604cf1" providerId="LiveId" clId="{23EDA13B-F900-486C-86C5-3C399F4DA8F6}" dt="2019-08-19T02:04:59.561" v="0"/>
          <pc:sldLayoutMkLst>
            <pc:docMk/>
            <pc:sldMasterMk cId="3348059998" sldId="2147483735"/>
            <pc:sldLayoutMk cId="3483699828" sldId="2147483740"/>
          </pc:sldLayoutMkLst>
          <pc:picChg chg="add">
            <ac:chgData name="Ingrid Monteiro" userId="4f1f53ea42604cf1" providerId="LiveId" clId="{23EDA13B-F900-486C-86C5-3C399F4DA8F6}" dt="2019-08-19T02:04:59.561" v="0"/>
            <ac:picMkLst>
              <pc:docMk/>
              <pc:sldMasterMk cId="3348059998" sldId="2147483735"/>
              <pc:sldLayoutMk cId="3483699828" sldId="2147483740"/>
              <ac:picMk id="10" creationId="{561F736C-530A-43CD-806D-33ABF7552217}"/>
            </ac:picMkLst>
          </pc:picChg>
        </pc:sldLayoutChg>
        <pc:sldLayoutChg chg="addSp">
          <pc:chgData name="Ingrid Monteiro" userId="4f1f53ea42604cf1" providerId="LiveId" clId="{23EDA13B-F900-486C-86C5-3C399F4DA8F6}" dt="2019-08-19T02:04:59.561" v="0"/>
          <pc:sldLayoutMkLst>
            <pc:docMk/>
            <pc:sldMasterMk cId="3348059998" sldId="2147483735"/>
            <pc:sldLayoutMk cId="4189374197" sldId="2147483743"/>
          </pc:sldLayoutMkLst>
          <pc:picChg chg="add">
            <ac:chgData name="Ingrid Monteiro" userId="4f1f53ea42604cf1" providerId="LiveId" clId="{23EDA13B-F900-486C-86C5-3C399F4DA8F6}" dt="2019-08-19T02:04:59.561" v="0"/>
            <ac:picMkLst>
              <pc:docMk/>
              <pc:sldMasterMk cId="3348059998" sldId="2147483735"/>
              <pc:sldLayoutMk cId="4189374197" sldId="2147483743"/>
              <ac:picMk id="8" creationId="{48BFFA78-3360-434B-A88D-D772182AD2CA}"/>
            </ac:picMkLst>
          </pc:picChg>
        </pc:sldLayoutChg>
      </pc:sldMasterChg>
    </pc:docChg>
  </pc:docChgLst>
  <pc:docChgLst>
    <pc:chgData name="Ingrid Monteiro" userId="4f1f53ea42604cf1" providerId="LiveId" clId="{8F1CE5EA-0731-4F7E-9107-1C46FA2518B3}"/>
    <pc:docChg chg="undo custSel addSld delSld modSld">
      <pc:chgData name="Ingrid Monteiro" userId="4f1f53ea42604cf1" providerId="LiveId" clId="{8F1CE5EA-0731-4F7E-9107-1C46FA2518B3}" dt="2023-09-14T13:57:05.124" v="397" actId="13926"/>
      <pc:docMkLst>
        <pc:docMk/>
      </pc:docMkLst>
      <pc:sldChg chg="modSp mod modNotesTx">
        <pc:chgData name="Ingrid Monteiro" userId="4f1f53ea42604cf1" providerId="LiveId" clId="{8F1CE5EA-0731-4F7E-9107-1C46FA2518B3}" dt="2023-09-01T18:51:54.838" v="279"/>
        <pc:sldMkLst>
          <pc:docMk/>
          <pc:sldMk cId="4197011556" sldId="269"/>
        </pc:sldMkLst>
        <pc:spChg chg="mod">
          <ac:chgData name="Ingrid Monteiro" userId="4f1f53ea42604cf1" providerId="LiveId" clId="{8F1CE5EA-0731-4F7E-9107-1C46FA2518B3}" dt="2023-09-01T18:51:44.130" v="272" actId="20577"/>
          <ac:spMkLst>
            <pc:docMk/>
            <pc:sldMk cId="4197011556" sldId="269"/>
            <ac:spMk id="3" creationId="{00000000-0000-0000-0000-000000000000}"/>
          </ac:spMkLst>
        </pc:spChg>
      </pc:sldChg>
      <pc:sldChg chg="del">
        <pc:chgData name="Ingrid Monteiro" userId="4f1f53ea42604cf1" providerId="LiveId" clId="{8F1CE5EA-0731-4F7E-9107-1C46FA2518B3}" dt="2023-09-01T18:52:02.599" v="280" actId="47"/>
        <pc:sldMkLst>
          <pc:docMk/>
          <pc:sldMk cId="4159464942" sldId="270"/>
        </pc:sldMkLst>
      </pc:sldChg>
      <pc:sldChg chg="modNotesTx">
        <pc:chgData name="Ingrid Monteiro" userId="4f1f53ea42604cf1" providerId="LiveId" clId="{8F1CE5EA-0731-4F7E-9107-1C46FA2518B3}" dt="2023-09-01T18:53:57.399" v="307"/>
        <pc:sldMkLst>
          <pc:docMk/>
          <pc:sldMk cId="2503727146" sldId="272"/>
        </pc:sldMkLst>
      </pc:sldChg>
      <pc:sldChg chg="modSp del mod">
        <pc:chgData name="Ingrid Monteiro" userId="4f1f53ea42604cf1" providerId="LiveId" clId="{8F1CE5EA-0731-4F7E-9107-1C46FA2518B3}" dt="2023-09-01T18:53:03.605" v="286" actId="47"/>
        <pc:sldMkLst>
          <pc:docMk/>
          <pc:sldMk cId="3038018924" sldId="273"/>
        </pc:sldMkLst>
        <pc:spChg chg="mod">
          <ac:chgData name="Ingrid Monteiro" userId="4f1f53ea42604cf1" providerId="LiveId" clId="{8F1CE5EA-0731-4F7E-9107-1C46FA2518B3}" dt="2023-09-01T18:52:56.040" v="283" actId="20577"/>
          <ac:spMkLst>
            <pc:docMk/>
            <pc:sldMk cId="3038018924" sldId="273"/>
            <ac:spMk id="3" creationId="{00000000-0000-0000-0000-000000000000}"/>
          </ac:spMkLst>
        </pc:spChg>
      </pc:sldChg>
      <pc:sldChg chg="del">
        <pc:chgData name="Ingrid Monteiro" userId="4f1f53ea42604cf1" providerId="LiveId" clId="{8F1CE5EA-0731-4F7E-9107-1C46FA2518B3}" dt="2023-09-01T18:53:20.221" v="292" actId="47"/>
        <pc:sldMkLst>
          <pc:docMk/>
          <pc:sldMk cId="1513020643" sldId="274"/>
        </pc:sldMkLst>
      </pc:sldChg>
      <pc:sldChg chg="del">
        <pc:chgData name="Ingrid Monteiro" userId="4f1f53ea42604cf1" providerId="LiveId" clId="{8F1CE5EA-0731-4F7E-9107-1C46FA2518B3}" dt="2023-09-01T18:54:00.033" v="308" actId="47"/>
        <pc:sldMkLst>
          <pc:docMk/>
          <pc:sldMk cId="531569528" sldId="276"/>
        </pc:sldMkLst>
      </pc:sldChg>
      <pc:sldChg chg="modSp mod modNotesTx">
        <pc:chgData name="Ingrid Monteiro" userId="4f1f53ea42604cf1" providerId="LiveId" clId="{8F1CE5EA-0731-4F7E-9107-1C46FA2518B3}" dt="2023-09-01T18:58:54.227" v="388" actId="6549"/>
        <pc:sldMkLst>
          <pc:docMk/>
          <pc:sldMk cId="3917310248" sldId="280"/>
        </pc:sldMkLst>
        <pc:spChg chg="mod">
          <ac:chgData name="Ingrid Monteiro" userId="4f1f53ea42604cf1" providerId="LiveId" clId="{8F1CE5EA-0731-4F7E-9107-1C46FA2518B3}" dt="2023-09-01T18:58:54.227" v="388" actId="6549"/>
          <ac:spMkLst>
            <pc:docMk/>
            <pc:sldMk cId="3917310248" sldId="280"/>
            <ac:spMk id="3" creationId="{00000000-0000-0000-0000-000000000000}"/>
          </ac:spMkLst>
        </pc:spChg>
      </pc:sldChg>
      <pc:sldChg chg="del">
        <pc:chgData name="Ingrid Monteiro" userId="4f1f53ea42604cf1" providerId="LiveId" clId="{8F1CE5EA-0731-4F7E-9107-1C46FA2518B3}" dt="2023-09-01T18:59:19.053" v="389" actId="47"/>
        <pc:sldMkLst>
          <pc:docMk/>
          <pc:sldMk cId="1376535641" sldId="283"/>
        </pc:sldMkLst>
      </pc:sldChg>
      <pc:sldChg chg="modSp mod">
        <pc:chgData name="Ingrid Monteiro" userId="4f1f53ea42604cf1" providerId="LiveId" clId="{8F1CE5EA-0731-4F7E-9107-1C46FA2518B3}" dt="2023-09-01T19:47:08.638" v="390"/>
        <pc:sldMkLst>
          <pc:docMk/>
          <pc:sldMk cId="4061030931" sldId="285"/>
        </pc:sldMkLst>
        <pc:spChg chg="mod">
          <ac:chgData name="Ingrid Monteiro" userId="4f1f53ea42604cf1" providerId="LiveId" clId="{8F1CE5EA-0731-4F7E-9107-1C46FA2518B3}" dt="2023-09-01T19:47:08.638" v="390"/>
          <ac:spMkLst>
            <pc:docMk/>
            <pc:sldMk cId="4061030931" sldId="285"/>
            <ac:spMk id="3" creationId="{00000000-0000-0000-0000-000000000000}"/>
          </ac:spMkLst>
        </pc:spChg>
      </pc:sldChg>
      <pc:sldChg chg="modSp mod">
        <pc:chgData name="Ingrid Monteiro" userId="4f1f53ea42604cf1" providerId="LiveId" clId="{8F1CE5EA-0731-4F7E-9107-1C46FA2518B3}" dt="2023-09-01T18:56:41.910" v="338" actId="207"/>
        <pc:sldMkLst>
          <pc:docMk/>
          <pc:sldMk cId="1427208683" sldId="292"/>
        </pc:sldMkLst>
        <pc:graphicFrameChg chg="mod modGraphic">
          <ac:chgData name="Ingrid Monteiro" userId="4f1f53ea42604cf1" providerId="LiveId" clId="{8F1CE5EA-0731-4F7E-9107-1C46FA2518B3}" dt="2023-09-01T18:56:41.910" v="338" actId="207"/>
          <ac:graphicFrameMkLst>
            <pc:docMk/>
            <pc:sldMk cId="1427208683" sldId="292"/>
            <ac:graphicFrameMk id="7" creationId="{00000000-0000-0000-0000-000000000000}"/>
          </ac:graphicFrameMkLst>
        </pc:graphicFrameChg>
      </pc:sldChg>
      <pc:sldChg chg="addSp delSp modSp mod">
        <pc:chgData name="Ingrid Monteiro" userId="4f1f53ea42604cf1" providerId="LiveId" clId="{8F1CE5EA-0731-4F7E-9107-1C46FA2518B3}" dt="2023-09-01T18:57:46.169" v="385" actId="1035"/>
        <pc:sldMkLst>
          <pc:docMk/>
          <pc:sldMk cId="1541138750" sldId="296"/>
        </pc:sldMkLst>
        <pc:spChg chg="add mod">
          <ac:chgData name="Ingrid Monteiro" userId="4f1f53ea42604cf1" providerId="LiveId" clId="{8F1CE5EA-0731-4F7E-9107-1C46FA2518B3}" dt="2023-09-01T18:57:39.896" v="349"/>
          <ac:spMkLst>
            <pc:docMk/>
            <pc:sldMk cId="1541138750" sldId="296"/>
            <ac:spMk id="4" creationId="{0F919840-C177-C568-CAFA-E92DBFDEB09E}"/>
          </ac:spMkLst>
        </pc:spChg>
        <pc:spChg chg="add mod">
          <ac:chgData name="Ingrid Monteiro" userId="4f1f53ea42604cf1" providerId="LiveId" clId="{8F1CE5EA-0731-4F7E-9107-1C46FA2518B3}" dt="2023-09-01T18:57:39.896" v="349"/>
          <ac:spMkLst>
            <pc:docMk/>
            <pc:sldMk cId="1541138750" sldId="296"/>
            <ac:spMk id="7" creationId="{F5FB156C-3A78-CFB3-7E3B-C9807AE324C3}"/>
          </ac:spMkLst>
        </pc:spChg>
        <pc:spChg chg="add mod">
          <ac:chgData name="Ingrid Monteiro" userId="4f1f53ea42604cf1" providerId="LiveId" clId="{8F1CE5EA-0731-4F7E-9107-1C46FA2518B3}" dt="2023-09-01T18:57:39.896" v="349"/>
          <ac:spMkLst>
            <pc:docMk/>
            <pc:sldMk cId="1541138750" sldId="296"/>
            <ac:spMk id="8" creationId="{DC41327B-A818-BD08-5999-23EDB3BD5B56}"/>
          </ac:spMkLst>
        </pc:spChg>
        <pc:spChg chg="del">
          <ac:chgData name="Ingrid Monteiro" userId="4f1f53ea42604cf1" providerId="LiveId" clId="{8F1CE5EA-0731-4F7E-9107-1C46FA2518B3}" dt="2023-09-01T18:57:39.476" v="348" actId="478"/>
          <ac:spMkLst>
            <pc:docMk/>
            <pc:sldMk cId="1541138750" sldId="296"/>
            <ac:spMk id="10" creationId="{00000000-0000-0000-0000-000000000000}"/>
          </ac:spMkLst>
        </pc:spChg>
        <pc:spChg chg="del">
          <ac:chgData name="Ingrid Monteiro" userId="4f1f53ea42604cf1" providerId="LiveId" clId="{8F1CE5EA-0731-4F7E-9107-1C46FA2518B3}" dt="2023-09-01T18:57:39.476" v="348" actId="478"/>
          <ac:spMkLst>
            <pc:docMk/>
            <pc:sldMk cId="1541138750" sldId="296"/>
            <ac:spMk id="11" creationId="{00000000-0000-0000-0000-000000000000}"/>
          </ac:spMkLst>
        </pc:spChg>
        <pc:spChg chg="del">
          <ac:chgData name="Ingrid Monteiro" userId="4f1f53ea42604cf1" providerId="LiveId" clId="{8F1CE5EA-0731-4F7E-9107-1C46FA2518B3}" dt="2023-09-01T18:57:39.476" v="348" actId="478"/>
          <ac:spMkLst>
            <pc:docMk/>
            <pc:sldMk cId="1541138750" sldId="296"/>
            <ac:spMk id="12" creationId="{00000000-0000-0000-0000-000000000000}"/>
          </ac:spMkLst>
        </pc:spChg>
        <pc:spChg chg="del">
          <ac:chgData name="Ingrid Monteiro" userId="4f1f53ea42604cf1" providerId="LiveId" clId="{8F1CE5EA-0731-4F7E-9107-1C46FA2518B3}" dt="2023-09-01T18:57:39.476" v="348" actId="478"/>
          <ac:spMkLst>
            <pc:docMk/>
            <pc:sldMk cId="1541138750" sldId="296"/>
            <ac:spMk id="13" creationId="{00000000-0000-0000-0000-000000000000}"/>
          </ac:spMkLst>
        </pc:spChg>
        <pc:spChg chg="add del mod topLvl">
          <ac:chgData name="Ingrid Monteiro" userId="4f1f53ea42604cf1" providerId="LiveId" clId="{8F1CE5EA-0731-4F7E-9107-1C46FA2518B3}" dt="2023-09-01T18:57:09.294" v="347" actId="14100"/>
          <ac:spMkLst>
            <pc:docMk/>
            <pc:sldMk cId="1541138750" sldId="296"/>
            <ac:spMk id="15" creationId="{00000000-0000-0000-0000-000000000000}"/>
          </ac:spMkLst>
        </pc:spChg>
        <pc:spChg chg="mod topLvl">
          <ac:chgData name="Ingrid Monteiro" userId="4f1f53ea42604cf1" providerId="LiveId" clId="{8F1CE5EA-0731-4F7E-9107-1C46FA2518B3}" dt="2023-09-01T18:57:05.127" v="340" actId="478"/>
          <ac:spMkLst>
            <pc:docMk/>
            <pc:sldMk cId="1541138750" sldId="296"/>
            <ac:spMk id="16" creationId="{00000000-0000-0000-0000-000000000000}"/>
          </ac:spMkLst>
        </pc:spChg>
        <pc:spChg chg="del">
          <ac:chgData name="Ingrid Monteiro" userId="4f1f53ea42604cf1" providerId="LiveId" clId="{8F1CE5EA-0731-4F7E-9107-1C46FA2518B3}" dt="2023-09-01T18:57:39.476" v="348" actId="478"/>
          <ac:spMkLst>
            <pc:docMk/>
            <pc:sldMk cId="1541138750" sldId="296"/>
            <ac:spMk id="17" creationId="{00000000-0000-0000-0000-000000000000}"/>
          </ac:spMkLst>
        </pc:spChg>
        <pc:spChg chg="mod">
          <ac:chgData name="Ingrid Monteiro" userId="4f1f53ea42604cf1" providerId="LiveId" clId="{8F1CE5EA-0731-4F7E-9107-1C46FA2518B3}" dt="2023-09-01T18:57:39.896" v="349"/>
          <ac:spMkLst>
            <pc:docMk/>
            <pc:sldMk cId="1541138750" sldId="296"/>
            <ac:spMk id="21" creationId="{2E9DB381-ADC4-D555-813F-502A85040242}"/>
          </ac:spMkLst>
        </pc:spChg>
        <pc:spChg chg="mod">
          <ac:chgData name="Ingrid Monteiro" userId="4f1f53ea42604cf1" providerId="LiveId" clId="{8F1CE5EA-0731-4F7E-9107-1C46FA2518B3}" dt="2023-09-01T18:57:39.896" v="349"/>
          <ac:spMkLst>
            <pc:docMk/>
            <pc:sldMk cId="1541138750" sldId="296"/>
            <ac:spMk id="22" creationId="{007BFDA6-4B6C-C4D6-A21C-060EFE84610D}"/>
          </ac:spMkLst>
        </pc:spChg>
        <pc:spChg chg="add mod">
          <ac:chgData name="Ingrid Monteiro" userId="4f1f53ea42604cf1" providerId="LiveId" clId="{8F1CE5EA-0731-4F7E-9107-1C46FA2518B3}" dt="2023-09-01T18:57:39.896" v="349"/>
          <ac:spMkLst>
            <pc:docMk/>
            <pc:sldMk cId="1541138750" sldId="296"/>
            <ac:spMk id="23" creationId="{7B6C2CF8-53F9-3F51-D3D9-6CBF2CF46445}"/>
          </ac:spMkLst>
        </pc:spChg>
        <pc:spChg chg="mod">
          <ac:chgData name="Ingrid Monteiro" userId="4f1f53ea42604cf1" providerId="LiveId" clId="{8F1CE5EA-0731-4F7E-9107-1C46FA2518B3}" dt="2023-09-01T18:57:39.896" v="349"/>
          <ac:spMkLst>
            <pc:docMk/>
            <pc:sldMk cId="1541138750" sldId="296"/>
            <ac:spMk id="25" creationId="{9C00A310-6772-F340-FF72-19AFD81B74DF}"/>
          </ac:spMkLst>
        </pc:spChg>
        <pc:spChg chg="mod">
          <ac:chgData name="Ingrid Monteiro" userId="4f1f53ea42604cf1" providerId="LiveId" clId="{8F1CE5EA-0731-4F7E-9107-1C46FA2518B3}" dt="2023-09-01T18:57:39.896" v="349"/>
          <ac:spMkLst>
            <pc:docMk/>
            <pc:sldMk cId="1541138750" sldId="296"/>
            <ac:spMk id="26" creationId="{58E5CCD6-DFBB-AA46-BA97-D65A2CCF1905}"/>
          </ac:spMkLst>
        </pc:spChg>
        <pc:spChg chg="add mod">
          <ac:chgData name="Ingrid Monteiro" userId="4f1f53ea42604cf1" providerId="LiveId" clId="{8F1CE5EA-0731-4F7E-9107-1C46FA2518B3}" dt="2023-09-01T18:57:46.169" v="385" actId="1035"/>
          <ac:spMkLst>
            <pc:docMk/>
            <pc:sldMk cId="1541138750" sldId="296"/>
            <ac:spMk id="27" creationId="{9D2F82CC-5860-796C-0374-7F0A8FB58826}"/>
          </ac:spMkLst>
        </pc:spChg>
        <pc:grpChg chg="add mod">
          <ac:chgData name="Ingrid Monteiro" userId="4f1f53ea42604cf1" providerId="LiveId" clId="{8F1CE5EA-0731-4F7E-9107-1C46FA2518B3}" dt="2023-09-01T18:57:39.896" v="349"/>
          <ac:grpSpMkLst>
            <pc:docMk/>
            <pc:sldMk cId="1541138750" sldId="296"/>
            <ac:grpSpMk id="9" creationId="{17726266-B6AF-DF7F-8A70-8332E19E8FAE}"/>
          </ac:grpSpMkLst>
        </pc:grpChg>
        <pc:grpChg chg="add del">
          <ac:chgData name="Ingrid Monteiro" userId="4f1f53ea42604cf1" providerId="LiveId" clId="{8F1CE5EA-0731-4F7E-9107-1C46FA2518B3}" dt="2023-09-01T18:57:39.476" v="348" actId="478"/>
          <ac:grpSpMkLst>
            <pc:docMk/>
            <pc:sldMk cId="1541138750" sldId="296"/>
            <ac:grpSpMk id="14" creationId="{00000000-0000-0000-0000-000000000000}"/>
          </ac:grpSpMkLst>
        </pc:grpChg>
        <pc:grpChg chg="del">
          <ac:chgData name="Ingrid Monteiro" userId="4f1f53ea42604cf1" providerId="LiveId" clId="{8F1CE5EA-0731-4F7E-9107-1C46FA2518B3}" dt="2023-09-01T18:57:39.476" v="348" actId="478"/>
          <ac:grpSpMkLst>
            <pc:docMk/>
            <pc:sldMk cId="1541138750" sldId="296"/>
            <ac:grpSpMk id="18" creationId="{00000000-0000-0000-0000-000000000000}"/>
          </ac:grpSpMkLst>
        </pc:grpChg>
        <pc:grpChg chg="add mod">
          <ac:chgData name="Ingrid Monteiro" userId="4f1f53ea42604cf1" providerId="LiveId" clId="{8F1CE5EA-0731-4F7E-9107-1C46FA2518B3}" dt="2023-09-01T18:57:39.896" v="349"/>
          <ac:grpSpMkLst>
            <pc:docMk/>
            <pc:sldMk cId="1541138750" sldId="296"/>
            <ac:grpSpMk id="24" creationId="{C9FC5143-525F-2076-A312-7C310FA35A4C}"/>
          </ac:grpSpMkLst>
        </pc:grpChg>
      </pc:sldChg>
      <pc:sldChg chg="add del">
        <pc:chgData name="Ingrid Monteiro" userId="4f1f53ea42604cf1" providerId="LiveId" clId="{8F1CE5EA-0731-4F7E-9107-1C46FA2518B3}" dt="2023-09-01T18:58:34.179" v="387" actId="47"/>
        <pc:sldMkLst>
          <pc:docMk/>
          <pc:sldMk cId="3292198237" sldId="298"/>
        </pc:sldMkLst>
      </pc:sldChg>
      <pc:sldChg chg="modSp mod">
        <pc:chgData name="Ingrid Monteiro" userId="4f1f53ea42604cf1" providerId="LiveId" clId="{8F1CE5EA-0731-4F7E-9107-1C46FA2518B3}" dt="2023-09-08T13:10:40.497" v="395" actId="13926"/>
        <pc:sldMkLst>
          <pc:docMk/>
          <pc:sldMk cId="3039104253" sldId="324"/>
        </pc:sldMkLst>
        <pc:spChg chg="mod">
          <ac:chgData name="Ingrid Monteiro" userId="4f1f53ea42604cf1" providerId="LiveId" clId="{8F1CE5EA-0731-4F7E-9107-1C46FA2518B3}" dt="2023-09-08T13:10:40.497" v="395" actId="13926"/>
          <ac:spMkLst>
            <pc:docMk/>
            <pc:sldMk cId="3039104253" sldId="324"/>
            <ac:spMk id="7" creationId="{00000000-0000-0000-0000-000000000000}"/>
          </ac:spMkLst>
        </pc:spChg>
      </pc:sldChg>
      <pc:sldChg chg="modNotesTx">
        <pc:chgData name="Ingrid Monteiro" userId="4f1f53ea42604cf1" providerId="LiveId" clId="{8F1CE5EA-0731-4F7E-9107-1C46FA2518B3}" dt="2023-09-01T18:49:31.219" v="102" actId="20577"/>
        <pc:sldMkLst>
          <pc:docMk/>
          <pc:sldMk cId="1834001578" sldId="358"/>
        </pc:sldMkLst>
      </pc:sldChg>
      <pc:sldChg chg="addSp modSp">
        <pc:chgData name="Ingrid Monteiro" userId="4f1f53ea42604cf1" providerId="LiveId" clId="{8F1CE5EA-0731-4F7E-9107-1C46FA2518B3}" dt="2023-09-01T18:54:28.420" v="313" actId="14100"/>
        <pc:sldMkLst>
          <pc:docMk/>
          <pc:sldMk cId="2320157389" sldId="360"/>
        </pc:sldMkLst>
        <pc:picChg chg="add mod">
          <ac:chgData name="Ingrid Monteiro" userId="4f1f53ea42604cf1" providerId="LiveId" clId="{8F1CE5EA-0731-4F7E-9107-1C46FA2518B3}" dt="2023-09-01T18:54:17.511" v="310" actId="1076"/>
          <ac:picMkLst>
            <pc:docMk/>
            <pc:sldMk cId="2320157389" sldId="360"/>
            <ac:picMk id="4" creationId="{A1E09C58-21EF-2602-7F88-1EC08556B1DB}"/>
          </ac:picMkLst>
        </pc:picChg>
        <pc:picChg chg="add mod">
          <ac:chgData name="Ingrid Monteiro" userId="4f1f53ea42604cf1" providerId="LiveId" clId="{8F1CE5EA-0731-4F7E-9107-1C46FA2518B3}" dt="2023-09-01T18:54:28.420" v="313" actId="14100"/>
          <ac:picMkLst>
            <pc:docMk/>
            <pc:sldMk cId="2320157389" sldId="360"/>
            <ac:picMk id="7" creationId="{2E5E0B35-75B2-FF0A-A3A8-5B813D02F709}"/>
          </ac:picMkLst>
        </pc:picChg>
      </pc:sldChg>
      <pc:sldChg chg="del">
        <pc:chgData name="Ingrid Monteiro" userId="4f1f53ea42604cf1" providerId="LiveId" clId="{8F1CE5EA-0731-4F7E-9107-1C46FA2518B3}" dt="2023-09-01T18:54:35.821" v="314" actId="47"/>
        <pc:sldMkLst>
          <pc:docMk/>
          <pc:sldMk cId="1498142874" sldId="362"/>
        </pc:sldMkLst>
      </pc:sldChg>
      <pc:sldChg chg="del">
        <pc:chgData name="Ingrid Monteiro" userId="4f1f53ea42604cf1" providerId="LiveId" clId="{8F1CE5EA-0731-4F7E-9107-1C46FA2518B3}" dt="2023-09-01T16:57:57.887" v="1" actId="47"/>
        <pc:sldMkLst>
          <pc:docMk/>
          <pc:sldMk cId="605604172" sldId="363"/>
        </pc:sldMkLst>
      </pc:sldChg>
      <pc:sldChg chg="del">
        <pc:chgData name="Ingrid Monteiro" userId="4f1f53ea42604cf1" providerId="LiveId" clId="{8F1CE5EA-0731-4F7E-9107-1C46FA2518B3}" dt="2023-09-01T18:54:38.518" v="315" actId="47"/>
        <pc:sldMkLst>
          <pc:docMk/>
          <pc:sldMk cId="1818590314" sldId="365"/>
        </pc:sldMkLst>
      </pc:sldChg>
      <pc:sldChg chg="del">
        <pc:chgData name="Ingrid Monteiro" userId="4f1f53ea42604cf1" providerId="LiveId" clId="{8F1CE5EA-0731-4F7E-9107-1C46FA2518B3}" dt="2023-09-01T16:58:08.832" v="2" actId="47"/>
        <pc:sldMkLst>
          <pc:docMk/>
          <pc:sldMk cId="4150735203" sldId="366"/>
        </pc:sldMkLst>
      </pc:sldChg>
      <pc:sldChg chg="del">
        <pc:chgData name="Ingrid Monteiro" userId="4f1f53ea42604cf1" providerId="LiveId" clId="{8F1CE5EA-0731-4F7E-9107-1C46FA2518B3}" dt="2023-09-01T16:58:10.591" v="3" actId="47"/>
        <pc:sldMkLst>
          <pc:docMk/>
          <pc:sldMk cId="3687034411" sldId="367"/>
        </pc:sldMkLst>
      </pc:sldChg>
      <pc:sldChg chg="modSp mod">
        <pc:chgData name="Ingrid Monteiro" userId="4f1f53ea42604cf1" providerId="LiveId" clId="{8F1CE5EA-0731-4F7E-9107-1C46FA2518B3}" dt="2023-09-14T13:57:05.124" v="397" actId="13926"/>
        <pc:sldMkLst>
          <pc:docMk/>
          <pc:sldMk cId="2861982740" sldId="369"/>
        </pc:sldMkLst>
        <pc:spChg chg="mod">
          <ac:chgData name="Ingrid Monteiro" userId="4f1f53ea42604cf1" providerId="LiveId" clId="{8F1CE5EA-0731-4F7E-9107-1C46FA2518B3}" dt="2023-09-14T13:57:05.124" v="397" actId="13926"/>
          <ac:spMkLst>
            <pc:docMk/>
            <pc:sldMk cId="2861982740" sldId="369"/>
            <ac:spMk id="2" creationId="{0558BB62-62D1-2E52-7C2E-8B3712303A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0B9A6-D7B2-48CB-8989-16CC2741CDB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1F14914A-D43F-461D-9259-2A50031A8DC1}">
      <dgm:prSet phldrT="[Texto]" custT="1"/>
      <dgm:spPr>
        <a:solidFill>
          <a:srgbClr val="00B050"/>
        </a:solidFill>
      </dgm:spPr>
      <dgm:t>
        <a:bodyPr/>
        <a:lstStyle/>
        <a:p>
          <a:r>
            <a:rPr lang="pt-BR" sz="1600" b="1" dirty="0"/>
            <a:t>Com usuário</a:t>
          </a:r>
        </a:p>
      </dgm:t>
    </dgm:pt>
    <dgm:pt modelId="{64BA38B0-43D4-4704-AD45-639FB05D5D0E}" type="parTrans" cxnId="{34DF4FAB-1BB5-42BF-B9EE-282615B8D87E}">
      <dgm:prSet/>
      <dgm:spPr/>
      <dgm:t>
        <a:bodyPr/>
        <a:lstStyle/>
        <a:p>
          <a:endParaRPr lang="pt-BR" sz="2800"/>
        </a:p>
      </dgm:t>
    </dgm:pt>
    <dgm:pt modelId="{1E897C8E-4D59-41D2-9515-C552BFF2F0B1}" type="sibTrans" cxnId="{34DF4FAB-1BB5-42BF-B9EE-282615B8D87E}">
      <dgm:prSet/>
      <dgm:spPr/>
      <dgm:t>
        <a:bodyPr/>
        <a:lstStyle/>
        <a:p>
          <a:endParaRPr lang="pt-BR" sz="2800"/>
        </a:p>
      </dgm:t>
    </dgm:pt>
    <dgm:pt modelId="{8C4548F3-AE06-4FBE-AE26-FD638333FF2C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1400" b="1" dirty="0"/>
            <a:t>Ambientes controlados</a:t>
          </a:r>
        </a:p>
      </dgm:t>
    </dgm:pt>
    <dgm:pt modelId="{2DFFBC96-A483-4867-829B-BCBFB194A718}" type="parTrans" cxnId="{F7952061-1B0A-4754-BFA1-B29A2842E82E}">
      <dgm:prSet custT="1"/>
      <dgm:spPr/>
      <dgm:t>
        <a:bodyPr/>
        <a:lstStyle/>
        <a:p>
          <a:endParaRPr lang="pt-BR" sz="800"/>
        </a:p>
      </dgm:t>
    </dgm:pt>
    <dgm:pt modelId="{0BAC27E1-03AB-47B6-86A6-49FB70F98D82}" type="sibTrans" cxnId="{F7952061-1B0A-4754-BFA1-B29A2842E82E}">
      <dgm:prSet/>
      <dgm:spPr/>
      <dgm:t>
        <a:bodyPr/>
        <a:lstStyle/>
        <a:p>
          <a:endParaRPr lang="pt-BR" sz="2800"/>
        </a:p>
      </dgm:t>
    </dgm:pt>
    <dgm:pt modelId="{EA8734FA-74CB-4691-8EB5-5BB1EA981184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t-BR" sz="1400" b="1" dirty="0">
              <a:solidFill>
                <a:schemeClr val="tx1">
                  <a:lumMod val="65000"/>
                  <a:lumOff val="35000"/>
                </a:schemeClr>
              </a:solidFill>
            </a:rPr>
            <a:t>Testes de usabilidade</a:t>
          </a:r>
        </a:p>
      </dgm:t>
    </dgm:pt>
    <dgm:pt modelId="{90D22336-370F-499C-85E0-0091425FF14A}" type="parTrans" cxnId="{0FDEFE4B-0B3C-4759-9E91-10D80E549B92}">
      <dgm:prSet custT="1"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 sz="800"/>
        </a:p>
      </dgm:t>
    </dgm:pt>
    <dgm:pt modelId="{CF83B7A9-BDC7-451D-B96F-8BBA715044DF}" type="sibTrans" cxnId="{0FDEFE4B-0B3C-4759-9E91-10D80E549B92}">
      <dgm:prSet/>
      <dgm:spPr/>
      <dgm:t>
        <a:bodyPr/>
        <a:lstStyle/>
        <a:p>
          <a:endParaRPr lang="pt-BR" sz="2800"/>
        </a:p>
      </dgm:t>
    </dgm:pt>
    <dgm:pt modelId="{43062B80-831D-4066-837F-D871B1EFE84A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1400" b="1" dirty="0"/>
            <a:t>Ambientes naturais</a:t>
          </a:r>
        </a:p>
      </dgm:t>
    </dgm:pt>
    <dgm:pt modelId="{0525E081-584E-40D3-A874-94691F59CA92}" type="parTrans" cxnId="{BD6CD192-14D9-4525-A437-B30C60B0A726}">
      <dgm:prSet custT="1"/>
      <dgm:spPr/>
      <dgm:t>
        <a:bodyPr/>
        <a:lstStyle/>
        <a:p>
          <a:endParaRPr lang="pt-BR" sz="800"/>
        </a:p>
      </dgm:t>
    </dgm:pt>
    <dgm:pt modelId="{143276D8-0D65-41DA-A551-710963363292}" type="sibTrans" cxnId="{BD6CD192-14D9-4525-A437-B30C60B0A726}">
      <dgm:prSet/>
      <dgm:spPr/>
      <dgm:t>
        <a:bodyPr/>
        <a:lstStyle/>
        <a:p>
          <a:endParaRPr lang="pt-BR" sz="2800"/>
        </a:p>
      </dgm:t>
    </dgm:pt>
    <dgm:pt modelId="{4B2360FC-4A23-4349-A584-041111DDA91F}">
      <dgm:prSet phldrT="[Texto]" custT="1"/>
      <dgm:spPr>
        <a:solidFill>
          <a:srgbClr val="0033CC"/>
        </a:solidFill>
      </dgm:spPr>
      <dgm:t>
        <a:bodyPr/>
        <a:lstStyle/>
        <a:p>
          <a:r>
            <a:rPr lang="pt-BR" sz="1600" b="1" dirty="0"/>
            <a:t>Sem usuário</a:t>
          </a:r>
        </a:p>
      </dgm:t>
    </dgm:pt>
    <dgm:pt modelId="{F2305AA3-2C27-4B8C-A94B-A27411D1EA4D}" type="parTrans" cxnId="{0D9B362B-1015-48A8-940B-7BF3CD5ECCB0}">
      <dgm:prSet/>
      <dgm:spPr/>
      <dgm:t>
        <a:bodyPr/>
        <a:lstStyle/>
        <a:p>
          <a:endParaRPr lang="pt-BR" sz="2800"/>
        </a:p>
      </dgm:t>
    </dgm:pt>
    <dgm:pt modelId="{242ADC73-5D17-4CDB-A892-31238B9D7FF4}" type="sibTrans" cxnId="{0D9B362B-1015-48A8-940B-7BF3CD5ECCB0}">
      <dgm:prSet/>
      <dgm:spPr/>
      <dgm:t>
        <a:bodyPr/>
        <a:lstStyle/>
        <a:p>
          <a:endParaRPr lang="pt-BR" sz="2800"/>
        </a:p>
      </dgm:t>
    </dgm:pt>
    <dgm:pt modelId="{96B017A2-2B9A-4A0B-A796-9DB9418113AE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t-BR" sz="1400" b="1" dirty="0">
              <a:solidFill>
                <a:schemeClr val="tx1">
                  <a:lumMod val="65000"/>
                  <a:lumOff val="35000"/>
                </a:schemeClr>
              </a:solidFill>
            </a:rPr>
            <a:t>Método de avaliação da comunicabilidade</a:t>
          </a:r>
        </a:p>
      </dgm:t>
    </dgm:pt>
    <dgm:pt modelId="{4F1B182C-4B0F-4091-B385-F9C6F4D04162}" type="parTrans" cxnId="{D31DA20E-ADCB-43C4-A9F4-C5011D292B32}">
      <dgm:prSet custT="1"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 sz="800"/>
        </a:p>
      </dgm:t>
    </dgm:pt>
    <dgm:pt modelId="{F88A9BCE-7075-4315-B648-4DA53191FB55}" type="sibTrans" cxnId="{D31DA20E-ADCB-43C4-A9F4-C5011D292B32}">
      <dgm:prSet/>
      <dgm:spPr/>
      <dgm:t>
        <a:bodyPr/>
        <a:lstStyle/>
        <a:p>
          <a:endParaRPr lang="pt-BR" sz="2800"/>
        </a:p>
      </dgm:t>
    </dgm:pt>
    <dgm:pt modelId="{8537B3F5-2696-4CC5-BB34-71A9D9765DB0}">
      <dgm:prSet phldrT="[Texto]"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pt-BR" sz="1400" b="1" dirty="0">
              <a:solidFill>
                <a:schemeClr val="tx1">
                  <a:lumMod val="65000"/>
                  <a:lumOff val="35000"/>
                </a:schemeClr>
              </a:solidFill>
            </a:rPr>
            <a:t>Estudos de campo</a:t>
          </a:r>
        </a:p>
      </dgm:t>
    </dgm:pt>
    <dgm:pt modelId="{43B8D834-150B-4E7C-9876-68ED23D82F91}" type="parTrans" cxnId="{EB86FE61-ECBC-4E8C-A69F-E8B0D20D151E}">
      <dgm:prSet custT="1"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 sz="800"/>
        </a:p>
      </dgm:t>
    </dgm:pt>
    <dgm:pt modelId="{2F58C6AC-E7DF-480A-B813-7E1DD123F068}" type="sibTrans" cxnId="{EB86FE61-ECBC-4E8C-A69F-E8B0D20D151E}">
      <dgm:prSet/>
      <dgm:spPr/>
      <dgm:t>
        <a:bodyPr/>
        <a:lstStyle/>
        <a:p>
          <a:endParaRPr lang="pt-BR" sz="2800"/>
        </a:p>
      </dgm:t>
    </dgm:pt>
    <dgm:pt modelId="{55FD7110-C4CC-47B1-941D-9E245714C2DD}">
      <dgm:prSet phldrT="[Texto]" custT="1"/>
      <dgm:spPr>
        <a:solidFill>
          <a:srgbClr val="0099CC"/>
        </a:solidFill>
      </dgm:spPr>
      <dgm:t>
        <a:bodyPr/>
        <a:lstStyle/>
        <a:p>
          <a:r>
            <a:rPr lang="pt-BR" sz="1400" b="1" dirty="0"/>
            <a:t>Inspeção</a:t>
          </a:r>
        </a:p>
      </dgm:t>
    </dgm:pt>
    <dgm:pt modelId="{6EF6F811-5C12-4E07-BFAD-FDE020B1E30D}" type="parTrans" cxnId="{A4CC2C66-DB66-4E41-8C98-D1B339B4CBA8}">
      <dgm:prSet custT="1"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 sz="800"/>
        </a:p>
      </dgm:t>
    </dgm:pt>
    <dgm:pt modelId="{2034A759-E835-4449-8CD8-B4141B8D3431}" type="sibTrans" cxnId="{A4CC2C66-DB66-4E41-8C98-D1B339B4CBA8}">
      <dgm:prSet/>
      <dgm:spPr/>
      <dgm:t>
        <a:bodyPr/>
        <a:lstStyle/>
        <a:p>
          <a:endParaRPr lang="pt-BR" sz="2800"/>
        </a:p>
      </dgm:t>
    </dgm:pt>
    <dgm:pt modelId="{426E1076-CDE8-46E0-A307-5DF887249423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400" b="1" dirty="0"/>
            <a:t>Avaliação heurística</a:t>
          </a:r>
        </a:p>
      </dgm:t>
    </dgm:pt>
    <dgm:pt modelId="{6B9F4DE1-FACC-4BF9-9A9A-20AE0E4A8879}" type="parTrans" cxnId="{7895A82F-499F-4401-AB0E-1C9DC4513CAE}">
      <dgm:prSet custT="1"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 sz="800"/>
        </a:p>
      </dgm:t>
    </dgm:pt>
    <dgm:pt modelId="{7C603766-875F-4B6E-BED0-28E4F8234346}" type="sibTrans" cxnId="{7895A82F-499F-4401-AB0E-1C9DC4513CAE}">
      <dgm:prSet/>
      <dgm:spPr/>
      <dgm:t>
        <a:bodyPr/>
        <a:lstStyle/>
        <a:p>
          <a:endParaRPr lang="pt-BR" sz="2800"/>
        </a:p>
      </dgm:t>
    </dgm:pt>
    <dgm:pt modelId="{776F0357-7CE0-4833-A6B2-2FFBB1B41AA4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400" b="1" dirty="0"/>
            <a:t>Percurso cognitivo</a:t>
          </a:r>
        </a:p>
      </dgm:t>
    </dgm:pt>
    <dgm:pt modelId="{939DE4A3-94FE-47CA-BD1E-2285F5AA6D18}" type="parTrans" cxnId="{FE5E19E5-0509-47E3-8371-8E63FEFD16E3}">
      <dgm:prSet custT="1"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 sz="800"/>
        </a:p>
      </dgm:t>
    </dgm:pt>
    <dgm:pt modelId="{74179B3D-5DD1-4552-AD8C-49B4D84CFBB1}" type="sibTrans" cxnId="{FE5E19E5-0509-47E3-8371-8E63FEFD16E3}">
      <dgm:prSet/>
      <dgm:spPr/>
      <dgm:t>
        <a:bodyPr/>
        <a:lstStyle/>
        <a:p>
          <a:endParaRPr lang="pt-BR" sz="2800"/>
        </a:p>
      </dgm:t>
    </dgm:pt>
    <dgm:pt modelId="{D86895AC-038C-4D0B-A505-7245EFFF8A96}">
      <dgm:prSet phldrT="[Texto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t-BR" sz="1400" b="1" dirty="0"/>
            <a:t>Método de inspeção semiótica</a:t>
          </a:r>
        </a:p>
      </dgm:t>
    </dgm:pt>
    <dgm:pt modelId="{F5DBB0C2-370D-4CFA-AADB-FAF989F1BA9E}" type="parTrans" cxnId="{17B52983-CBCE-42DB-AC8B-A78279967124}">
      <dgm:prSet custT="1"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 sz="800"/>
        </a:p>
      </dgm:t>
    </dgm:pt>
    <dgm:pt modelId="{57AD2193-E6CC-49A7-8E5C-C2E669975274}" type="sibTrans" cxnId="{17B52983-CBCE-42DB-AC8B-A78279967124}">
      <dgm:prSet/>
      <dgm:spPr/>
      <dgm:t>
        <a:bodyPr/>
        <a:lstStyle/>
        <a:p>
          <a:endParaRPr lang="pt-BR" sz="2800"/>
        </a:p>
      </dgm:t>
    </dgm:pt>
    <dgm:pt modelId="{9FE94BA1-1EA7-4F46-8D7A-A47CDDCCC5CA}">
      <dgm:prSet phldrT="[Texto]" custT="1"/>
      <dgm:spPr>
        <a:solidFill>
          <a:srgbClr val="0099CC"/>
        </a:solidFill>
      </dgm:spPr>
      <dgm:t>
        <a:bodyPr/>
        <a:lstStyle/>
        <a:p>
          <a:r>
            <a:rPr lang="pt-BR" sz="1400" b="1" dirty="0"/>
            <a:t>Modelos preditivos</a:t>
          </a:r>
        </a:p>
      </dgm:t>
    </dgm:pt>
    <dgm:pt modelId="{55F84B5D-F96F-48A3-AEF1-9A10B34BF33D}" type="parTrans" cxnId="{20604408-1D2A-45DB-98B9-2A4722D7CBDC}">
      <dgm:prSet custT="1"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 sz="800"/>
        </a:p>
      </dgm:t>
    </dgm:pt>
    <dgm:pt modelId="{66FF6C3E-52C5-4ECC-8A3C-2A67A5E3F32E}" type="sibTrans" cxnId="{20604408-1D2A-45DB-98B9-2A4722D7CBDC}">
      <dgm:prSet/>
      <dgm:spPr/>
      <dgm:t>
        <a:bodyPr/>
        <a:lstStyle/>
        <a:p>
          <a:endParaRPr lang="pt-BR" sz="2800"/>
        </a:p>
      </dgm:t>
    </dgm:pt>
    <dgm:pt modelId="{391C413C-FCF9-46F7-8DF8-2D66DF86DC89}">
      <dgm:prSet phldrT="[Texto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pt-BR" sz="1400" b="1" dirty="0"/>
            <a:t>GOMS</a:t>
          </a:r>
        </a:p>
      </dgm:t>
    </dgm:pt>
    <dgm:pt modelId="{7E65A79E-7DCC-4575-9A47-7A231D0BE84F}" type="parTrans" cxnId="{89D440AB-7777-4D91-B9F4-515343822E46}">
      <dgm:prSet custT="1"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 sz="800"/>
        </a:p>
      </dgm:t>
    </dgm:pt>
    <dgm:pt modelId="{1657D617-8B12-46E8-B725-7B73C6E6871A}" type="sibTrans" cxnId="{89D440AB-7777-4D91-B9F4-515343822E46}">
      <dgm:prSet/>
      <dgm:spPr/>
      <dgm:t>
        <a:bodyPr/>
        <a:lstStyle/>
        <a:p>
          <a:endParaRPr lang="pt-BR" sz="2800"/>
        </a:p>
      </dgm:t>
    </dgm:pt>
    <dgm:pt modelId="{B775E025-3A48-48C6-B280-6FB2EAFE22C5}">
      <dgm:prSet phldrT="[Texto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pt-BR" sz="1400" b="1" dirty="0"/>
            <a:t>KLM</a:t>
          </a:r>
        </a:p>
      </dgm:t>
    </dgm:pt>
    <dgm:pt modelId="{5B085021-6D1B-4814-8230-15A608934B3D}" type="parTrans" cxnId="{FB1FCC5A-7DF3-46BF-AA92-AAF2B27D3F77}">
      <dgm:prSet custT="1"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 sz="800"/>
        </a:p>
      </dgm:t>
    </dgm:pt>
    <dgm:pt modelId="{531F5E29-D3C6-443A-A4FE-738393A96F07}" type="sibTrans" cxnId="{FB1FCC5A-7DF3-46BF-AA92-AAF2B27D3F77}">
      <dgm:prSet/>
      <dgm:spPr/>
      <dgm:t>
        <a:bodyPr/>
        <a:lstStyle/>
        <a:p>
          <a:endParaRPr lang="pt-BR" sz="2800"/>
        </a:p>
      </dgm:t>
    </dgm:pt>
    <dgm:pt modelId="{0CDA1B47-8955-4CBA-A70C-DFDDCD7E58F0}">
      <dgm:prSet phldrT="[Texto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pt-BR" sz="1400" b="1" dirty="0"/>
            <a:t>Lei de </a:t>
          </a:r>
          <a:r>
            <a:rPr lang="pt-BR" sz="1400" b="1" dirty="0" err="1"/>
            <a:t>Fitts</a:t>
          </a:r>
          <a:endParaRPr lang="pt-BR" sz="1400" b="1" dirty="0"/>
        </a:p>
      </dgm:t>
    </dgm:pt>
    <dgm:pt modelId="{53DD24F8-9C6F-4268-B0DE-D66DE7F4B9ED}" type="parTrans" cxnId="{607AD575-85DB-4FB3-978E-1B0B799DEEF8}">
      <dgm:prSet custT="1">
        <dgm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 sz="800"/>
        </a:p>
      </dgm:t>
    </dgm:pt>
    <dgm:pt modelId="{2FC4C000-E98C-40F1-BE38-3F5C2AB1EB8D}" type="sibTrans" cxnId="{607AD575-85DB-4FB3-978E-1B0B799DEEF8}">
      <dgm:prSet/>
      <dgm:spPr/>
      <dgm:t>
        <a:bodyPr/>
        <a:lstStyle/>
        <a:p>
          <a:endParaRPr lang="pt-BR" sz="2800"/>
        </a:p>
      </dgm:t>
    </dgm:pt>
    <dgm:pt modelId="{7C77ED89-6049-4D1B-9071-4841908EE85D}">
      <dgm:prSet phldrT="[Tex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pt-BR" sz="1400" b="1" dirty="0">
              <a:solidFill>
                <a:schemeClr val="tx1">
                  <a:lumMod val="65000"/>
                  <a:lumOff val="35000"/>
                </a:schemeClr>
              </a:solidFill>
            </a:rPr>
            <a:t>Prototipação em papel</a:t>
          </a:r>
        </a:p>
      </dgm:t>
    </dgm:pt>
    <dgm:pt modelId="{D907B1C0-6065-4935-A7AE-AB81E51F33AF}" type="parTrans" cxnId="{C41D9801-B1FA-4034-A723-0D083BD4AE98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pt-BR"/>
        </a:p>
      </dgm:t>
    </dgm:pt>
    <dgm:pt modelId="{7C6B53D9-93D3-466F-81A9-EA2F9FD08D65}" type="sibTrans" cxnId="{C41D9801-B1FA-4034-A723-0D083BD4AE98}">
      <dgm:prSet/>
      <dgm:spPr/>
      <dgm:t>
        <a:bodyPr/>
        <a:lstStyle/>
        <a:p>
          <a:endParaRPr lang="pt-BR"/>
        </a:p>
      </dgm:t>
    </dgm:pt>
    <dgm:pt modelId="{0E684CBF-E73A-4122-9502-B601CBF03E03}" type="pres">
      <dgm:prSet presAssocID="{3170B9A6-D7B2-48CB-8989-16CC2741CDB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5FA6FC-B9AD-469F-BDC9-00D4CB8E4234}" type="pres">
      <dgm:prSet presAssocID="{1F14914A-D43F-461D-9259-2A50031A8DC1}" presName="root1" presStyleCnt="0"/>
      <dgm:spPr/>
    </dgm:pt>
    <dgm:pt modelId="{710EA031-62C7-47AC-8107-1B8EFF4FAB51}" type="pres">
      <dgm:prSet presAssocID="{1F14914A-D43F-461D-9259-2A50031A8DC1}" presName="LevelOneTextNode" presStyleLbl="node0" presStyleIdx="0" presStyleCnt="2" custScaleX="185970">
        <dgm:presLayoutVars>
          <dgm:chPref val="3"/>
        </dgm:presLayoutVars>
      </dgm:prSet>
      <dgm:spPr/>
    </dgm:pt>
    <dgm:pt modelId="{DE4E0071-E5BE-4A4E-9019-793EBF73C04C}" type="pres">
      <dgm:prSet presAssocID="{1F14914A-D43F-461D-9259-2A50031A8DC1}" presName="level2hierChild" presStyleCnt="0"/>
      <dgm:spPr/>
    </dgm:pt>
    <dgm:pt modelId="{B5D4B4C8-FE9C-464B-8386-56626A6E5A6D}" type="pres">
      <dgm:prSet presAssocID="{2DFFBC96-A483-4867-829B-BCBFB194A718}" presName="conn2-1" presStyleLbl="parChTrans1D2" presStyleIdx="0" presStyleCnt="4"/>
      <dgm:spPr/>
    </dgm:pt>
    <dgm:pt modelId="{DB09B14D-4B32-4B09-A288-5C49941DC819}" type="pres">
      <dgm:prSet presAssocID="{2DFFBC96-A483-4867-829B-BCBFB194A718}" presName="connTx" presStyleLbl="parChTrans1D2" presStyleIdx="0" presStyleCnt="4"/>
      <dgm:spPr/>
    </dgm:pt>
    <dgm:pt modelId="{D6B4B248-7372-443D-A707-AF2DA97AC4F3}" type="pres">
      <dgm:prSet presAssocID="{8C4548F3-AE06-4FBE-AE26-FD638333FF2C}" presName="root2" presStyleCnt="0"/>
      <dgm:spPr/>
    </dgm:pt>
    <dgm:pt modelId="{C5CBE992-6A19-40D8-A3E7-70A81A1F89E4}" type="pres">
      <dgm:prSet presAssocID="{8C4548F3-AE06-4FBE-AE26-FD638333FF2C}" presName="LevelTwoTextNode" presStyleLbl="node2" presStyleIdx="0" presStyleCnt="4" custScaleX="223382">
        <dgm:presLayoutVars>
          <dgm:chPref val="3"/>
        </dgm:presLayoutVars>
      </dgm:prSet>
      <dgm:spPr/>
    </dgm:pt>
    <dgm:pt modelId="{E6B8696F-B6C9-4110-8A94-1C555C56B135}" type="pres">
      <dgm:prSet presAssocID="{8C4548F3-AE06-4FBE-AE26-FD638333FF2C}" presName="level3hierChild" presStyleCnt="0"/>
      <dgm:spPr/>
    </dgm:pt>
    <dgm:pt modelId="{46CC529D-2A3B-47CE-81E7-BC16D89F9CB0}" type="pres">
      <dgm:prSet presAssocID="{90D22336-370F-499C-85E0-0091425FF14A}" presName="conn2-1" presStyleLbl="parChTrans1D3" presStyleIdx="0" presStyleCnt="10"/>
      <dgm:spPr/>
    </dgm:pt>
    <dgm:pt modelId="{1B0D5E43-B921-417C-B214-2F49EBD8B06C}" type="pres">
      <dgm:prSet presAssocID="{90D22336-370F-499C-85E0-0091425FF14A}" presName="connTx" presStyleLbl="parChTrans1D3" presStyleIdx="0" presStyleCnt="10"/>
      <dgm:spPr/>
    </dgm:pt>
    <dgm:pt modelId="{4E529049-9532-4465-B6E3-2925CFA5113F}" type="pres">
      <dgm:prSet presAssocID="{EA8734FA-74CB-4691-8EB5-5BB1EA981184}" presName="root2" presStyleCnt="0"/>
      <dgm:spPr/>
    </dgm:pt>
    <dgm:pt modelId="{D2FCAD3C-A6C4-4833-A368-9AA4EFFCD73E}" type="pres">
      <dgm:prSet presAssocID="{EA8734FA-74CB-4691-8EB5-5BB1EA981184}" presName="LevelTwoTextNode" presStyleLbl="node3" presStyleIdx="0" presStyleCnt="10" custScaleX="260612">
        <dgm:presLayoutVars>
          <dgm:chPref val="3"/>
        </dgm:presLayoutVars>
      </dgm:prSet>
      <dgm:spPr/>
    </dgm:pt>
    <dgm:pt modelId="{6C16A763-1F5B-4DC4-BA01-898996A1CFB7}" type="pres">
      <dgm:prSet presAssocID="{EA8734FA-74CB-4691-8EB5-5BB1EA981184}" presName="level3hierChild" presStyleCnt="0"/>
      <dgm:spPr/>
    </dgm:pt>
    <dgm:pt modelId="{9C97835D-3F50-4146-A385-23A04EBF2B27}" type="pres">
      <dgm:prSet presAssocID="{4F1B182C-4B0F-4091-B385-F9C6F4D04162}" presName="conn2-1" presStyleLbl="parChTrans1D3" presStyleIdx="1" presStyleCnt="10"/>
      <dgm:spPr/>
    </dgm:pt>
    <dgm:pt modelId="{4FA366D6-1DE2-419B-B438-DD36239797D6}" type="pres">
      <dgm:prSet presAssocID="{4F1B182C-4B0F-4091-B385-F9C6F4D04162}" presName="connTx" presStyleLbl="parChTrans1D3" presStyleIdx="1" presStyleCnt="10"/>
      <dgm:spPr/>
    </dgm:pt>
    <dgm:pt modelId="{7AAC820C-F222-42C6-8823-587ABF209031}" type="pres">
      <dgm:prSet presAssocID="{96B017A2-2B9A-4A0B-A796-9DB9418113AE}" presName="root2" presStyleCnt="0"/>
      <dgm:spPr/>
    </dgm:pt>
    <dgm:pt modelId="{381530F6-2213-440E-BAD0-430311082A8B}" type="pres">
      <dgm:prSet presAssocID="{96B017A2-2B9A-4A0B-A796-9DB9418113AE}" presName="LevelTwoTextNode" presStyleLbl="node3" presStyleIdx="1" presStyleCnt="10" custScaleX="260612">
        <dgm:presLayoutVars>
          <dgm:chPref val="3"/>
        </dgm:presLayoutVars>
      </dgm:prSet>
      <dgm:spPr/>
    </dgm:pt>
    <dgm:pt modelId="{B4343D8C-4A39-4BD4-97F8-5D963816FA62}" type="pres">
      <dgm:prSet presAssocID="{96B017A2-2B9A-4A0B-A796-9DB9418113AE}" presName="level3hierChild" presStyleCnt="0"/>
      <dgm:spPr/>
    </dgm:pt>
    <dgm:pt modelId="{431860B4-EA7E-45E5-B3B2-20878BC15E4B}" type="pres">
      <dgm:prSet presAssocID="{D907B1C0-6065-4935-A7AE-AB81E51F33AF}" presName="conn2-1" presStyleLbl="parChTrans1D3" presStyleIdx="2" presStyleCnt="10"/>
      <dgm:spPr/>
    </dgm:pt>
    <dgm:pt modelId="{DC0DD249-D3F9-4BFF-BD27-3857B5A83525}" type="pres">
      <dgm:prSet presAssocID="{D907B1C0-6065-4935-A7AE-AB81E51F33AF}" presName="connTx" presStyleLbl="parChTrans1D3" presStyleIdx="2" presStyleCnt="10"/>
      <dgm:spPr/>
    </dgm:pt>
    <dgm:pt modelId="{A95A958D-3C70-41A3-85B1-17490B755114}" type="pres">
      <dgm:prSet presAssocID="{7C77ED89-6049-4D1B-9071-4841908EE85D}" presName="root2" presStyleCnt="0"/>
      <dgm:spPr/>
    </dgm:pt>
    <dgm:pt modelId="{34C89E34-AD4D-497E-99A5-A36B50867367}" type="pres">
      <dgm:prSet presAssocID="{7C77ED89-6049-4D1B-9071-4841908EE85D}" presName="LevelTwoTextNode" presStyleLbl="node3" presStyleIdx="2" presStyleCnt="10" custScaleX="260812">
        <dgm:presLayoutVars>
          <dgm:chPref val="3"/>
        </dgm:presLayoutVars>
      </dgm:prSet>
      <dgm:spPr/>
    </dgm:pt>
    <dgm:pt modelId="{E5904574-E9A5-4E93-8D01-B6625F908B49}" type="pres">
      <dgm:prSet presAssocID="{7C77ED89-6049-4D1B-9071-4841908EE85D}" presName="level3hierChild" presStyleCnt="0"/>
      <dgm:spPr/>
    </dgm:pt>
    <dgm:pt modelId="{7AEE0E62-1374-4A36-8A45-F999FA346614}" type="pres">
      <dgm:prSet presAssocID="{0525E081-584E-40D3-A874-94691F59CA92}" presName="conn2-1" presStyleLbl="parChTrans1D2" presStyleIdx="1" presStyleCnt="4"/>
      <dgm:spPr/>
    </dgm:pt>
    <dgm:pt modelId="{554BE88F-596A-41F8-9D00-7290A2D1BD66}" type="pres">
      <dgm:prSet presAssocID="{0525E081-584E-40D3-A874-94691F59CA92}" presName="connTx" presStyleLbl="parChTrans1D2" presStyleIdx="1" presStyleCnt="4"/>
      <dgm:spPr/>
    </dgm:pt>
    <dgm:pt modelId="{282C6CE4-FFBD-4E83-9B61-24A91F20F27D}" type="pres">
      <dgm:prSet presAssocID="{43062B80-831D-4066-837F-D871B1EFE84A}" presName="root2" presStyleCnt="0"/>
      <dgm:spPr/>
    </dgm:pt>
    <dgm:pt modelId="{EF309B74-9001-484A-9BE5-7E4E7385F0FE}" type="pres">
      <dgm:prSet presAssocID="{43062B80-831D-4066-837F-D871B1EFE84A}" presName="LevelTwoTextNode" presStyleLbl="node2" presStyleIdx="1" presStyleCnt="4" custScaleX="223382">
        <dgm:presLayoutVars>
          <dgm:chPref val="3"/>
        </dgm:presLayoutVars>
      </dgm:prSet>
      <dgm:spPr/>
    </dgm:pt>
    <dgm:pt modelId="{EBF07424-5A90-4AEC-AA2D-8D399DA1E808}" type="pres">
      <dgm:prSet presAssocID="{43062B80-831D-4066-837F-D871B1EFE84A}" presName="level3hierChild" presStyleCnt="0"/>
      <dgm:spPr/>
    </dgm:pt>
    <dgm:pt modelId="{67C0150A-8FFF-4529-807C-ACFCD492EFFC}" type="pres">
      <dgm:prSet presAssocID="{43B8D834-150B-4E7C-9876-68ED23D82F91}" presName="conn2-1" presStyleLbl="parChTrans1D3" presStyleIdx="3" presStyleCnt="10"/>
      <dgm:spPr/>
    </dgm:pt>
    <dgm:pt modelId="{AD2AA421-3FF2-48B3-9170-EB8BF694C8AA}" type="pres">
      <dgm:prSet presAssocID="{43B8D834-150B-4E7C-9876-68ED23D82F91}" presName="connTx" presStyleLbl="parChTrans1D3" presStyleIdx="3" presStyleCnt="10"/>
      <dgm:spPr/>
    </dgm:pt>
    <dgm:pt modelId="{91DDDE42-83B0-4D4E-AF92-39BCA2C55041}" type="pres">
      <dgm:prSet presAssocID="{8537B3F5-2696-4CC5-BB34-71A9D9765DB0}" presName="root2" presStyleCnt="0"/>
      <dgm:spPr/>
    </dgm:pt>
    <dgm:pt modelId="{6698696B-2965-4FA6-B97F-186DC917FF3C}" type="pres">
      <dgm:prSet presAssocID="{8537B3F5-2696-4CC5-BB34-71A9D9765DB0}" presName="LevelTwoTextNode" presStyleLbl="node3" presStyleIdx="3" presStyleCnt="10" custScaleX="260612">
        <dgm:presLayoutVars>
          <dgm:chPref val="3"/>
        </dgm:presLayoutVars>
      </dgm:prSet>
      <dgm:spPr/>
    </dgm:pt>
    <dgm:pt modelId="{7585DED0-2E2B-408B-9C25-A5452617C7F7}" type="pres">
      <dgm:prSet presAssocID="{8537B3F5-2696-4CC5-BB34-71A9D9765DB0}" presName="level3hierChild" presStyleCnt="0"/>
      <dgm:spPr/>
    </dgm:pt>
    <dgm:pt modelId="{8CD80F87-AECF-40C0-9847-E7961DD1DFDC}" type="pres">
      <dgm:prSet presAssocID="{4B2360FC-4A23-4349-A584-041111DDA91F}" presName="root1" presStyleCnt="0"/>
      <dgm:spPr/>
    </dgm:pt>
    <dgm:pt modelId="{CFAC0C71-E904-4465-9540-EAF6DE0E2232}" type="pres">
      <dgm:prSet presAssocID="{4B2360FC-4A23-4349-A584-041111DDA91F}" presName="LevelOneTextNode" presStyleLbl="node0" presStyleIdx="1" presStyleCnt="2" custScaleX="185970">
        <dgm:presLayoutVars>
          <dgm:chPref val="3"/>
        </dgm:presLayoutVars>
      </dgm:prSet>
      <dgm:spPr/>
    </dgm:pt>
    <dgm:pt modelId="{1EBA2CF8-E8B4-4B51-B6E8-29F5C1FE25C2}" type="pres">
      <dgm:prSet presAssocID="{4B2360FC-4A23-4349-A584-041111DDA91F}" presName="level2hierChild" presStyleCnt="0"/>
      <dgm:spPr/>
    </dgm:pt>
    <dgm:pt modelId="{5BAA9F86-2F53-4FF2-82F9-3ED009F2718A}" type="pres">
      <dgm:prSet presAssocID="{6EF6F811-5C12-4E07-BFAD-FDE020B1E30D}" presName="conn2-1" presStyleLbl="parChTrans1D2" presStyleIdx="2" presStyleCnt="4"/>
      <dgm:spPr/>
    </dgm:pt>
    <dgm:pt modelId="{6374762E-E369-4C66-B352-771B5C73B645}" type="pres">
      <dgm:prSet presAssocID="{6EF6F811-5C12-4E07-BFAD-FDE020B1E30D}" presName="connTx" presStyleLbl="parChTrans1D2" presStyleIdx="2" presStyleCnt="4"/>
      <dgm:spPr/>
    </dgm:pt>
    <dgm:pt modelId="{819E8E80-A0A9-412A-B09B-30F10456B593}" type="pres">
      <dgm:prSet presAssocID="{55FD7110-C4CC-47B1-941D-9E245714C2DD}" presName="root2" presStyleCnt="0"/>
      <dgm:spPr/>
    </dgm:pt>
    <dgm:pt modelId="{A3F0FCF8-83F1-4442-AA66-9DE5956E9A6A}" type="pres">
      <dgm:prSet presAssocID="{55FD7110-C4CC-47B1-941D-9E245714C2DD}" presName="LevelTwoTextNode" presStyleLbl="node2" presStyleIdx="2" presStyleCnt="4" custScaleX="223382">
        <dgm:presLayoutVars>
          <dgm:chPref val="3"/>
        </dgm:presLayoutVars>
      </dgm:prSet>
      <dgm:spPr/>
    </dgm:pt>
    <dgm:pt modelId="{B5C5455C-7317-4BFD-B1D6-B057099C1955}" type="pres">
      <dgm:prSet presAssocID="{55FD7110-C4CC-47B1-941D-9E245714C2DD}" presName="level3hierChild" presStyleCnt="0"/>
      <dgm:spPr/>
    </dgm:pt>
    <dgm:pt modelId="{F4980D84-16A4-4E2F-ACCB-2ACF0ABFA2F8}" type="pres">
      <dgm:prSet presAssocID="{6B9F4DE1-FACC-4BF9-9A9A-20AE0E4A8879}" presName="conn2-1" presStyleLbl="parChTrans1D3" presStyleIdx="4" presStyleCnt="10"/>
      <dgm:spPr/>
    </dgm:pt>
    <dgm:pt modelId="{E8673748-CBF2-449F-9651-9781872B45D9}" type="pres">
      <dgm:prSet presAssocID="{6B9F4DE1-FACC-4BF9-9A9A-20AE0E4A8879}" presName="connTx" presStyleLbl="parChTrans1D3" presStyleIdx="4" presStyleCnt="10"/>
      <dgm:spPr/>
    </dgm:pt>
    <dgm:pt modelId="{1C7BF9CA-4A07-4AC5-B3F4-CAF87711364B}" type="pres">
      <dgm:prSet presAssocID="{426E1076-CDE8-46E0-A307-5DF887249423}" presName="root2" presStyleCnt="0"/>
      <dgm:spPr/>
    </dgm:pt>
    <dgm:pt modelId="{817127E6-97ED-4915-9855-ACD4D8C9D3AC}" type="pres">
      <dgm:prSet presAssocID="{426E1076-CDE8-46E0-A307-5DF887249423}" presName="LevelTwoTextNode" presStyleLbl="node3" presStyleIdx="4" presStyleCnt="10" custScaleX="260612">
        <dgm:presLayoutVars>
          <dgm:chPref val="3"/>
        </dgm:presLayoutVars>
      </dgm:prSet>
      <dgm:spPr/>
    </dgm:pt>
    <dgm:pt modelId="{4D39E386-309E-427A-8CF8-E50E73ED1461}" type="pres">
      <dgm:prSet presAssocID="{426E1076-CDE8-46E0-A307-5DF887249423}" presName="level3hierChild" presStyleCnt="0"/>
      <dgm:spPr/>
    </dgm:pt>
    <dgm:pt modelId="{067ABCF1-BC3D-4B18-9151-27EFD3C3D053}" type="pres">
      <dgm:prSet presAssocID="{939DE4A3-94FE-47CA-BD1E-2285F5AA6D18}" presName="conn2-1" presStyleLbl="parChTrans1D3" presStyleIdx="5" presStyleCnt="10"/>
      <dgm:spPr/>
    </dgm:pt>
    <dgm:pt modelId="{895CB550-AF15-49B5-A24F-EB8343BDF637}" type="pres">
      <dgm:prSet presAssocID="{939DE4A3-94FE-47CA-BD1E-2285F5AA6D18}" presName="connTx" presStyleLbl="parChTrans1D3" presStyleIdx="5" presStyleCnt="10"/>
      <dgm:spPr/>
    </dgm:pt>
    <dgm:pt modelId="{88B0F864-C75A-4E54-9224-EF89F688BB0A}" type="pres">
      <dgm:prSet presAssocID="{776F0357-7CE0-4833-A6B2-2FFBB1B41AA4}" presName="root2" presStyleCnt="0"/>
      <dgm:spPr/>
    </dgm:pt>
    <dgm:pt modelId="{675AE7D5-F49C-48F4-86F5-F51C143E5AE9}" type="pres">
      <dgm:prSet presAssocID="{776F0357-7CE0-4833-A6B2-2FFBB1B41AA4}" presName="LevelTwoTextNode" presStyleLbl="node3" presStyleIdx="5" presStyleCnt="10" custScaleX="260612">
        <dgm:presLayoutVars>
          <dgm:chPref val="3"/>
        </dgm:presLayoutVars>
      </dgm:prSet>
      <dgm:spPr/>
    </dgm:pt>
    <dgm:pt modelId="{169540D0-CB83-40B9-AB48-954F59650325}" type="pres">
      <dgm:prSet presAssocID="{776F0357-7CE0-4833-A6B2-2FFBB1B41AA4}" presName="level3hierChild" presStyleCnt="0"/>
      <dgm:spPr/>
    </dgm:pt>
    <dgm:pt modelId="{733F6A0C-865D-4EC8-8604-C1740B1228AD}" type="pres">
      <dgm:prSet presAssocID="{F5DBB0C2-370D-4CFA-AADB-FAF989F1BA9E}" presName="conn2-1" presStyleLbl="parChTrans1D3" presStyleIdx="6" presStyleCnt="10"/>
      <dgm:spPr/>
    </dgm:pt>
    <dgm:pt modelId="{4CD3D14A-9F7C-47FF-AC23-988FC07BA706}" type="pres">
      <dgm:prSet presAssocID="{F5DBB0C2-370D-4CFA-AADB-FAF989F1BA9E}" presName="connTx" presStyleLbl="parChTrans1D3" presStyleIdx="6" presStyleCnt="10"/>
      <dgm:spPr/>
    </dgm:pt>
    <dgm:pt modelId="{1C7CBF30-63FD-4710-827F-F8C232D9B0B7}" type="pres">
      <dgm:prSet presAssocID="{D86895AC-038C-4D0B-A505-7245EFFF8A96}" presName="root2" presStyleCnt="0"/>
      <dgm:spPr/>
    </dgm:pt>
    <dgm:pt modelId="{87D7957F-DA95-4246-88CF-807380FAD9A4}" type="pres">
      <dgm:prSet presAssocID="{D86895AC-038C-4D0B-A505-7245EFFF8A96}" presName="LevelTwoTextNode" presStyleLbl="node3" presStyleIdx="6" presStyleCnt="10" custScaleX="260612">
        <dgm:presLayoutVars>
          <dgm:chPref val="3"/>
        </dgm:presLayoutVars>
      </dgm:prSet>
      <dgm:spPr/>
    </dgm:pt>
    <dgm:pt modelId="{EBBC5452-91DF-4230-9263-CC2E79F15879}" type="pres">
      <dgm:prSet presAssocID="{D86895AC-038C-4D0B-A505-7245EFFF8A96}" presName="level3hierChild" presStyleCnt="0"/>
      <dgm:spPr/>
    </dgm:pt>
    <dgm:pt modelId="{A1E44A07-007E-4AB2-A566-20B25A999380}" type="pres">
      <dgm:prSet presAssocID="{55F84B5D-F96F-48A3-AEF1-9A10B34BF33D}" presName="conn2-1" presStyleLbl="parChTrans1D2" presStyleIdx="3" presStyleCnt="4"/>
      <dgm:spPr/>
    </dgm:pt>
    <dgm:pt modelId="{18990E00-B8AD-453C-8C02-B9E8DE06CE71}" type="pres">
      <dgm:prSet presAssocID="{55F84B5D-F96F-48A3-AEF1-9A10B34BF33D}" presName="connTx" presStyleLbl="parChTrans1D2" presStyleIdx="3" presStyleCnt="4"/>
      <dgm:spPr/>
    </dgm:pt>
    <dgm:pt modelId="{EAD341B2-1272-4D6A-BEA8-32AEA23F079D}" type="pres">
      <dgm:prSet presAssocID="{9FE94BA1-1EA7-4F46-8D7A-A47CDDCCC5CA}" presName="root2" presStyleCnt="0"/>
      <dgm:spPr/>
    </dgm:pt>
    <dgm:pt modelId="{8D792BE3-43E8-4D88-814A-E21863B60C4C}" type="pres">
      <dgm:prSet presAssocID="{9FE94BA1-1EA7-4F46-8D7A-A47CDDCCC5CA}" presName="LevelTwoTextNode" presStyleLbl="node2" presStyleIdx="3" presStyleCnt="4" custScaleX="223382">
        <dgm:presLayoutVars>
          <dgm:chPref val="3"/>
        </dgm:presLayoutVars>
      </dgm:prSet>
      <dgm:spPr/>
    </dgm:pt>
    <dgm:pt modelId="{157DA2B3-1492-4B7F-A2B1-2BC7035EF26E}" type="pres">
      <dgm:prSet presAssocID="{9FE94BA1-1EA7-4F46-8D7A-A47CDDCCC5CA}" presName="level3hierChild" presStyleCnt="0"/>
      <dgm:spPr/>
    </dgm:pt>
    <dgm:pt modelId="{FD8C821B-3CB5-4286-B1C2-3ED70481AD9B}" type="pres">
      <dgm:prSet presAssocID="{7E65A79E-7DCC-4575-9A47-7A231D0BE84F}" presName="conn2-1" presStyleLbl="parChTrans1D3" presStyleIdx="7" presStyleCnt="10"/>
      <dgm:spPr/>
    </dgm:pt>
    <dgm:pt modelId="{3244C851-7FDF-4BB1-AFB2-37B7B93B4A1A}" type="pres">
      <dgm:prSet presAssocID="{7E65A79E-7DCC-4575-9A47-7A231D0BE84F}" presName="connTx" presStyleLbl="parChTrans1D3" presStyleIdx="7" presStyleCnt="10"/>
      <dgm:spPr/>
    </dgm:pt>
    <dgm:pt modelId="{C09D1D89-A81D-4129-A167-13E3703AD1F8}" type="pres">
      <dgm:prSet presAssocID="{391C413C-FCF9-46F7-8DF8-2D66DF86DC89}" presName="root2" presStyleCnt="0"/>
      <dgm:spPr/>
    </dgm:pt>
    <dgm:pt modelId="{E4CF93C6-C0E5-4AC5-A3A6-BE166DFCC51B}" type="pres">
      <dgm:prSet presAssocID="{391C413C-FCF9-46F7-8DF8-2D66DF86DC89}" presName="LevelTwoTextNode" presStyleLbl="node3" presStyleIdx="7" presStyleCnt="10" custScaleX="260612">
        <dgm:presLayoutVars>
          <dgm:chPref val="3"/>
        </dgm:presLayoutVars>
      </dgm:prSet>
      <dgm:spPr/>
    </dgm:pt>
    <dgm:pt modelId="{ADD57C2B-D28B-4DE5-B2A4-B7BEC5C64F52}" type="pres">
      <dgm:prSet presAssocID="{391C413C-FCF9-46F7-8DF8-2D66DF86DC89}" presName="level3hierChild" presStyleCnt="0"/>
      <dgm:spPr/>
    </dgm:pt>
    <dgm:pt modelId="{DCA89DF2-A8EC-4172-8C5E-CDBE2961A251}" type="pres">
      <dgm:prSet presAssocID="{5B085021-6D1B-4814-8230-15A608934B3D}" presName="conn2-1" presStyleLbl="parChTrans1D3" presStyleIdx="8" presStyleCnt="10"/>
      <dgm:spPr/>
    </dgm:pt>
    <dgm:pt modelId="{4CF5F001-DE41-41C4-B0B0-BF1588AD2664}" type="pres">
      <dgm:prSet presAssocID="{5B085021-6D1B-4814-8230-15A608934B3D}" presName="connTx" presStyleLbl="parChTrans1D3" presStyleIdx="8" presStyleCnt="10"/>
      <dgm:spPr/>
    </dgm:pt>
    <dgm:pt modelId="{01406BBD-FFF2-46DD-9A52-9E5F06082BD0}" type="pres">
      <dgm:prSet presAssocID="{B775E025-3A48-48C6-B280-6FB2EAFE22C5}" presName="root2" presStyleCnt="0"/>
      <dgm:spPr/>
    </dgm:pt>
    <dgm:pt modelId="{F777AF1C-0F49-47AA-8F40-02B31720685D}" type="pres">
      <dgm:prSet presAssocID="{B775E025-3A48-48C6-B280-6FB2EAFE22C5}" presName="LevelTwoTextNode" presStyleLbl="node3" presStyleIdx="8" presStyleCnt="10" custScaleX="260612">
        <dgm:presLayoutVars>
          <dgm:chPref val="3"/>
        </dgm:presLayoutVars>
      </dgm:prSet>
      <dgm:spPr/>
    </dgm:pt>
    <dgm:pt modelId="{C0F57065-02C2-4A5F-911A-C56BC664E5AE}" type="pres">
      <dgm:prSet presAssocID="{B775E025-3A48-48C6-B280-6FB2EAFE22C5}" presName="level3hierChild" presStyleCnt="0"/>
      <dgm:spPr/>
    </dgm:pt>
    <dgm:pt modelId="{51E8A53B-9A66-48C8-94A6-367796CA0185}" type="pres">
      <dgm:prSet presAssocID="{53DD24F8-9C6F-4268-B0DE-D66DE7F4B9ED}" presName="conn2-1" presStyleLbl="parChTrans1D3" presStyleIdx="9" presStyleCnt="10"/>
      <dgm:spPr/>
    </dgm:pt>
    <dgm:pt modelId="{1E1ECC76-B063-430F-8F3C-D68002B6FA6F}" type="pres">
      <dgm:prSet presAssocID="{53DD24F8-9C6F-4268-B0DE-D66DE7F4B9ED}" presName="connTx" presStyleLbl="parChTrans1D3" presStyleIdx="9" presStyleCnt="10"/>
      <dgm:spPr/>
    </dgm:pt>
    <dgm:pt modelId="{234C29F3-E91F-4EF4-9BB7-4FA1A7FAE5F1}" type="pres">
      <dgm:prSet presAssocID="{0CDA1B47-8955-4CBA-A70C-DFDDCD7E58F0}" presName="root2" presStyleCnt="0"/>
      <dgm:spPr/>
    </dgm:pt>
    <dgm:pt modelId="{B3C40D35-4940-4025-8AF4-B4F510EB1295}" type="pres">
      <dgm:prSet presAssocID="{0CDA1B47-8955-4CBA-A70C-DFDDCD7E58F0}" presName="LevelTwoTextNode" presStyleLbl="node3" presStyleIdx="9" presStyleCnt="10" custScaleX="260612">
        <dgm:presLayoutVars>
          <dgm:chPref val="3"/>
        </dgm:presLayoutVars>
      </dgm:prSet>
      <dgm:spPr/>
    </dgm:pt>
    <dgm:pt modelId="{AF4F19B7-9D07-4463-AEB2-511028CAF70E}" type="pres">
      <dgm:prSet presAssocID="{0CDA1B47-8955-4CBA-A70C-DFDDCD7E58F0}" presName="level3hierChild" presStyleCnt="0"/>
      <dgm:spPr/>
    </dgm:pt>
  </dgm:ptLst>
  <dgm:cxnLst>
    <dgm:cxn modelId="{C41D9801-B1FA-4034-A723-0D083BD4AE98}" srcId="{8C4548F3-AE06-4FBE-AE26-FD638333FF2C}" destId="{7C77ED89-6049-4D1B-9071-4841908EE85D}" srcOrd="2" destOrd="0" parTransId="{D907B1C0-6065-4935-A7AE-AB81E51F33AF}" sibTransId="{7C6B53D9-93D3-466F-81A9-EA2F9FD08D65}"/>
    <dgm:cxn modelId="{20604408-1D2A-45DB-98B9-2A4722D7CBDC}" srcId="{4B2360FC-4A23-4349-A584-041111DDA91F}" destId="{9FE94BA1-1EA7-4F46-8D7A-A47CDDCCC5CA}" srcOrd="1" destOrd="0" parTransId="{55F84B5D-F96F-48A3-AEF1-9A10B34BF33D}" sibTransId="{66FF6C3E-52C5-4ECC-8A3C-2A67A5E3F32E}"/>
    <dgm:cxn modelId="{447F3A09-53BF-42A9-A742-D107263CF6B1}" type="presOf" srcId="{7E65A79E-7DCC-4575-9A47-7A231D0BE84F}" destId="{FD8C821B-3CB5-4286-B1C2-3ED70481AD9B}" srcOrd="0" destOrd="0" presId="urn:microsoft.com/office/officeart/2005/8/layout/hierarchy2"/>
    <dgm:cxn modelId="{3E33A80B-B17C-453C-8AD0-860DECB2C6D7}" type="presOf" srcId="{43B8D834-150B-4E7C-9876-68ED23D82F91}" destId="{67C0150A-8FFF-4529-807C-ACFCD492EFFC}" srcOrd="0" destOrd="0" presId="urn:microsoft.com/office/officeart/2005/8/layout/hierarchy2"/>
    <dgm:cxn modelId="{3541D70B-CA92-4953-9DF5-C2879B3DB735}" type="presOf" srcId="{B775E025-3A48-48C6-B280-6FB2EAFE22C5}" destId="{F777AF1C-0F49-47AA-8F40-02B31720685D}" srcOrd="0" destOrd="0" presId="urn:microsoft.com/office/officeart/2005/8/layout/hierarchy2"/>
    <dgm:cxn modelId="{D31DA20E-ADCB-43C4-A9F4-C5011D292B32}" srcId="{8C4548F3-AE06-4FBE-AE26-FD638333FF2C}" destId="{96B017A2-2B9A-4A0B-A796-9DB9418113AE}" srcOrd="1" destOrd="0" parTransId="{4F1B182C-4B0F-4091-B385-F9C6F4D04162}" sibTransId="{F88A9BCE-7075-4315-B648-4DA53191FB55}"/>
    <dgm:cxn modelId="{AA09AB16-8A2B-4355-8434-97CB1509DAE3}" type="presOf" srcId="{55F84B5D-F96F-48A3-AEF1-9A10B34BF33D}" destId="{A1E44A07-007E-4AB2-A566-20B25A999380}" srcOrd="0" destOrd="0" presId="urn:microsoft.com/office/officeart/2005/8/layout/hierarchy2"/>
    <dgm:cxn modelId="{762B6819-100F-42E7-8C18-C3F127C314F8}" type="presOf" srcId="{776F0357-7CE0-4833-A6B2-2FFBB1B41AA4}" destId="{675AE7D5-F49C-48F4-86F5-F51C143E5AE9}" srcOrd="0" destOrd="0" presId="urn:microsoft.com/office/officeart/2005/8/layout/hierarchy2"/>
    <dgm:cxn modelId="{7804331A-D8D5-4D42-B29D-71FEBD34B727}" type="presOf" srcId="{D86895AC-038C-4D0B-A505-7245EFFF8A96}" destId="{87D7957F-DA95-4246-88CF-807380FAD9A4}" srcOrd="0" destOrd="0" presId="urn:microsoft.com/office/officeart/2005/8/layout/hierarchy2"/>
    <dgm:cxn modelId="{CCBCBF20-77AC-4D9C-84B9-8209B7A2C499}" type="presOf" srcId="{F5DBB0C2-370D-4CFA-AADB-FAF989F1BA9E}" destId="{733F6A0C-865D-4EC8-8604-C1740B1228AD}" srcOrd="0" destOrd="0" presId="urn:microsoft.com/office/officeart/2005/8/layout/hierarchy2"/>
    <dgm:cxn modelId="{70D4C222-87A5-4FBE-9937-CAD0B5D58654}" type="presOf" srcId="{55F84B5D-F96F-48A3-AEF1-9A10B34BF33D}" destId="{18990E00-B8AD-453C-8C02-B9E8DE06CE71}" srcOrd="1" destOrd="0" presId="urn:microsoft.com/office/officeart/2005/8/layout/hierarchy2"/>
    <dgm:cxn modelId="{0D9B362B-1015-48A8-940B-7BF3CD5ECCB0}" srcId="{3170B9A6-D7B2-48CB-8989-16CC2741CDB8}" destId="{4B2360FC-4A23-4349-A584-041111DDA91F}" srcOrd="1" destOrd="0" parTransId="{F2305AA3-2C27-4B8C-A94B-A27411D1EA4D}" sibTransId="{242ADC73-5D17-4CDB-A892-31238B9D7FF4}"/>
    <dgm:cxn modelId="{5604512B-B396-411A-AAD3-ACB5DB7542FF}" type="presOf" srcId="{6B9F4DE1-FACC-4BF9-9A9A-20AE0E4A8879}" destId="{F4980D84-16A4-4E2F-ACCB-2ACF0ABFA2F8}" srcOrd="0" destOrd="0" presId="urn:microsoft.com/office/officeart/2005/8/layout/hierarchy2"/>
    <dgm:cxn modelId="{7895A82F-499F-4401-AB0E-1C9DC4513CAE}" srcId="{55FD7110-C4CC-47B1-941D-9E245714C2DD}" destId="{426E1076-CDE8-46E0-A307-5DF887249423}" srcOrd="0" destOrd="0" parTransId="{6B9F4DE1-FACC-4BF9-9A9A-20AE0E4A8879}" sibTransId="{7C603766-875F-4B6E-BED0-28E4F8234346}"/>
    <dgm:cxn modelId="{39482639-0B25-414E-8A6A-BD19683F1D66}" type="presOf" srcId="{4B2360FC-4A23-4349-A584-041111DDA91F}" destId="{CFAC0C71-E904-4465-9540-EAF6DE0E2232}" srcOrd="0" destOrd="0" presId="urn:microsoft.com/office/officeart/2005/8/layout/hierarchy2"/>
    <dgm:cxn modelId="{1A50AE5B-AB40-4CB3-A6CC-549091729215}" type="presOf" srcId="{3170B9A6-D7B2-48CB-8989-16CC2741CDB8}" destId="{0E684CBF-E73A-4122-9502-B601CBF03E03}" srcOrd="0" destOrd="0" presId="urn:microsoft.com/office/officeart/2005/8/layout/hierarchy2"/>
    <dgm:cxn modelId="{98CE805F-8E91-4108-B80B-DFC66D354E56}" type="presOf" srcId="{90D22336-370F-499C-85E0-0091425FF14A}" destId="{1B0D5E43-B921-417C-B214-2F49EBD8B06C}" srcOrd="1" destOrd="0" presId="urn:microsoft.com/office/officeart/2005/8/layout/hierarchy2"/>
    <dgm:cxn modelId="{F7952061-1B0A-4754-BFA1-B29A2842E82E}" srcId="{1F14914A-D43F-461D-9259-2A50031A8DC1}" destId="{8C4548F3-AE06-4FBE-AE26-FD638333FF2C}" srcOrd="0" destOrd="0" parTransId="{2DFFBC96-A483-4867-829B-BCBFB194A718}" sibTransId="{0BAC27E1-03AB-47B6-86A6-49FB70F98D82}"/>
    <dgm:cxn modelId="{EB86FE61-ECBC-4E8C-A69F-E8B0D20D151E}" srcId="{43062B80-831D-4066-837F-D871B1EFE84A}" destId="{8537B3F5-2696-4CC5-BB34-71A9D9765DB0}" srcOrd="0" destOrd="0" parTransId="{43B8D834-150B-4E7C-9876-68ED23D82F91}" sibTransId="{2F58C6AC-E7DF-480A-B813-7E1DD123F068}"/>
    <dgm:cxn modelId="{C6C12263-B09E-4838-B9C1-FABA3EEFCF49}" type="presOf" srcId="{D907B1C0-6065-4935-A7AE-AB81E51F33AF}" destId="{DC0DD249-D3F9-4BFF-BD27-3857B5A83525}" srcOrd="1" destOrd="0" presId="urn:microsoft.com/office/officeart/2005/8/layout/hierarchy2"/>
    <dgm:cxn modelId="{99DFE745-015D-47C7-9583-DCA9C162DA89}" type="presOf" srcId="{53DD24F8-9C6F-4268-B0DE-D66DE7F4B9ED}" destId="{51E8A53B-9A66-48C8-94A6-367796CA0185}" srcOrd="0" destOrd="0" presId="urn:microsoft.com/office/officeart/2005/8/layout/hierarchy2"/>
    <dgm:cxn modelId="{E42A1366-E65E-4B7F-9FCE-42447E13CB46}" type="presOf" srcId="{43B8D834-150B-4E7C-9876-68ED23D82F91}" destId="{AD2AA421-3FF2-48B3-9170-EB8BF694C8AA}" srcOrd="1" destOrd="0" presId="urn:microsoft.com/office/officeart/2005/8/layout/hierarchy2"/>
    <dgm:cxn modelId="{35691566-6DD3-4651-8627-33841E1DE9AD}" type="presOf" srcId="{426E1076-CDE8-46E0-A307-5DF887249423}" destId="{817127E6-97ED-4915-9855-ACD4D8C9D3AC}" srcOrd="0" destOrd="0" presId="urn:microsoft.com/office/officeart/2005/8/layout/hierarchy2"/>
    <dgm:cxn modelId="{A4CC2C66-DB66-4E41-8C98-D1B339B4CBA8}" srcId="{4B2360FC-4A23-4349-A584-041111DDA91F}" destId="{55FD7110-C4CC-47B1-941D-9E245714C2DD}" srcOrd="0" destOrd="0" parTransId="{6EF6F811-5C12-4E07-BFAD-FDE020B1E30D}" sibTransId="{2034A759-E835-4449-8CD8-B4141B8D3431}"/>
    <dgm:cxn modelId="{0C8A0768-0FE8-4A76-8C13-AA124417840B}" type="presOf" srcId="{F5DBB0C2-370D-4CFA-AADB-FAF989F1BA9E}" destId="{4CD3D14A-9F7C-47FF-AC23-988FC07BA706}" srcOrd="1" destOrd="0" presId="urn:microsoft.com/office/officeart/2005/8/layout/hierarchy2"/>
    <dgm:cxn modelId="{1B4AC648-8B28-4E86-8716-6CBF6B17D2F0}" type="presOf" srcId="{53DD24F8-9C6F-4268-B0DE-D66DE7F4B9ED}" destId="{1E1ECC76-B063-430F-8F3C-D68002B6FA6F}" srcOrd="1" destOrd="0" presId="urn:microsoft.com/office/officeart/2005/8/layout/hierarchy2"/>
    <dgm:cxn modelId="{78E40669-F201-4ADD-8EA8-956F9B2A8932}" type="presOf" srcId="{2DFFBC96-A483-4867-829B-BCBFB194A718}" destId="{B5D4B4C8-FE9C-464B-8386-56626A6E5A6D}" srcOrd="0" destOrd="0" presId="urn:microsoft.com/office/officeart/2005/8/layout/hierarchy2"/>
    <dgm:cxn modelId="{0FDEFE4B-0B3C-4759-9E91-10D80E549B92}" srcId="{8C4548F3-AE06-4FBE-AE26-FD638333FF2C}" destId="{EA8734FA-74CB-4691-8EB5-5BB1EA981184}" srcOrd="0" destOrd="0" parTransId="{90D22336-370F-499C-85E0-0091425FF14A}" sibTransId="{CF83B7A9-BDC7-451D-B96F-8BBA715044DF}"/>
    <dgm:cxn modelId="{20CE8B6E-7F86-4CA3-A5DB-38BC22945246}" type="presOf" srcId="{2DFFBC96-A483-4867-829B-BCBFB194A718}" destId="{DB09B14D-4B32-4B09-A288-5C49941DC819}" srcOrd="1" destOrd="0" presId="urn:microsoft.com/office/officeart/2005/8/layout/hierarchy2"/>
    <dgm:cxn modelId="{5B102F71-21A4-40A5-BE46-1FB2AFB9A62C}" type="presOf" srcId="{4F1B182C-4B0F-4091-B385-F9C6F4D04162}" destId="{4FA366D6-1DE2-419B-B438-DD36239797D6}" srcOrd="1" destOrd="0" presId="urn:microsoft.com/office/officeart/2005/8/layout/hierarchy2"/>
    <dgm:cxn modelId="{5ED9B472-51D0-4CF8-9FBB-A2BAD2489265}" type="presOf" srcId="{55FD7110-C4CC-47B1-941D-9E245714C2DD}" destId="{A3F0FCF8-83F1-4442-AA66-9DE5956E9A6A}" srcOrd="0" destOrd="0" presId="urn:microsoft.com/office/officeart/2005/8/layout/hierarchy2"/>
    <dgm:cxn modelId="{607AD575-85DB-4FB3-978E-1B0B799DEEF8}" srcId="{9FE94BA1-1EA7-4F46-8D7A-A47CDDCCC5CA}" destId="{0CDA1B47-8955-4CBA-A70C-DFDDCD7E58F0}" srcOrd="2" destOrd="0" parTransId="{53DD24F8-9C6F-4268-B0DE-D66DE7F4B9ED}" sibTransId="{2FC4C000-E98C-40F1-BE38-3F5C2AB1EB8D}"/>
    <dgm:cxn modelId="{7A39C278-F2E4-4297-AA07-17DE5F304EEF}" type="presOf" srcId="{0525E081-584E-40D3-A874-94691F59CA92}" destId="{554BE88F-596A-41F8-9D00-7290A2D1BD66}" srcOrd="1" destOrd="0" presId="urn:microsoft.com/office/officeart/2005/8/layout/hierarchy2"/>
    <dgm:cxn modelId="{FB1FCC5A-7DF3-46BF-AA92-AAF2B27D3F77}" srcId="{9FE94BA1-1EA7-4F46-8D7A-A47CDDCCC5CA}" destId="{B775E025-3A48-48C6-B280-6FB2EAFE22C5}" srcOrd="1" destOrd="0" parTransId="{5B085021-6D1B-4814-8230-15A608934B3D}" sibTransId="{531F5E29-D3C6-443A-A4FE-738393A96F07}"/>
    <dgm:cxn modelId="{FF99677B-DD15-44A4-A524-AFD9841215CA}" type="presOf" srcId="{939DE4A3-94FE-47CA-BD1E-2285F5AA6D18}" destId="{067ABCF1-BC3D-4B18-9151-27EFD3C3D053}" srcOrd="0" destOrd="0" presId="urn:microsoft.com/office/officeart/2005/8/layout/hierarchy2"/>
    <dgm:cxn modelId="{A06C697E-32A7-4EFB-85BC-B343570F01D1}" type="presOf" srcId="{6B9F4DE1-FACC-4BF9-9A9A-20AE0E4A8879}" destId="{E8673748-CBF2-449F-9651-9781872B45D9}" srcOrd="1" destOrd="0" presId="urn:microsoft.com/office/officeart/2005/8/layout/hierarchy2"/>
    <dgm:cxn modelId="{B735A180-6A73-4FF5-B418-ABAD68F1562A}" type="presOf" srcId="{6EF6F811-5C12-4E07-BFAD-FDE020B1E30D}" destId="{6374762E-E369-4C66-B352-771B5C73B645}" srcOrd="1" destOrd="0" presId="urn:microsoft.com/office/officeart/2005/8/layout/hierarchy2"/>
    <dgm:cxn modelId="{17B52983-CBCE-42DB-AC8B-A78279967124}" srcId="{55FD7110-C4CC-47B1-941D-9E245714C2DD}" destId="{D86895AC-038C-4D0B-A505-7245EFFF8A96}" srcOrd="2" destOrd="0" parTransId="{F5DBB0C2-370D-4CFA-AADB-FAF989F1BA9E}" sibTransId="{57AD2193-E6CC-49A7-8E5C-C2E669975274}"/>
    <dgm:cxn modelId="{CC0A9692-609C-4AE3-BA15-FD1F472B9F0B}" type="presOf" srcId="{90D22336-370F-499C-85E0-0091425FF14A}" destId="{46CC529D-2A3B-47CE-81E7-BC16D89F9CB0}" srcOrd="0" destOrd="0" presId="urn:microsoft.com/office/officeart/2005/8/layout/hierarchy2"/>
    <dgm:cxn modelId="{BD6CD192-14D9-4525-A437-B30C60B0A726}" srcId="{1F14914A-D43F-461D-9259-2A50031A8DC1}" destId="{43062B80-831D-4066-837F-D871B1EFE84A}" srcOrd="1" destOrd="0" parTransId="{0525E081-584E-40D3-A874-94691F59CA92}" sibTransId="{143276D8-0D65-41DA-A551-710963363292}"/>
    <dgm:cxn modelId="{2B6EE198-B785-4DF4-BF4F-258EF3D7FFDD}" type="presOf" srcId="{939DE4A3-94FE-47CA-BD1E-2285F5AA6D18}" destId="{895CB550-AF15-49B5-A24F-EB8343BDF637}" srcOrd="1" destOrd="0" presId="urn:microsoft.com/office/officeart/2005/8/layout/hierarchy2"/>
    <dgm:cxn modelId="{1E2758AA-BA8E-46F0-A139-ECA9EFEA0B54}" type="presOf" srcId="{43062B80-831D-4066-837F-D871B1EFE84A}" destId="{EF309B74-9001-484A-9BE5-7E4E7385F0FE}" srcOrd="0" destOrd="0" presId="urn:microsoft.com/office/officeart/2005/8/layout/hierarchy2"/>
    <dgm:cxn modelId="{89D440AB-7777-4D91-B9F4-515343822E46}" srcId="{9FE94BA1-1EA7-4F46-8D7A-A47CDDCCC5CA}" destId="{391C413C-FCF9-46F7-8DF8-2D66DF86DC89}" srcOrd="0" destOrd="0" parTransId="{7E65A79E-7DCC-4575-9A47-7A231D0BE84F}" sibTransId="{1657D617-8B12-46E8-B725-7B73C6E6871A}"/>
    <dgm:cxn modelId="{34DF4FAB-1BB5-42BF-B9EE-282615B8D87E}" srcId="{3170B9A6-D7B2-48CB-8989-16CC2741CDB8}" destId="{1F14914A-D43F-461D-9259-2A50031A8DC1}" srcOrd="0" destOrd="0" parTransId="{64BA38B0-43D4-4704-AD45-639FB05D5D0E}" sibTransId="{1E897C8E-4D59-41D2-9515-C552BFF2F0B1}"/>
    <dgm:cxn modelId="{183585B0-2C01-4AEA-AF96-A28FD29A91F2}" type="presOf" srcId="{EA8734FA-74CB-4691-8EB5-5BB1EA981184}" destId="{D2FCAD3C-A6C4-4833-A368-9AA4EFFCD73E}" srcOrd="0" destOrd="0" presId="urn:microsoft.com/office/officeart/2005/8/layout/hierarchy2"/>
    <dgm:cxn modelId="{AB685BB5-303D-4452-B144-1098330A5167}" type="presOf" srcId="{8537B3F5-2696-4CC5-BB34-71A9D9765DB0}" destId="{6698696B-2965-4FA6-B97F-186DC917FF3C}" srcOrd="0" destOrd="0" presId="urn:microsoft.com/office/officeart/2005/8/layout/hierarchy2"/>
    <dgm:cxn modelId="{15DBAAB8-A96D-4753-9C0E-BA9F133DC5EC}" type="presOf" srcId="{391C413C-FCF9-46F7-8DF8-2D66DF86DC89}" destId="{E4CF93C6-C0E5-4AC5-A3A6-BE166DFCC51B}" srcOrd="0" destOrd="0" presId="urn:microsoft.com/office/officeart/2005/8/layout/hierarchy2"/>
    <dgm:cxn modelId="{4D07B1B9-839F-4A77-8DE9-56A28EC7D89E}" type="presOf" srcId="{5B085021-6D1B-4814-8230-15A608934B3D}" destId="{DCA89DF2-A8EC-4172-8C5E-CDBE2961A251}" srcOrd="0" destOrd="0" presId="urn:microsoft.com/office/officeart/2005/8/layout/hierarchy2"/>
    <dgm:cxn modelId="{D316ABBB-D9C1-4209-8EE9-AABB6E360D91}" type="presOf" srcId="{6EF6F811-5C12-4E07-BFAD-FDE020B1E30D}" destId="{5BAA9F86-2F53-4FF2-82F9-3ED009F2718A}" srcOrd="0" destOrd="0" presId="urn:microsoft.com/office/officeart/2005/8/layout/hierarchy2"/>
    <dgm:cxn modelId="{8C7FD0C0-E886-4A50-B04C-A13130350ECE}" type="presOf" srcId="{0525E081-584E-40D3-A874-94691F59CA92}" destId="{7AEE0E62-1374-4A36-8A45-F999FA346614}" srcOrd="0" destOrd="0" presId="urn:microsoft.com/office/officeart/2005/8/layout/hierarchy2"/>
    <dgm:cxn modelId="{32902CC4-71F4-4E20-85B1-56BABC280B05}" type="presOf" srcId="{4F1B182C-4B0F-4091-B385-F9C6F4D04162}" destId="{9C97835D-3F50-4146-A385-23A04EBF2B27}" srcOrd="0" destOrd="0" presId="urn:microsoft.com/office/officeart/2005/8/layout/hierarchy2"/>
    <dgm:cxn modelId="{22E780C5-7245-422F-A771-4AB638A858F4}" type="presOf" srcId="{7C77ED89-6049-4D1B-9071-4841908EE85D}" destId="{34C89E34-AD4D-497E-99A5-A36B50867367}" srcOrd="0" destOrd="0" presId="urn:microsoft.com/office/officeart/2005/8/layout/hierarchy2"/>
    <dgm:cxn modelId="{F804DBCB-FB4C-4854-A2B5-6567047D019B}" type="presOf" srcId="{8C4548F3-AE06-4FBE-AE26-FD638333FF2C}" destId="{C5CBE992-6A19-40D8-A3E7-70A81A1F89E4}" srcOrd="0" destOrd="0" presId="urn:microsoft.com/office/officeart/2005/8/layout/hierarchy2"/>
    <dgm:cxn modelId="{08CDB7CD-0FE2-4A80-BDDD-278F3ED43F72}" type="presOf" srcId="{D907B1C0-6065-4935-A7AE-AB81E51F33AF}" destId="{431860B4-EA7E-45E5-B3B2-20878BC15E4B}" srcOrd="0" destOrd="0" presId="urn:microsoft.com/office/officeart/2005/8/layout/hierarchy2"/>
    <dgm:cxn modelId="{3A45E2CD-8F06-4C02-B29E-326CEA7EA20B}" type="presOf" srcId="{1F14914A-D43F-461D-9259-2A50031A8DC1}" destId="{710EA031-62C7-47AC-8107-1B8EFF4FAB51}" srcOrd="0" destOrd="0" presId="urn:microsoft.com/office/officeart/2005/8/layout/hierarchy2"/>
    <dgm:cxn modelId="{DBAD68D4-0B89-4086-80B2-3AB369ABBFFD}" type="presOf" srcId="{5B085021-6D1B-4814-8230-15A608934B3D}" destId="{4CF5F001-DE41-41C4-B0B0-BF1588AD2664}" srcOrd="1" destOrd="0" presId="urn:microsoft.com/office/officeart/2005/8/layout/hierarchy2"/>
    <dgm:cxn modelId="{B48E9BD6-F65A-48F4-A8AB-F867F539510C}" type="presOf" srcId="{96B017A2-2B9A-4A0B-A796-9DB9418113AE}" destId="{381530F6-2213-440E-BAD0-430311082A8B}" srcOrd="0" destOrd="0" presId="urn:microsoft.com/office/officeart/2005/8/layout/hierarchy2"/>
    <dgm:cxn modelId="{92D007DB-F7BC-407C-9E56-5B1DF0D97A8A}" type="presOf" srcId="{9FE94BA1-1EA7-4F46-8D7A-A47CDDCCC5CA}" destId="{8D792BE3-43E8-4D88-814A-E21863B60C4C}" srcOrd="0" destOrd="0" presId="urn:microsoft.com/office/officeart/2005/8/layout/hierarchy2"/>
    <dgm:cxn modelId="{FE5E19E5-0509-47E3-8371-8E63FEFD16E3}" srcId="{55FD7110-C4CC-47B1-941D-9E245714C2DD}" destId="{776F0357-7CE0-4833-A6B2-2FFBB1B41AA4}" srcOrd="1" destOrd="0" parTransId="{939DE4A3-94FE-47CA-BD1E-2285F5AA6D18}" sibTransId="{74179B3D-5DD1-4552-AD8C-49B4D84CFBB1}"/>
    <dgm:cxn modelId="{506A24EF-CBB6-4BA7-B9CB-EA5A8709DCBF}" type="presOf" srcId="{0CDA1B47-8955-4CBA-A70C-DFDDCD7E58F0}" destId="{B3C40D35-4940-4025-8AF4-B4F510EB1295}" srcOrd="0" destOrd="0" presId="urn:microsoft.com/office/officeart/2005/8/layout/hierarchy2"/>
    <dgm:cxn modelId="{FD2181FB-D9BB-43C6-BC99-37CFFC5309E8}" type="presOf" srcId="{7E65A79E-7DCC-4575-9A47-7A231D0BE84F}" destId="{3244C851-7FDF-4BB1-AFB2-37B7B93B4A1A}" srcOrd="1" destOrd="0" presId="urn:microsoft.com/office/officeart/2005/8/layout/hierarchy2"/>
    <dgm:cxn modelId="{00A50887-A7AD-41CD-A086-4FBDF8F22D6E}" type="presParOf" srcId="{0E684CBF-E73A-4122-9502-B601CBF03E03}" destId="{BC5FA6FC-B9AD-469F-BDC9-00D4CB8E4234}" srcOrd="0" destOrd="0" presId="urn:microsoft.com/office/officeart/2005/8/layout/hierarchy2"/>
    <dgm:cxn modelId="{52845BB1-7B35-47ED-9951-CA1035EE2843}" type="presParOf" srcId="{BC5FA6FC-B9AD-469F-BDC9-00D4CB8E4234}" destId="{710EA031-62C7-47AC-8107-1B8EFF4FAB51}" srcOrd="0" destOrd="0" presId="urn:microsoft.com/office/officeart/2005/8/layout/hierarchy2"/>
    <dgm:cxn modelId="{0A0B34E7-800E-4ACD-B1C2-A5C325B3C666}" type="presParOf" srcId="{BC5FA6FC-B9AD-469F-BDC9-00D4CB8E4234}" destId="{DE4E0071-E5BE-4A4E-9019-793EBF73C04C}" srcOrd="1" destOrd="0" presId="urn:microsoft.com/office/officeart/2005/8/layout/hierarchy2"/>
    <dgm:cxn modelId="{290AFCFA-8A20-4B7A-9AD0-481A4A724439}" type="presParOf" srcId="{DE4E0071-E5BE-4A4E-9019-793EBF73C04C}" destId="{B5D4B4C8-FE9C-464B-8386-56626A6E5A6D}" srcOrd="0" destOrd="0" presId="urn:microsoft.com/office/officeart/2005/8/layout/hierarchy2"/>
    <dgm:cxn modelId="{07777E36-B247-42C6-8967-402006ABE497}" type="presParOf" srcId="{B5D4B4C8-FE9C-464B-8386-56626A6E5A6D}" destId="{DB09B14D-4B32-4B09-A288-5C49941DC819}" srcOrd="0" destOrd="0" presId="urn:microsoft.com/office/officeart/2005/8/layout/hierarchy2"/>
    <dgm:cxn modelId="{84C9AB78-1549-4BB6-99B8-98171D0A3332}" type="presParOf" srcId="{DE4E0071-E5BE-4A4E-9019-793EBF73C04C}" destId="{D6B4B248-7372-443D-A707-AF2DA97AC4F3}" srcOrd="1" destOrd="0" presId="urn:microsoft.com/office/officeart/2005/8/layout/hierarchy2"/>
    <dgm:cxn modelId="{E28FF392-093A-4EBC-9346-03DED4266D74}" type="presParOf" srcId="{D6B4B248-7372-443D-A707-AF2DA97AC4F3}" destId="{C5CBE992-6A19-40D8-A3E7-70A81A1F89E4}" srcOrd="0" destOrd="0" presId="urn:microsoft.com/office/officeart/2005/8/layout/hierarchy2"/>
    <dgm:cxn modelId="{22F90DFD-14D7-4FC0-8B5D-A2831B1769EB}" type="presParOf" srcId="{D6B4B248-7372-443D-A707-AF2DA97AC4F3}" destId="{E6B8696F-B6C9-4110-8A94-1C555C56B135}" srcOrd="1" destOrd="0" presId="urn:microsoft.com/office/officeart/2005/8/layout/hierarchy2"/>
    <dgm:cxn modelId="{9E40ACE2-DE11-442A-8B1A-DE8DBF24E84E}" type="presParOf" srcId="{E6B8696F-B6C9-4110-8A94-1C555C56B135}" destId="{46CC529D-2A3B-47CE-81E7-BC16D89F9CB0}" srcOrd="0" destOrd="0" presId="urn:microsoft.com/office/officeart/2005/8/layout/hierarchy2"/>
    <dgm:cxn modelId="{5B5A29F1-67E9-4A7F-9F77-2C5508E06E81}" type="presParOf" srcId="{46CC529D-2A3B-47CE-81E7-BC16D89F9CB0}" destId="{1B0D5E43-B921-417C-B214-2F49EBD8B06C}" srcOrd="0" destOrd="0" presId="urn:microsoft.com/office/officeart/2005/8/layout/hierarchy2"/>
    <dgm:cxn modelId="{CE89C198-261B-4691-967A-9A38A4913523}" type="presParOf" srcId="{E6B8696F-B6C9-4110-8A94-1C555C56B135}" destId="{4E529049-9532-4465-B6E3-2925CFA5113F}" srcOrd="1" destOrd="0" presId="urn:microsoft.com/office/officeart/2005/8/layout/hierarchy2"/>
    <dgm:cxn modelId="{1EB2E927-FC48-4BA5-B2C4-DAC127A82CDE}" type="presParOf" srcId="{4E529049-9532-4465-B6E3-2925CFA5113F}" destId="{D2FCAD3C-A6C4-4833-A368-9AA4EFFCD73E}" srcOrd="0" destOrd="0" presId="urn:microsoft.com/office/officeart/2005/8/layout/hierarchy2"/>
    <dgm:cxn modelId="{ED0D6CA6-C585-4379-826A-133F8ABDE643}" type="presParOf" srcId="{4E529049-9532-4465-B6E3-2925CFA5113F}" destId="{6C16A763-1F5B-4DC4-BA01-898996A1CFB7}" srcOrd="1" destOrd="0" presId="urn:microsoft.com/office/officeart/2005/8/layout/hierarchy2"/>
    <dgm:cxn modelId="{241F4F76-463C-4DA5-AA1F-107D9A7D23B2}" type="presParOf" srcId="{E6B8696F-B6C9-4110-8A94-1C555C56B135}" destId="{9C97835D-3F50-4146-A385-23A04EBF2B27}" srcOrd="2" destOrd="0" presId="urn:microsoft.com/office/officeart/2005/8/layout/hierarchy2"/>
    <dgm:cxn modelId="{75D38657-0771-4EC5-9A22-C91F88716106}" type="presParOf" srcId="{9C97835D-3F50-4146-A385-23A04EBF2B27}" destId="{4FA366D6-1DE2-419B-B438-DD36239797D6}" srcOrd="0" destOrd="0" presId="urn:microsoft.com/office/officeart/2005/8/layout/hierarchy2"/>
    <dgm:cxn modelId="{57217975-DA2F-44CC-B09D-7FB2FCECD846}" type="presParOf" srcId="{E6B8696F-B6C9-4110-8A94-1C555C56B135}" destId="{7AAC820C-F222-42C6-8823-587ABF209031}" srcOrd="3" destOrd="0" presId="urn:microsoft.com/office/officeart/2005/8/layout/hierarchy2"/>
    <dgm:cxn modelId="{D34B0FD9-E748-4838-BBBE-BBD24F90468D}" type="presParOf" srcId="{7AAC820C-F222-42C6-8823-587ABF209031}" destId="{381530F6-2213-440E-BAD0-430311082A8B}" srcOrd="0" destOrd="0" presId="urn:microsoft.com/office/officeart/2005/8/layout/hierarchy2"/>
    <dgm:cxn modelId="{67D1AD5F-B550-4458-8150-3E31E87ABC20}" type="presParOf" srcId="{7AAC820C-F222-42C6-8823-587ABF209031}" destId="{B4343D8C-4A39-4BD4-97F8-5D963816FA62}" srcOrd="1" destOrd="0" presId="urn:microsoft.com/office/officeart/2005/8/layout/hierarchy2"/>
    <dgm:cxn modelId="{79AC3F3E-67AC-4EE2-BFE9-93CC03EC2B71}" type="presParOf" srcId="{E6B8696F-B6C9-4110-8A94-1C555C56B135}" destId="{431860B4-EA7E-45E5-B3B2-20878BC15E4B}" srcOrd="4" destOrd="0" presId="urn:microsoft.com/office/officeart/2005/8/layout/hierarchy2"/>
    <dgm:cxn modelId="{B047065E-029F-45EF-ADA8-11502E254E41}" type="presParOf" srcId="{431860B4-EA7E-45E5-B3B2-20878BC15E4B}" destId="{DC0DD249-D3F9-4BFF-BD27-3857B5A83525}" srcOrd="0" destOrd="0" presId="urn:microsoft.com/office/officeart/2005/8/layout/hierarchy2"/>
    <dgm:cxn modelId="{A86EB217-2D14-4F80-8899-FD206B8DA121}" type="presParOf" srcId="{E6B8696F-B6C9-4110-8A94-1C555C56B135}" destId="{A95A958D-3C70-41A3-85B1-17490B755114}" srcOrd="5" destOrd="0" presId="urn:microsoft.com/office/officeart/2005/8/layout/hierarchy2"/>
    <dgm:cxn modelId="{40A4F4C6-EC5F-4437-B975-7800076F2161}" type="presParOf" srcId="{A95A958D-3C70-41A3-85B1-17490B755114}" destId="{34C89E34-AD4D-497E-99A5-A36B50867367}" srcOrd="0" destOrd="0" presId="urn:microsoft.com/office/officeart/2005/8/layout/hierarchy2"/>
    <dgm:cxn modelId="{151B4AB8-882A-4D08-A63E-17AC627795B5}" type="presParOf" srcId="{A95A958D-3C70-41A3-85B1-17490B755114}" destId="{E5904574-E9A5-4E93-8D01-B6625F908B49}" srcOrd="1" destOrd="0" presId="urn:microsoft.com/office/officeart/2005/8/layout/hierarchy2"/>
    <dgm:cxn modelId="{FAA5D050-19AF-4930-8F1E-CDE39720F360}" type="presParOf" srcId="{DE4E0071-E5BE-4A4E-9019-793EBF73C04C}" destId="{7AEE0E62-1374-4A36-8A45-F999FA346614}" srcOrd="2" destOrd="0" presId="urn:microsoft.com/office/officeart/2005/8/layout/hierarchy2"/>
    <dgm:cxn modelId="{B9215630-4E8E-4110-B044-51FA52A74ADF}" type="presParOf" srcId="{7AEE0E62-1374-4A36-8A45-F999FA346614}" destId="{554BE88F-596A-41F8-9D00-7290A2D1BD66}" srcOrd="0" destOrd="0" presId="urn:microsoft.com/office/officeart/2005/8/layout/hierarchy2"/>
    <dgm:cxn modelId="{46554673-CDB6-44D7-9139-876F90FB4198}" type="presParOf" srcId="{DE4E0071-E5BE-4A4E-9019-793EBF73C04C}" destId="{282C6CE4-FFBD-4E83-9B61-24A91F20F27D}" srcOrd="3" destOrd="0" presId="urn:microsoft.com/office/officeart/2005/8/layout/hierarchy2"/>
    <dgm:cxn modelId="{124568CD-71EA-4719-AACB-28A8DC68035E}" type="presParOf" srcId="{282C6CE4-FFBD-4E83-9B61-24A91F20F27D}" destId="{EF309B74-9001-484A-9BE5-7E4E7385F0FE}" srcOrd="0" destOrd="0" presId="urn:microsoft.com/office/officeart/2005/8/layout/hierarchy2"/>
    <dgm:cxn modelId="{B914144D-3599-4108-9169-D2E045735C03}" type="presParOf" srcId="{282C6CE4-FFBD-4E83-9B61-24A91F20F27D}" destId="{EBF07424-5A90-4AEC-AA2D-8D399DA1E808}" srcOrd="1" destOrd="0" presId="urn:microsoft.com/office/officeart/2005/8/layout/hierarchy2"/>
    <dgm:cxn modelId="{4D796C6E-3F26-42C2-AEF7-25A2294C7D95}" type="presParOf" srcId="{EBF07424-5A90-4AEC-AA2D-8D399DA1E808}" destId="{67C0150A-8FFF-4529-807C-ACFCD492EFFC}" srcOrd="0" destOrd="0" presId="urn:microsoft.com/office/officeart/2005/8/layout/hierarchy2"/>
    <dgm:cxn modelId="{B0F70863-0736-4A91-9976-BC2A566E925B}" type="presParOf" srcId="{67C0150A-8FFF-4529-807C-ACFCD492EFFC}" destId="{AD2AA421-3FF2-48B3-9170-EB8BF694C8AA}" srcOrd="0" destOrd="0" presId="urn:microsoft.com/office/officeart/2005/8/layout/hierarchy2"/>
    <dgm:cxn modelId="{D534E257-2003-4EE4-8693-B1F5D92582BA}" type="presParOf" srcId="{EBF07424-5A90-4AEC-AA2D-8D399DA1E808}" destId="{91DDDE42-83B0-4D4E-AF92-39BCA2C55041}" srcOrd="1" destOrd="0" presId="urn:microsoft.com/office/officeart/2005/8/layout/hierarchy2"/>
    <dgm:cxn modelId="{6DA73FEC-E93E-42E5-8792-4B173A4E902B}" type="presParOf" srcId="{91DDDE42-83B0-4D4E-AF92-39BCA2C55041}" destId="{6698696B-2965-4FA6-B97F-186DC917FF3C}" srcOrd="0" destOrd="0" presId="urn:microsoft.com/office/officeart/2005/8/layout/hierarchy2"/>
    <dgm:cxn modelId="{D3A49F28-9462-46D2-8216-A310BABE955B}" type="presParOf" srcId="{91DDDE42-83B0-4D4E-AF92-39BCA2C55041}" destId="{7585DED0-2E2B-408B-9C25-A5452617C7F7}" srcOrd="1" destOrd="0" presId="urn:microsoft.com/office/officeart/2005/8/layout/hierarchy2"/>
    <dgm:cxn modelId="{E5218094-1DA1-4A1B-9EAF-9338593FFE7C}" type="presParOf" srcId="{0E684CBF-E73A-4122-9502-B601CBF03E03}" destId="{8CD80F87-AECF-40C0-9847-E7961DD1DFDC}" srcOrd="1" destOrd="0" presId="urn:microsoft.com/office/officeart/2005/8/layout/hierarchy2"/>
    <dgm:cxn modelId="{A8AA49BF-5E69-49B3-BFA5-AD0B97FCA76A}" type="presParOf" srcId="{8CD80F87-AECF-40C0-9847-E7961DD1DFDC}" destId="{CFAC0C71-E904-4465-9540-EAF6DE0E2232}" srcOrd="0" destOrd="0" presId="urn:microsoft.com/office/officeart/2005/8/layout/hierarchy2"/>
    <dgm:cxn modelId="{36D0E4CC-CD48-494E-B125-88A3A4C83C42}" type="presParOf" srcId="{8CD80F87-AECF-40C0-9847-E7961DD1DFDC}" destId="{1EBA2CF8-E8B4-4B51-B6E8-29F5C1FE25C2}" srcOrd="1" destOrd="0" presId="urn:microsoft.com/office/officeart/2005/8/layout/hierarchy2"/>
    <dgm:cxn modelId="{9A857D99-7383-4BDB-BDC3-E22110CC9F06}" type="presParOf" srcId="{1EBA2CF8-E8B4-4B51-B6E8-29F5C1FE25C2}" destId="{5BAA9F86-2F53-4FF2-82F9-3ED009F2718A}" srcOrd="0" destOrd="0" presId="urn:microsoft.com/office/officeart/2005/8/layout/hierarchy2"/>
    <dgm:cxn modelId="{D7FBC818-0550-4D57-AF6E-DF5F98B3EDF7}" type="presParOf" srcId="{5BAA9F86-2F53-4FF2-82F9-3ED009F2718A}" destId="{6374762E-E369-4C66-B352-771B5C73B645}" srcOrd="0" destOrd="0" presId="urn:microsoft.com/office/officeart/2005/8/layout/hierarchy2"/>
    <dgm:cxn modelId="{637FFCAD-2A32-49AD-8110-840A1714C292}" type="presParOf" srcId="{1EBA2CF8-E8B4-4B51-B6E8-29F5C1FE25C2}" destId="{819E8E80-A0A9-412A-B09B-30F10456B593}" srcOrd="1" destOrd="0" presId="urn:microsoft.com/office/officeart/2005/8/layout/hierarchy2"/>
    <dgm:cxn modelId="{D4A6BBC2-BE99-4FD9-9980-9F27B0BAEF12}" type="presParOf" srcId="{819E8E80-A0A9-412A-B09B-30F10456B593}" destId="{A3F0FCF8-83F1-4442-AA66-9DE5956E9A6A}" srcOrd="0" destOrd="0" presId="urn:microsoft.com/office/officeart/2005/8/layout/hierarchy2"/>
    <dgm:cxn modelId="{12AE54A9-FBFC-4307-B8D9-BFD34E42CD30}" type="presParOf" srcId="{819E8E80-A0A9-412A-B09B-30F10456B593}" destId="{B5C5455C-7317-4BFD-B1D6-B057099C1955}" srcOrd="1" destOrd="0" presId="urn:microsoft.com/office/officeart/2005/8/layout/hierarchy2"/>
    <dgm:cxn modelId="{96C818AD-7AEA-4352-8B95-209A6444EA73}" type="presParOf" srcId="{B5C5455C-7317-4BFD-B1D6-B057099C1955}" destId="{F4980D84-16A4-4E2F-ACCB-2ACF0ABFA2F8}" srcOrd="0" destOrd="0" presId="urn:microsoft.com/office/officeart/2005/8/layout/hierarchy2"/>
    <dgm:cxn modelId="{16DB811E-D2AE-4390-8FEB-E872A84CEE40}" type="presParOf" srcId="{F4980D84-16A4-4E2F-ACCB-2ACF0ABFA2F8}" destId="{E8673748-CBF2-449F-9651-9781872B45D9}" srcOrd="0" destOrd="0" presId="urn:microsoft.com/office/officeart/2005/8/layout/hierarchy2"/>
    <dgm:cxn modelId="{48264191-36C9-4170-89AF-2A7765CA08EB}" type="presParOf" srcId="{B5C5455C-7317-4BFD-B1D6-B057099C1955}" destId="{1C7BF9CA-4A07-4AC5-B3F4-CAF87711364B}" srcOrd="1" destOrd="0" presId="urn:microsoft.com/office/officeart/2005/8/layout/hierarchy2"/>
    <dgm:cxn modelId="{8AFBE834-F3B4-4670-BBB8-EA578D8F68E4}" type="presParOf" srcId="{1C7BF9CA-4A07-4AC5-B3F4-CAF87711364B}" destId="{817127E6-97ED-4915-9855-ACD4D8C9D3AC}" srcOrd="0" destOrd="0" presId="urn:microsoft.com/office/officeart/2005/8/layout/hierarchy2"/>
    <dgm:cxn modelId="{FD9105B4-9474-43A9-A2A7-E9D3DB02F508}" type="presParOf" srcId="{1C7BF9CA-4A07-4AC5-B3F4-CAF87711364B}" destId="{4D39E386-309E-427A-8CF8-E50E73ED1461}" srcOrd="1" destOrd="0" presId="urn:microsoft.com/office/officeart/2005/8/layout/hierarchy2"/>
    <dgm:cxn modelId="{B24EA4DB-463E-409F-95F1-AC08DE701B78}" type="presParOf" srcId="{B5C5455C-7317-4BFD-B1D6-B057099C1955}" destId="{067ABCF1-BC3D-4B18-9151-27EFD3C3D053}" srcOrd="2" destOrd="0" presId="urn:microsoft.com/office/officeart/2005/8/layout/hierarchy2"/>
    <dgm:cxn modelId="{E330EBF9-A6BD-4374-8A9D-C1AB5D6E140F}" type="presParOf" srcId="{067ABCF1-BC3D-4B18-9151-27EFD3C3D053}" destId="{895CB550-AF15-49B5-A24F-EB8343BDF637}" srcOrd="0" destOrd="0" presId="urn:microsoft.com/office/officeart/2005/8/layout/hierarchy2"/>
    <dgm:cxn modelId="{BD410B42-D44E-4FE4-B8EB-499C5AF5DFFB}" type="presParOf" srcId="{B5C5455C-7317-4BFD-B1D6-B057099C1955}" destId="{88B0F864-C75A-4E54-9224-EF89F688BB0A}" srcOrd="3" destOrd="0" presId="urn:microsoft.com/office/officeart/2005/8/layout/hierarchy2"/>
    <dgm:cxn modelId="{0D899664-88DB-4961-B7B4-6C157188217C}" type="presParOf" srcId="{88B0F864-C75A-4E54-9224-EF89F688BB0A}" destId="{675AE7D5-F49C-48F4-86F5-F51C143E5AE9}" srcOrd="0" destOrd="0" presId="urn:microsoft.com/office/officeart/2005/8/layout/hierarchy2"/>
    <dgm:cxn modelId="{CC3EC326-0040-46AE-9EF5-0BE71D9BAE75}" type="presParOf" srcId="{88B0F864-C75A-4E54-9224-EF89F688BB0A}" destId="{169540D0-CB83-40B9-AB48-954F59650325}" srcOrd="1" destOrd="0" presId="urn:microsoft.com/office/officeart/2005/8/layout/hierarchy2"/>
    <dgm:cxn modelId="{FD5CD33F-6B1B-48D6-8439-D3AB8F03B7AC}" type="presParOf" srcId="{B5C5455C-7317-4BFD-B1D6-B057099C1955}" destId="{733F6A0C-865D-4EC8-8604-C1740B1228AD}" srcOrd="4" destOrd="0" presId="urn:microsoft.com/office/officeart/2005/8/layout/hierarchy2"/>
    <dgm:cxn modelId="{82DB3907-C83B-4B01-AB8B-FC5755A2F58B}" type="presParOf" srcId="{733F6A0C-865D-4EC8-8604-C1740B1228AD}" destId="{4CD3D14A-9F7C-47FF-AC23-988FC07BA706}" srcOrd="0" destOrd="0" presId="urn:microsoft.com/office/officeart/2005/8/layout/hierarchy2"/>
    <dgm:cxn modelId="{7A9548D7-2DA9-49E8-BB34-45D58AC2E237}" type="presParOf" srcId="{B5C5455C-7317-4BFD-B1D6-B057099C1955}" destId="{1C7CBF30-63FD-4710-827F-F8C232D9B0B7}" srcOrd="5" destOrd="0" presId="urn:microsoft.com/office/officeart/2005/8/layout/hierarchy2"/>
    <dgm:cxn modelId="{FBF003DC-585A-45B0-895C-D8EFAC8471A1}" type="presParOf" srcId="{1C7CBF30-63FD-4710-827F-F8C232D9B0B7}" destId="{87D7957F-DA95-4246-88CF-807380FAD9A4}" srcOrd="0" destOrd="0" presId="urn:microsoft.com/office/officeart/2005/8/layout/hierarchy2"/>
    <dgm:cxn modelId="{8452FBFD-27C3-47CF-82FB-729908F31039}" type="presParOf" srcId="{1C7CBF30-63FD-4710-827F-F8C232D9B0B7}" destId="{EBBC5452-91DF-4230-9263-CC2E79F15879}" srcOrd="1" destOrd="0" presId="urn:microsoft.com/office/officeart/2005/8/layout/hierarchy2"/>
    <dgm:cxn modelId="{40BFC51F-FA67-4F5A-9610-A79AC48680E8}" type="presParOf" srcId="{1EBA2CF8-E8B4-4B51-B6E8-29F5C1FE25C2}" destId="{A1E44A07-007E-4AB2-A566-20B25A999380}" srcOrd="2" destOrd="0" presId="urn:microsoft.com/office/officeart/2005/8/layout/hierarchy2"/>
    <dgm:cxn modelId="{35029462-9C3A-46A7-93BB-7557730A50FD}" type="presParOf" srcId="{A1E44A07-007E-4AB2-A566-20B25A999380}" destId="{18990E00-B8AD-453C-8C02-B9E8DE06CE71}" srcOrd="0" destOrd="0" presId="urn:microsoft.com/office/officeart/2005/8/layout/hierarchy2"/>
    <dgm:cxn modelId="{5DB0F826-95B7-46B8-A8BA-07ECA7F41616}" type="presParOf" srcId="{1EBA2CF8-E8B4-4B51-B6E8-29F5C1FE25C2}" destId="{EAD341B2-1272-4D6A-BEA8-32AEA23F079D}" srcOrd="3" destOrd="0" presId="urn:microsoft.com/office/officeart/2005/8/layout/hierarchy2"/>
    <dgm:cxn modelId="{E83AB1A7-3035-42E0-9708-DA5F0E399CED}" type="presParOf" srcId="{EAD341B2-1272-4D6A-BEA8-32AEA23F079D}" destId="{8D792BE3-43E8-4D88-814A-E21863B60C4C}" srcOrd="0" destOrd="0" presId="urn:microsoft.com/office/officeart/2005/8/layout/hierarchy2"/>
    <dgm:cxn modelId="{DA63B3D0-9AC8-4363-B88D-25F7952AA701}" type="presParOf" srcId="{EAD341B2-1272-4D6A-BEA8-32AEA23F079D}" destId="{157DA2B3-1492-4B7F-A2B1-2BC7035EF26E}" srcOrd="1" destOrd="0" presId="urn:microsoft.com/office/officeart/2005/8/layout/hierarchy2"/>
    <dgm:cxn modelId="{9FE38E73-51BB-47D0-A220-F7574871781A}" type="presParOf" srcId="{157DA2B3-1492-4B7F-A2B1-2BC7035EF26E}" destId="{FD8C821B-3CB5-4286-B1C2-3ED70481AD9B}" srcOrd="0" destOrd="0" presId="urn:microsoft.com/office/officeart/2005/8/layout/hierarchy2"/>
    <dgm:cxn modelId="{AE620A09-F159-43B8-B541-F71399AC4A15}" type="presParOf" srcId="{FD8C821B-3CB5-4286-B1C2-3ED70481AD9B}" destId="{3244C851-7FDF-4BB1-AFB2-37B7B93B4A1A}" srcOrd="0" destOrd="0" presId="urn:microsoft.com/office/officeart/2005/8/layout/hierarchy2"/>
    <dgm:cxn modelId="{79D222CB-C471-4610-B0F9-6167F789269D}" type="presParOf" srcId="{157DA2B3-1492-4B7F-A2B1-2BC7035EF26E}" destId="{C09D1D89-A81D-4129-A167-13E3703AD1F8}" srcOrd="1" destOrd="0" presId="urn:microsoft.com/office/officeart/2005/8/layout/hierarchy2"/>
    <dgm:cxn modelId="{897EA744-765F-4F80-ACD3-802664D5F3BA}" type="presParOf" srcId="{C09D1D89-A81D-4129-A167-13E3703AD1F8}" destId="{E4CF93C6-C0E5-4AC5-A3A6-BE166DFCC51B}" srcOrd="0" destOrd="0" presId="urn:microsoft.com/office/officeart/2005/8/layout/hierarchy2"/>
    <dgm:cxn modelId="{E09BC429-F33D-4002-A7D6-8CFBF698A6C8}" type="presParOf" srcId="{C09D1D89-A81D-4129-A167-13E3703AD1F8}" destId="{ADD57C2B-D28B-4DE5-B2A4-B7BEC5C64F52}" srcOrd="1" destOrd="0" presId="urn:microsoft.com/office/officeart/2005/8/layout/hierarchy2"/>
    <dgm:cxn modelId="{E912BD54-3CF9-4E1F-9216-72D49A2CFC1C}" type="presParOf" srcId="{157DA2B3-1492-4B7F-A2B1-2BC7035EF26E}" destId="{DCA89DF2-A8EC-4172-8C5E-CDBE2961A251}" srcOrd="2" destOrd="0" presId="urn:microsoft.com/office/officeart/2005/8/layout/hierarchy2"/>
    <dgm:cxn modelId="{CDE9BEC8-EC89-4AB6-8EEF-B1B6A694E75A}" type="presParOf" srcId="{DCA89DF2-A8EC-4172-8C5E-CDBE2961A251}" destId="{4CF5F001-DE41-41C4-B0B0-BF1588AD2664}" srcOrd="0" destOrd="0" presId="urn:microsoft.com/office/officeart/2005/8/layout/hierarchy2"/>
    <dgm:cxn modelId="{CD5E32BC-7B9F-4A3A-8E4E-2F4BF2EBB0A2}" type="presParOf" srcId="{157DA2B3-1492-4B7F-A2B1-2BC7035EF26E}" destId="{01406BBD-FFF2-46DD-9A52-9E5F06082BD0}" srcOrd="3" destOrd="0" presId="urn:microsoft.com/office/officeart/2005/8/layout/hierarchy2"/>
    <dgm:cxn modelId="{ADC7720D-4392-43CC-A878-29ABE1B766DB}" type="presParOf" srcId="{01406BBD-FFF2-46DD-9A52-9E5F06082BD0}" destId="{F777AF1C-0F49-47AA-8F40-02B31720685D}" srcOrd="0" destOrd="0" presId="urn:microsoft.com/office/officeart/2005/8/layout/hierarchy2"/>
    <dgm:cxn modelId="{CD79EA61-5ADB-40E7-BAB1-F7F90DBA6707}" type="presParOf" srcId="{01406BBD-FFF2-46DD-9A52-9E5F06082BD0}" destId="{C0F57065-02C2-4A5F-911A-C56BC664E5AE}" srcOrd="1" destOrd="0" presId="urn:microsoft.com/office/officeart/2005/8/layout/hierarchy2"/>
    <dgm:cxn modelId="{C9D48E38-5A44-477B-944E-A05FC64169DA}" type="presParOf" srcId="{157DA2B3-1492-4B7F-A2B1-2BC7035EF26E}" destId="{51E8A53B-9A66-48C8-94A6-367796CA0185}" srcOrd="4" destOrd="0" presId="urn:microsoft.com/office/officeart/2005/8/layout/hierarchy2"/>
    <dgm:cxn modelId="{3EF04BE3-9D52-4874-B054-C19A7B55E894}" type="presParOf" srcId="{51E8A53B-9A66-48C8-94A6-367796CA0185}" destId="{1E1ECC76-B063-430F-8F3C-D68002B6FA6F}" srcOrd="0" destOrd="0" presId="urn:microsoft.com/office/officeart/2005/8/layout/hierarchy2"/>
    <dgm:cxn modelId="{DB2DC698-C290-4308-AD36-9B857213B7FF}" type="presParOf" srcId="{157DA2B3-1492-4B7F-A2B1-2BC7035EF26E}" destId="{234C29F3-E91F-4EF4-9BB7-4FA1A7FAE5F1}" srcOrd="5" destOrd="0" presId="urn:microsoft.com/office/officeart/2005/8/layout/hierarchy2"/>
    <dgm:cxn modelId="{47443C04-6DAC-4544-9772-DC7F9C213B7D}" type="presParOf" srcId="{234C29F3-E91F-4EF4-9BB7-4FA1A7FAE5F1}" destId="{B3C40D35-4940-4025-8AF4-B4F510EB1295}" srcOrd="0" destOrd="0" presId="urn:microsoft.com/office/officeart/2005/8/layout/hierarchy2"/>
    <dgm:cxn modelId="{6089ADC9-19BA-468C-B64A-4E00E1B0E6D1}" type="presParOf" srcId="{234C29F3-E91F-4EF4-9BB7-4FA1A7FAE5F1}" destId="{AF4F19B7-9D07-4463-AEB2-511028CAF70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EA031-62C7-47AC-8107-1B8EFF4FAB51}">
      <dsp:nvSpPr>
        <dsp:cNvPr id="0" name=""/>
        <dsp:cNvSpPr/>
      </dsp:nvSpPr>
      <dsp:spPr>
        <a:xfrm>
          <a:off x="858298" y="1003457"/>
          <a:ext cx="1614611" cy="434105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Com usuário</a:t>
          </a:r>
        </a:p>
      </dsp:txBody>
      <dsp:txXfrm>
        <a:off x="871013" y="1016172"/>
        <a:ext cx="1589181" cy="408675"/>
      </dsp:txXfrm>
    </dsp:sp>
    <dsp:sp modelId="{B5D4B4C8-FE9C-464B-8386-56626A6E5A6D}">
      <dsp:nvSpPr>
        <dsp:cNvPr id="0" name=""/>
        <dsp:cNvSpPr/>
      </dsp:nvSpPr>
      <dsp:spPr>
        <a:xfrm rot="18289469">
          <a:off x="2342484" y="962985"/>
          <a:ext cx="608134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608134" y="79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2631348" y="955695"/>
        <a:ext cx="30406" cy="30406"/>
      </dsp:txXfrm>
    </dsp:sp>
    <dsp:sp modelId="{C5CBE992-6A19-40D8-A3E7-70A81A1F89E4}">
      <dsp:nvSpPr>
        <dsp:cNvPr id="0" name=""/>
        <dsp:cNvSpPr/>
      </dsp:nvSpPr>
      <dsp:spPr>
        <a:xfrm>
          <a:off x="2820193" y="504235"/>
          <a:ext cx="1939426" cy="43410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Ambientes controlados</a:t>
          </a:r>
        </a:p>
      </dsp:txBody>
      <dsp:txXfrm>
        <a:off x="2832908" y="516950"/>
        <a:ext cx="1913996" cy="408675"/>
      </dsp:txXfrm>
    </dsp:sp>
    <dsp:sp modelId="{46CC529D-2A3B-47CE-81E7-BC16D89F9CB0}">
      <dsp:nvSpPr>
        <dsp:cNvPr id="0" name=""/>
        <dsp:cNvSpPr/>
      </dsp:nvSpPr>
      <dsp:spPr>
        <a:xfrm rot="18289469">
          <a:off x="4629194" y="463764"/>
          <a:ext cx="608134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608134" y="7913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4918058" y="456474"/>
        <a:ext cx="30406" cy="30406"/>
      </dsp:txXfrm>
    </dsp:sp>
    <dsp:sp modelId="{D2FCAD3C-A6C4-4833-A368-9AA4EFFCD73E}">
      <dsp:nvSpPr>
        <dsp:cNvPr id="0" name=""/>
        <dsp:cNvSpPr/>
      </dsp:nvSpPr>
      <dsp:spPr>
        <a:xfrm>
          <a:off x="5106904" y="5014"/>
          <a:ext cx="2262661" cy="43410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Testes de usabilidade</a:t>
          </a:r>
        </a:p>
      </dsp:txBody>
      <dsp:txXfrm>
        <a:off x="5119619" y="17729"/>
        <a:ext cx="2237231" cy="408675"/>
      </dsp:txXfrm>
    </dsp:sp>
    <dsp:sp modelId="{9C97835D-3F50-4146-A385-23A04EBF2B27}">
      <dsp:nvSpPr>
        <dsp:cNvPr id="0" name=""/>
        <dsp:cNvSpPr/>
      </dsp:nvSpPr>
      <dsp:spPr>
        <a:xfrm>
          <a:off x="4759620" y="713375"/>
          <a:ext cx="347284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47284" y="7913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4924580" y="712606"/>
        <a:ext cx="17364" cy="17364"/>
      </dsp:txXfrm>
    </dsp:sp>
    <dsp:sp modelId="{381530F6-2213-440E-BAD0-430311082A8B}">
      <dsp:nvSpPr>
        <dsp:cNvPr id="0" name=""/>
        <dsp:cNvSpPr/>
      </dsp:nvSpPr>
      <dsp:spPr>
        <a:xfrm>
          <a:off x="5106904" y="504235"/>
          <a:ext cx="2262661" cy="43410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Método de avaliação da comunicabilidade</a:t>
          </a:r>
        </a:p>
      </dsp:txBody>
      <dsp:txXfrm>
        <a:off x="5119619" y="516950"/>
        <a:ext cx="2237231" cy="408675"/>
      </dsp:txXfrm>
    </dsp:sp>
    <dsp:sp modelId="{431860B4-EA7E-45E5-B3B2-20878BC15E4B}">
      <dsp:nvSpPr>
        <dsp:cNvPr id="0" name=""/>
        <dsp:cNvSpPr/>
      </dsp:nvSpPr>
      <dsp:spPr>
        <a:xfrm rot="3310531">
          <a:off x="4629194" y="962985"/>
          <a:ext cx="608134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608134" y="7913"/>
              </a:lnTo>
            </a:path>
          </a:pathLst>
        </a:custGeom>
        <a:noFill/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918058" y="955695"/>
        <a:ext cx="30406" cy="30406"/>
      </dsp:txXfrm>
    </dsp:sp>
    <dsp:sp modelId="{34C89E34-AD4D-497E-99A5-A36B50867367}">
      <dsp:nvSpPr>
        <dsp:cNvPr id="0" name=""/>
        <dsp:cNvSpPr/>
      </dsp:nvSpPr>
      <dsp:spPr>
        <a:xfrm>
          <a:off x="5106904" y="1003457"/>
          <a:ext cx="2264397" cy="43410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Prototipação em papel</a:t>
          </a:r>
        </a:p>
      </dsp:txBody>
      <dsp:txXfrm>
        <a:off x="5119619" y="1016172"/>
        <a:ext cx="2238967" cy="408675"/>
      </dsp:txXfrm>
    </dsp:sp>
    <dsp:sp modelId="{7AEE0E62-1374-4A36-8A45-F999FA346614}">
      <dsp:nvSpPr>
        <dsp:cNvPr id="0" name=""/>
        <dsp:cNvSpPr/>
      </dsp:nvSpPr>
      <dsp:spPr>
        <a:xfrm rot="3310531">
          <a:off x="2342484" y="1462206"/>
          <a:ext cx="608134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608134" y="791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2631348" y="1454916"/>
        <a:ext cx="30406" cy="30406"/>
      </dsp:txXfrm>
    </dsp:sp>
    <dsp:sp modelId="{EF309B74-9001-484A-9BE5-7E4E7385F0FE}">
      <dsp:nvSpPr>
        <dsp:cNvPr id="0" name=""/>
        <dsp:cNvSpPr/>
      </dsp:nvSpPr>
      <dsp:spPr>
        <a:xfrm>
          <a:off x="2820193" y="1502678"/>
          <a:ext cx="1939426" cy="434105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Ambientes naturais</a:t>
          </a:r>
        </a:p>
      </dsp:txBody>
      <dsp:txXfrm>
        <a:off x="2832908" y="1515393"/>
        <a:ext cx="1913996" cy="408675"/>
      </dsp:txXfrm>
    </dsp:sp>
    <dsp:sp modelId="{67C0150A-8FFF-4529-807C-ACFCD492EFFC}">
      <dsp:nvSpPr>
        <dsp:cNvPr id="0" name=""/>
        <dsp:cNvSpPr/>
      </dsp:nvSpPr>
      <dsp:spPr>
        <a:xfrm>
          <a:off x="4759620" y="1711817"/>
          <a:ext cx="347284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47284" y="7913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4924580" y="1711048"/>
        <a:ext cx="17364" cy="17364"/>
      </dsp:txXfrm>
    </dsp:sp>
    <dsp:sp modelId="{6698696B-2965-4FA6-B97F-186DC917FF3C}">
      <dsp:nvSpPr>
        <dsp:cNvPr id="0" name=""/>
        <dsp:cNvSpPr/>
      </dsp:nvSpPr>
      <dsp:spPr>
        <a:xfrm>
          <a:off x="5106904" y="1502678"/>
          <a:ext cx="2262661" cy="434105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chemeClr val="tx1">
                  <a:lumMod val="65000"/>
                  <a:lumOff val="35000"/>
                </a:schemeClr>
              </a:solidFill>
            </a:rPr>
            <a:t>Estudos de campo</a:t>
          </a:r>
        </a:p>
      </dsp:txBody>
      <dsp:txXfrm>
        <a:off x="5119619" y="1515393"/>
        <a:ext cx="2237231" cy="408675"/>
      </dsp:txXfrm>
    </dsp:sp>
    <dsp:sp modelId="{CFAC0C71-E904-4465-9540-EAF6DE0E2232}">
      <dsp:nvSpPr>
        <dsp:cNvPr id="0" name=""/>
        <dsp:cNvSpPr/>
      </dsp:nvSpPr>
      <dsp:spPr>
        <a:xfrm>
          <a:off x="858298" y="3249952"/>
          <a:ext cx="1614611" cy="434105"/>
        </a:xfrm>
        <a:prstGeom prst="roundRect">
          <a:avLst>
            <a:gd name="adj" fmla="val 10000"/>
          </a:avLst>
        </a:prstGeom>
        <a:solidFill>
          <a:srgbClr val="0033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Sem usuário</a:t>
          </a:r>
        </a:p>
      </dsp:txBody>
      <dsp:txXfrm>
        <a:off x="871013" y="3262667"/>
        <a:ext cx="1589181" cy="408675"/>
      </dsp:txXfrm>
    </dsp:sp>
    <dsp:sp modelId="{5BAA9F86-2F53-4FF2-82F9-3ED009F2718A}">
      <dsp:nvSpPr>
        <dsp:cNvPr id="0" name=""/>
        <dsp:cNvSpPr/>
      </dsp:nvSpPr>
      <dsp:spPr>
        <a:xfrm rot="17692822">
          <a:off x="2233830" y="3084675"/>
          <a:ext cx="825442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825442" y="7913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2625915" y="3071952"/>
        <a:ext cx="41272" cy="41272"/>
      </dsp:txXfrm>
    </dsp:sp>
    <dsp:sp modelId="{A3F0FCF8-83F1-4442-AA66-9DE5956E9A6A}">
      <dsp:nvSpPr>
        <dsp:cNvPr id="0" name=""/>
        <dsp:cNvSpPr/>
      </dsp:nvSpPr>
      <dsp:spPr>
        <a:xfrm>
          <a:off x="2820193" y="2501120"/>
          <a:ext cx="1939426" cy="434105"/>
        </a:xfrm>
        <a:prstGeom prst="roundRect">
          <a:avLst>
            <a:gd name="adj" fmla="val 10000"/>
          </a:avLst>
        </a:prstGeom>
        <a:solidFill>
          <a:srgbClr val="0099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Inspeção</a:t>
          </a:r>
        </a:p>
      </dsp:txBody>
      <dsp:txXfrm>
        <a:off x="2832908" y="2513835"/>
        <a:ext cx="1913996" cy="408675"/>
      </dsp:txXfrm>
    </dsp:sp>
    <dsp:sp modelId="{F4980D84-16A4-4E2F-ACCB-2ACF0ABFA2F8}">
      <dsp:nvSpPr>
        <dsp:cNvPr id="0" name=""/>
        <dsp:cNvSpPr/>
      </dsp:nvSpPr>
      <dsp:spPr>
        <a:xfrm rot="18289469">
          <a:off x="4629194" y="2460649"/>
          <a:ext cx="608134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608134" y="7913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4918058" y="2453359"/>
        <a:ext cx="30406" cy="30406"/>
      </dsp:txXfrm>
    </dsp:sp>
    <dsp:sp modelId="{817127E6-97ED-4915-9855-ACD4D8C9D3AC}">
      <dsp:nvSpPr>
        <dsp:cNvPr id="0" name=""/>
        <dsp:cNvSpPr/>
      </dsp:nvSpPr>
      <dsp:spPr>
        <a:xfrm>
          <a:off x="5106904" y="2001899"/>
          <a:ext cx="2262661" cy="434105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Avaliação heurística</a:t>
          </a:r>
        </a:p>
      </dsp:txBody>
      <dsp:txXfrm>
        <a:off x="5119619" y="2014614"/>
        <a:ext cx="2237231" cy="408675"/>
      </dsp:txXfrm>
    </dsp:sp>
    <dsp:sp modelId="{067ABCF1-BC3D-4B18-9151-27EFD3C3D053}">
      <dsp:nvSpPr>
        <dsp:cNvPr id="0" name=""/>
        <dsp:cNvSpPr/>
      </dsp:nvSpPr>
      <dsp:spPr>
        <a:xfrm>
          <a:off x="4759620" y="2710259"/>
          <a:ext cx="347284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47284" y="7913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4924580" y="2709490"/>
        <a:ext cx="17364" cy="17364"/>
      </dsp:txXfrm>
    </dsp:sp>
    <dsp:sp modelId="{675AE7D5-F49C-48F4-86F5-F51C143E5AE9}">
      <dsp:nvSpPr>
        <dsp:cNvPr id="0" name=""/>
        <dsp:cNvSpPr/>
      </dsp:nvSpPr>
      <dsp:spPr>
        <a:xfrm>
          <a:off x="5106904" y="2501120"/>
          <a:ext cx="2262661" cy="434105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Percurso cognitivo</a:t>
          </a:r>
        </a:p>
      </dsp:txBody>
      <dsp:txXfrm>
        <a:off x="5119619" y="2513835"/>
        <a:ext cx="2237231" cy="408675"/>
      </dsp:txXfrm>
    </dsp:sp>
    <dsp:sp modelId="{733F6A0C-865D-4EC8-8604-C1740B1228AD}">
      <dsp:nvSpPr>
        <dsp:cNvPr id="0" name=""/>
        <dsp:cNvSpPr/>
      </dsp:nvSpPr>
      <dsp:spPr>
        <a:xfrm rot="3310531">
          <a:off x="4629194" y="2959870"/>
          <a:ext cx="608134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608134" y="7913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4918058" y="2952580"/>
        <a:ext cx="30406" cy="30406"/>
      </dsp:txXfrm>
    </dsp:sp>
    <dsp:sp modelId="{87D7957F-DA95-4246-88CF-807380FAD9A4}">
      <dsp:nvSpPr>
        <dsp:cNvPr id="0" name=""/>
        <dsp:cNvSpPr/>
      </dsp:nvSpPr>
      <dsp:spPr>
        <a:xfrm>
          <a:off x="5106904" y="3000341"/>
          <a:ext cx="2262661" cy="434105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Método de inspeção semiótica</a:t>
          </a:r>
        </a:p>
      </dsp:txBody>
      <dsp:txXfrm>
        <a:off x="5119619" y="3013056"/>
        <a:ext cx="2237231" cy="408675"/>
      </dsp:txXfrm>
    </dsp:sp>
    <dsp:sp modelId="{A1E44A07-007E-4AB2-A566-20B25A999380}">
      <dsp:nvSpPr>
        <dsp:cNvPr id="0" name=""/>
        <dsp:cNvSpPr/>
      </dsp:nvSpPr>
      <dsp:spPr>
        <a:xfrm rot="3907178">
          <a:off x="2233830" y="3833507"/>
          <a:ext cx="825442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825442" y="7913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2625915" y="3820784"/>
        <a:ext cx="41272" cy="41272"/>
      </dsp:txXfrm>
    </dsp:sp>
    <dsp:sp modelId="{8D792BE3-43E8-4D88-814A-E21863B60C4C}">
      <dsp:nvSpPr>
        <dsp:cNvPr id="0" name=""/>
        <dsp:cNvSpPr/>
      </dsp:nvSpPr>
      <dsp:spPr>
        <a:xfrm>
          <a:off x="2820193" y="3998783"/>
          <a:ext cx="1939426" cy="434105"/>
        </a:xfrm>
        <a:prstGeom prst="roundRect">
          <a:avLst>
            <a:gd name="adj" fmla="val 10000"/>
          </a:avLst>
        </a:prstGeom>
        <a:solidFill>
          <a:srgbClr val="0099C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Modelos preditivos</a:t>
          </a:r>
        </a:p>
      </dsp:txBody>
      <dsp:txXfrm>
        <a:off x="2832908" y="4011498"/>
        <a:ext cx="1913996" cy="408675"/>
      </dsp:txXfrm>
    </dsp:sp>
    <dsp:sp modelId="{FD8C821B-3CB5-4286-B1C2-3ED70481AD9B}">
      <dsp:nvSpPr>
        <dsp:cNvPr id="0" name=""/>
        <dsp:cNvSpPr/>
      </dsp:nvSpPr>
      <dsp:spPr>
        <a:xfrm rot="18289469">
          <a:off x="4629194" y="3958312"/>
          <a:ext cx="608134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608134" y="7913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4918058" y="3951022"/>
        <a:ext cx="30406" cy="30406"/>
      </dsp:txXfrm>
    </dsp:sp>
    <dsp:sp modelId="{E4CF93C6-C0E5-4AC5-A3A6-BE166DFCC51B}">
      <dsp:nvSpPr>
        <dsp:cNvPr id="0" name=""/>
        <dsp:cNvSpPr/>
      </dsp:nvSpPr>
      <dsp:spPr>
        <a:xfrm>
          <a:off x="5106904" y="3499562"/>
          <a:ext cx="2262661" cy="43410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GOMS</a:t>
          </a:r>
        </a:p>
      </dsp:txBody>
      <dsp:txXfrm>
        <a:off x="5119619" y="3512277"/>
        <a:ext cx="2237231" cy="408675"/>
      </dsp:txXfrm>
    </dsp:sp>
    <dsp:sp modelId="{DCA89DF2-A8EC-4172-8C5E-CDBE2961A251}">
      <dsp:nvSpPr>
        <dsp:cNvPr id="0" name=""/>
        <dsp:cNvSpPr/>
      </dsp:nvSpPr>
      <dsp:spPr>
        <a:xfrm>
          <a:off x="4759620" y="4207923"/>
          <a:ext cx="347284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347284" y="7913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4924580" y="4207154"/>
        <a:ext cx="17364" cy="17364"/>
      </dsp:txXfrm>
    </dsp:sp>
    <dsp:sp modelId="{F777AF1C-0F49-47AA-8F40-02B31720685D}">
      <dsp:nvSpPr>
        <dsp:cNvPr id="0" name=""/>
        <dsp:cNvSpPr/>
      </dsp:nvSpPr>
      <dsp:spPr>
        <a:xfrm>
          <a:off x="5106904" y="3998783"/>
          <a:ext cx="2262661" cy="43410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KLM</a:t>
          </a:r>
        </a:p>
      </dsp:txBody>
      <dsp:txXfrm>
        <a:off x="5119619" y="4011498"/>
        <a:ext cx="2237231" cy="408675"/>
      </dsp:txXfrm>
    </dsp:sp>
    <dsp:sp modelId="{51E8A53B-9A66-48C8-94A6-367796CA0185}">
      <dsp:nvSpPr>
        <dsp:cNvPr id="0" name=""/>
        <dsp:cNvSpPr/>
      </dsp:nvSpPr>
      <dsp:spPr>
        <a:xfrm rot="3310531">
          <a:off x="4629194" y="4457533"/>
          <a:ext cx="608134" cy="15826"/>
        </a:xfrm>
        <a:custGeom>
          <a:avLst/>
          <a:gdLst/>
          <a:ahLst/>
          <a:cxnLst/>
          <a:rect l="0" t="0" r="0" b="0"/>
          <a:pathLst>
            <a:path>
              <a:moveTo>
                <a:pt x="0" y="7913"/>
              </a:moveTo>
              <a:lnTo>
                <a:pt x="608134" y="7913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4918058" y="4450243"/>
        <a:ext cx="30406" cy="30406"/>
      </dsp:txXfrm>
    </dsp:sp>
    <dsp:sp modelId="{B3C40D35-4940-4025-8AF4-B4F510EB1295}">
      <dsp:nvSpPr>
        <dsp:cNvPr id="0" name=""/>
        <dsp:cNvSpPr/>
      </dsp:nvSpPr>
      <dsp:spPr>
        <a:xfrm>
          <a:off x="5106904" y="4498004"/>
          <a:ext cx="2262661" cy="43410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Lei de </a:t>
          </a:r>
          <a:r>
            <a:rPr lang="pt-BR" sz="1400" b="1" kern="1200" dirty="0" err="1"/>
            <a:t>Fitts</a:t>
          </a:r>
          <a:endParaRPr lang="pt-BR" sz="1400" b="1" kern="1200" dirty="0"/>
        </a:p>
      </dsp:txBody>
      <dsp:txXfrm>
        <a:off x="5119619" y="4510719"/>
        <a:ext cx="2237231" cy="408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C300E-04F4-4BB6-A82F-A0F7FE928FA2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E832F-BB7F-4CD1-BB71-FEAB81F434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615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BR" dirty="0"/>
              <a:t>Definição dos </a:t>
            </a:r>
            <a:r>
              <a:rPr lang="pt-BR" b="1" dirty="0"/>
              <a:t>objetivos</a:t>
            </a:r>
            <a:r>
              <a:rPr lang="pt-BR" dirty="0"/>
              <a:t> da coleta de dados</a:t>
            </a:r>
          </a:p>
          <a:p>
            <a:pPr lvl="2"/>
            <a:r>
              <a:rPr lang="pt-BR" dirty="0"/>
              <a:t>Identificar as </a:t>
            </a:r>
            <a:r>
              <a:rPr lang="pt-BR" b="1" dirty="0"/>
              <a:t>razões</a:t>
            </a:r>
            <a:r>
              <a:rPr lang="pt-BR" dirty="0"/>
              <a:t> para coletar dados</a:t>
            </a:r>
          </a:p>
          <a:p>
            <a:pPr lvl="2"/>
            <a:r>
              <a:rPr lang="pt-BR" dirty="0"/>
              <a:t>Objetivos determinam </a:t>
            </a:r>
            <a:r>
              <a:rPr lang="pt-BR" b="1" dirty="0"/>
              <a:t>quais dados </a:t>
            </a:r>
            <a:r>
              <a:rPr lang="pt-BR" dirty="0"/>
              <a:t>devem ser coletados e </a:t>
            </a:r>
            <a:r>
              <a:rPr lang="pt-BR" b="1" dirty="0"/>
              <a:t>quais técnicas </a:t>
            </a:r>
            <a:r>
              <a:rPr lang="pt-BR" dirty="0"/>
              <a:t>podem ser utilizadas</a:t>
            </a:r>
          </a:p>
          <a:p>
            <a:pPr lvl="1"/>
            <a:r>
              <a:rPr lang="pt-BR" dirty="0"/>
              <a:t>Relacionamento com </a:t>
            </a:r>
            <a:r>
              <a:rPr lang="pt-BR" b="1" dirty="0"/>
              <a:t>participantes</a:t>
            </a:r>
          </a:p>
          <a:p>
            <a:pPr lvl="2"/>
            <a:r>
              <a:rPr lang="pt-BR" dirty="0"/>
              <a:t>Participantes devem ser </a:t>
            </a:r>
            <a:r>
              <a:rPr lang="pt-BR" b="1" dirty="0"/>
              <a:t>informados</a:t>
            </a:r>
            <a:r>
              <a:rPr lang="pt-BR" dirty="0"/>
              <a:t> dos objetivos</a:t>
            </a:r>
          </a:p>
          <a:p>
            <a:pPr lvl="2"/>
            <a:r>
              <a:rPr lang="pt-BR" dirty="0"/>
              <a:t>Devem </a:t>
            </a:r>
            <a:r>
              <a:rPr lang="pt-BR" b="1" dirty="0"/>
              <a:t>consentir</a:t>
            </a:r>
            <a:r>
              <a:rPr lang="pt-BR" dirty="0"/>
              <a:t> com a coleta</a:t>
            </a:r>
          </a:p>
          <a:p>
            <a:pPr lvl="2"/>
            <a:r>
              <a:rPr lang="pt-BR" dirty="0"/>
              <a:t>Pesquisadores devem assegurar </a:t>
            </a:r>
            <a:r>
              <a:rPr lang="pt-BR" b="1" dirty="0"/>
              <a:t>uso adequado </a:t>
            </a:r>
            <a:r>
              <a:rPr lang="pt-BR" dirty="0"/>
              <a:t>das informações (privacidade, anonimato)</a:t>
            </a:r>
          </a:p>
          <a:p>
            <a:pPr lvl="1"/>
            <a:r>
              <a:rPr lang="pt-BR" b="1" dirty="0"/>
              <a:t>Triangulação</a:t>
            </a:r>
          </a:p>
          <a:p>
            <a:pPr lvl="2"/>
            <a:r>
              <a:rPr lang="pt-BR" dirty="0"/>
              <a:t>Utilizar </a:t>
            </a:r>
            <a:r>
              <a:rPr lang="pt-BR" b="1" dirty="0"/>
              <a:t>mais do que uma </a:t>
            </a:r>
            <a:r>
              <a:rPr lang="pt-BR" dirty="0"/>
              <a:t>técnica de coleta ou análise para obter </a:t>
            </a:r>
            <a:r>
              <a:rPr lang="pt-BR" b="1" dirty="0"/>
              <a:t>diferentes perspectivas </a:t>
            </a:r>
            <a:r>
              <a:rPr lang="pt-BR" dirty="0"/>
              <a:t>e </a:t>
            </a:r>
            <a:r>
              <a:rPr lang="pt-BR" b="1" dirty="0"/>
              <a:t>confirmar</a:t>
            </a:r>
            <a:r>
              <a:rPr lang="pt-BR" dirty="0"/>
              <a:t> as descobertas</a:t>
            </a:r>
          </a:p>
          <a:p>
            <a:pPr lvl="2"/>
            <a:r>
              <a:rPr lang="pt-BR" dirty="0"/>
              <a:t>Ex. observação + entrevista + questionário</a:t>
            </a:r>
          </a:p>
          <a:p>
            <a:pPr lvl="1"/>
            <a:r>
              <a:rPr lang="pt-BR" dirty="0"/>
              <a:t>Estudos-piloto</a:t>
            </a:r>
          </a:p>
          <a:p>
            <a:pPr lvl="2"/>
            <a:r>
              <a:rPr lang="pt-BR" b="1" dirty="0"/>
              <a:t>Prévia</a:t>
            </a:r>
            <a:r>
              <a:rPr lang="pt-BR" dirty="0"/>
              <a:t> do estudo principal</a:t>
            </a:r>
          </a:p>
          <a:p>
            <a:pPr lvl="2"/>
            <a:r>
              <a:rPr lang="pt-BR" dirty="0"/>
              <a:t>Assegurar que o estudo é </a:t>
            </a:r>
            <a:r>
              <a:rPr lang="pt-BR" b="1" dirty="0"/>
              <a:t>viável</a:t>
            </a:r>
            <a:r>
              <a:rPr lang="pt-BR" dirty="0"/>
              <a:t> e avaliar o </a:t>
            </a:r>
            <a:r>
              <a:rPr lang="pt-BR" b="1" dirty="0"/>
              <a:t>material</a:t>
            </a:r>
            <a:r>
              <a:rPr lang="pt-BR" dirty="0"/>
              <a:t> elaborado</a:t>
            </a:r>
          </a:p>
          <a:p>
            <a:pPr lvl="2"/>
            <a:r>
              <a:rPr lang="pt-BR" dirty="0"/>
              <a:t>Pessoas do estudo-piloto </a:t>
            </a:r>
            <a:r>
              <a:rPr lang="pt-BR" b="1" dirty="0"/>
              <a:t>não devem </a:t>
            </a:r>
            <a:r>
              <a:rPr lang="pt-BR" dirty="0"/>
              <a:t>participar do estudo principal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E832F-BB7F-4CD1-BB71-FEAB81F434F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35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Pode consistir em um </a:t>
            </a:r>
            <a:r>
              <a:rPr lang="pt-BR" b="1" dirty="0"/>
              <a:t>estudo exploratório </a:t>
            </a:r>
            <a:r>
              <a:rPr lang="pt-BR" dirty="0"/>
              <a:t>para apoiar a atividade de análise</a:t>
            </a:r>
          </a:p>
          <a:p>
            <a:pPr lvl="1"/>
            <a:r>
              <a:rPr lang="pt-BR" dirty="0"/>
              <a:t>Avaliação de sistemas existentes ou outras atividades</a:t>
            </a:r>
          </a:p>
          <a:p>
            <a:r>
              <a:rPr lang="pt-BR" dirty="0"/>
              <a:t>Permite compreender os </a:t>
            </a:r>
            <a:r>
              <a:rPr lang="pt-BR" b="1" dirty="0"/>
              <a:t>efeitos</a:t>
            </a:r>
            <a:r>
              <a:rPr lang="pt-BR" dirty="0"/>
              <a:t> da introdução de um sistema novo ou reprojetado no cotidiano dos usuários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E832F-BB7F-4CD1-BB71-FEAB81F434F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22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E832F-BB7F-4CD1-BB71-FEAB81F434F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36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E832F-BB7F-4CD1-BB71-FEAB81F434F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34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Dados demográficos: </a:t>
            </a:r>
            <a:r>
              <a:rPr lang="pt-BR" dirty="0"/>
              <a:t>Idade, sexo, status socioeconômicos</a:t>
            </a:r>
          </a:p>
          <a:p>
            <a:r>
              <a:rPr lang="pt-BR" b="1" dirty="0"/>
              <a:t>Experiência: </a:t>
            </a:r>
            <a:r>
              <a:rPr lang="pt-BR" dirty="0"/>
              <a:t>Cargo atual, tempo na empresa, funções, trabalhos e cargos anteriores</a:t>
            </a:r>
          </a:p>
          <a:p>
            <a:r>
              <a:rPr lang="pt-BR" b="1" dirty="0"/>
              <a:t>Informações sobre a empresa: </a:t>
            </a:r>
            <a:r>
              <a:rPr lang="pt-BR" dirty="0"/>
              <a:t>Tamanho, área de atuação</a:t>
            </a:r>
          </a:p>
          <a:p>
            <a:r>
              <a:rPr lang="pt-BR" b="1" dirty="0"/>
              <a:t>Educação: </a:t>
            </a:r>
            <a:r>
              <a:rPr lang="pt-BR" dirty="0"/>
              <a:t>Grau de instrução, área de formação, cursos realizados, alfabetismo. O quão bem o usuário lê? Está disposto a ler texto? Prefere aprender com outras pessoas? Prefere aprender fazendo?</a:t>
            </a:r>
          </a:p>
          <a:p>
            <a:r>
              <a:rPr lang="pt-BR" b="1" dirty="0"/>
              <a:t>Experiência com computadores: </a:t>
            </a:r>
            <a:r>
              <a:rPr lang="pt-BR" dirty="0"/>
              <a:t>Alfabetismo computacional, habilidade com computadores, anos de experiência. Que sistemas o usuário conhece? Quais costuma utilizar? Que plataformas costuma utilizar?</a:t>
            </a:r>
          </a:p>
          <a:p>
            <a:r>
              <a:rPr lang="pt-BR" sz="2600" b="1" dirty="0"/>
              <a:t>Experiência com um produto específico: </a:t>
            </a:r>
            <a:r>
              <a:rPr lang="pt-BR" sz="2300" dirty="0"/>
              <a:t>Experiência com produtos concorrentes, hábitos de uso, preferências e queixas</a:t>
            </a:r>
          </a:p>
          <a:p>
            <a:r>
              <a:rPr lang="pt-BR" sz="2600" b="1" dirty="0"/>
              <a:t>Tecnologia disponível: </a:t>
            </a:r>
            <a:r>
              <a:rPr lang="pt-BR" sz="2300" dirty="0"/>
              <a:t>Hardware, software </a:t>
            </a:r>
          </a:p>
          <a:p>
            <a:r>
              <a:rPr lang="pt-BR" sz="2600" b="1" dirty="0"/>
              <a:t>Treinamento: </a:t>
            </a:r>
            <a:r>
              <a:rPr lang="pt-BR" sz="2300" dirty="0"/>
              <a:t>Que estilo de aprendizado o usuário prefere? Ele pode investir tempo aprendendo a utilizar o produto?</a:t>
            </a:r>
          </a:p>
          <a:p>
            <a:r>
              <a:rPr lang="pt-BR" sz="2600" b="1" dirty="0"/>
              <a:t>Atitudes e valores: </a:t>
            </a:r>
            <a:r>
              <a:rPr lang="pt-BR" sz="2300" dirty="0"/>
              <a:t>Preferências de produto, medo de tecnologia... O usuário costuma assumir riscos e explorar novas formas de fazer o mesmo trabalho?</a:t>
            </a:r>
          </a:p>
          <a:p>
            <a:r>
              <a:rPr lang="pt-BR" sz="2600" b="1" dirty="0"/>
              <a:t>Conhecimento do domínio: </a:t>
            </a:r>
            <a:r>
              <a:rPr lang="pt-BR" sz="2300" dirty="0"/>
              <a:t>O que o usuário conhece sobre o assunto em questão? É especialista? É esperado que se torne um?</a:t>
            </a:r>
          </a:p>
          <a:p>
            <a:r>
              <a:rPr lang="pt-BR" b="1" dirty="0"/>
              <a:t>Objetivos: </a:t>
            </a:r>
            <a:r>
              <a:rPr lang="pt-BR" dirty="0"/>
              <a:t>Quais os objetivos do usuário? Como eles são alcançados atualmente?</a:t>
            </a:r>
          </a:p>
          <a:p>
            <a:r>
              <a:rPr lang="pt-BR" b="1" dirty="0"/>
              <a:t>Tarefas: </a:t>
            </a:r>
            <a:r>
              <a:rPr lang="pt-BR" dirty="0"/>
              <a:t>Quais as tarefas que precisam ser apoiadas? Há quanto tempo realiza as tarefas? Com que frequência?</a:t>
            </a:r>
          </a:p>
          <a:p>
            <a:r>
              <a:rPr lang="pt-BR" b="1" dirty="0"/>
              <a:t>Gravidade dos erros: </a:t>
            </a:r>
            <a:r>
              <a:rPr lang="pt-BR" dirty="0"/>
              <a:t>Possíveis consequências dos erros de um usuário</a:t>
            </a:r>
          </a:p>
          <a:p>
            <a:r>
              <a:rPr lang="pt-BR" b="1" dirty="0"/>
              <a:t>Motivação para o trabalho: </a:t>
            </a:r>
            <a:r>
              <a:rPr lang="pt-BR" dirty="0"/>
              <a:t>O usuário trabalha por prazer? Gosta da interação social no local de trabalho? Tem ambição de ser promovido?</a:t>
            </a:r>
          </a:p>
          <a:p>
            <a:r>
              <a:rPr lang="pt-BR" b="1" dirty="0"/>
              <a:t>Idiomas e jargões: </a:t>
            </a:r>
            <a:r>
              <a:rPr lang="pt-BR" dirty="0"/>
              <a:t>Que idiomas o usuário conhece? Ele possui um jargão profissional, um vocabulário próprio?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E832F-BB7F-4CD1-BB71-FEAB81F434F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72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3200" dirty="0"/>
              <a:t>Para identificar quem pode fornecer informações relevantes ao projeto de um sistema, devemos descobrir...</a:t>
            </a:r>
          </a:p>
          <a:p>
            <a:pPr lvl="1"/>
            <a:r>
              <a:rPr lang="pt-BR" sz="2800" dirty="0"/>
              <a:t>Quem </a:t>
            </a:r>
            <a:r>
              <a:rPr lang="pt-BR" sz="2800" b="1" dirty="0"/>
              <a:t>utilizará</a:t>
            </a:r>
            <a:r>
              <a:rPr lang="pt-BR" sz="2800" dirty="0"/>
              <a:t> o sistema?</a:t>
            </a:r>
          </a:p>
          <a:p>
            <a:pPr lvl="1"/>
            <a:r>
              <a:rPr lang="pt-BR" sz="2800" dirty="0"/>
              <a:t>Quem </a:t>
            </a:r>
            <a:r>
              <a:rPr lang="pt-BR" sz="2800" b="1" dirty="0"/>
              <a:t>será afetado </a:t>
            </a:r>
            <a:r>
              <a:rPr lang="pt-BR" sz="2800" dirty="0"/>
              <a:t>por ele?</a:t>
            </a:r>
          </a:p>
          <a:p>
            <a:pPr lvl="1"/>
            <a:r>
              <a:rPr lang="pt-BR" sz="2800" dirty="0"/>
              <a:t>Quem é o </a:t>
            </a:r>
            <a:r>
              <a:rPr lang="pt-BR" sz="2800" b="1" dirty="0"/>
              <a:t>responsável</a:t>
            </a:r>
            <a:r>
              <a:rPr lang="pt-BR" sz="2800" dirty="0"/>
              <a:t> por decidir quais objetivos o sistema deve apoiar e quais funcionalidades ele deve ter?</a:t>
            </a:r>
          </a:p>
          <a:p>
            <a:pPr lvl="1"/>
            <a:endParaRPr lang="pt-BR" sz="2800" dirty="0"/>
          </a:p>
          <a:p>
            <a:r>
              <a:rPr lang="pt-BR" sz="3200" dirty="0"/>
              <a:t>Caso o projeto seja de melhoria de um sistema existente, é importante conhecer também:</a:t>
            </a:r>
          </a:p>
          <a:p>
            <a:pPr lvl="1"/>
            <a:r>
              <a:rPr lang="pt-BR" sz="2800" dirty="0"/>
              <a:t>Quem </a:t>
            </a:r>
            <a:r>
              <a:rPr lang="pt-BR" sz="2800" b="1" dirty="0"/>
              <a:t>utiliza</a:t>
            </a:r>
            <a:r>
              <a:rPr lang="pt-BR" sz="2800" dirty="0"/>
              <a:t> o sistema atualmente? Quem </a:t>
            </a:r>
            <a:r>
              <a:rPr lang="pt-BR" sz="2800" b="1" dirty="0"/>
              <a:t>passará</a:t>
            </a:r>
            <a:r>
              <a:rPr lang="pt-BR" sz="2800" dirty="0"/>
              <a:t> a utilizá-lo?</a:t>
            </a:r>
          </a:p>
          <a:p>
            <a:pPr lvl="1"/>
            <a:r>
              <a:rPr lang="pt-BR" sz="2800" dirty="0"/>
              <a:t>Quem são os usuários </a:t>
            </a:r>
            <a:r>
              <a:rPr lang="pt-BR" sz="2800" b="1" dirty="0"/>
              <a:t>satisfeitos e insatisfeitos</a:t>
            </a:r>
            <a:r>
              <a:rPr lang="pt-BR" sz="2800" dirty="0"/>
              <a:t>?</a:t>
            </a:r>
          </a:p>
          <a:p>
            <a:pPr lvl="1"/>
            <a:r>
              <a:rPr lang="pt-BR" sz="2800" dirty="0"/>
              <a:t>Quem </a:t>
            </a:r>
            <a:r>
              <a:rPr lang="pt-BR" sz="2800" b="1" dirty="0"/>
              <a:t>concebeu</a:t>
            </a:r>
            <a:r>
              <a:rPr lang="pt-BR" sz="2800" dirty="0"/>
              <a:t> o sistema? Quem preparou a </a:t>
            </a:r>
            <a:r>
              <a:rPr lang="pt-BR" sz="2800" b="1" dirty="0"/>
              <a:t>documentação</a:t>
            </a:r>
            <a:r>
              <a:rPr lang="pt-BR" sz="2800" dirty="0"/>
              <a:t>?</a:t>
            </a:r>
          </a:p>
          <a:p>
            <a:pPr lvl="1"/>
            <a:r>
              <a:rPr lang="pt-BR" sz="2800" dirty="0"/>
              <a:t>Quem dá </a:t>
            </a:r>
            <a:r>
              <a:rPr lang="pt-BR" sz="2800" b="1" dirty="0"/>
              <a:t>treinamento</a:t>
            </a:r>
            <a:r>
              <a:rPr lang="pt-BR" sz="2800" dirty="0"/>
              <a:t>? Quem dá </a:t>
            </a:r>
            <a:r>
              <a:rPr lang="pt-BR" sz="2800" b="1" dirty="0"/>
              <a:t>suporte</a:t>
            </a:r>
            <a:r>
              <a:rPr lang="pt-BR" sz="2800" dirty="0"/>
              <a:t>?</a:t>
            </a:r>
          </a:p>
          <a:p>
            <a:pPr lvl="1"/>
            <a:r>
              <a:rPr lang="pt-BR" sz="2800" dirty="0"/>
              <a:t>Quem faz a </a:t>
            </a:r>
            <a:r>
              <a:rPr lang="pt-BR" sz="2800" b="1" dirty="0"/>
              <a:t>manutenção</a:t>
            </a:r>
            <a:r>
              <a:rPr lang="pt-BR" sz="2800" dirty="0"/>
              <a:t>?</a:t>
            </a:r>
          </a:p>
          <a:p>
            <a:pPr lvl="1"/>
            <a:endParaRPr lang="pt-BR" sz="28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E832F-BB7F-4CD1-BB71-FEAB81F434F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857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Feedback dos usuários</a:t>
            </a:r>
          </a:p>
          <a:p>
            <a:r>
              <a:rPr lang="pt-BR" sz="1200" dirty="0"/>
              <a:t>Se a empresa possui um </a:t>
            </a:r>
            <a:r>
              <a:rPr lang="pt-BR" sz="1200" b="1" dirty="0"/>
              <a:t>grupo de suporte </a:t>
            </a:r>
            <a:r>
              <a:rPr lang="pt-BR" sz="1200" dirty="0"/>
              <a:t>aos usuários, podemos aprender com </a:t>
            </a:r>
            <a:r>
              <a:rPr lang="pt-BR" sz="1200" b="1" dirty="0"/>
              <a:t>o registro do feedback</a:t>
            </a:r>
            <a:r>
              <a:rPr lang="pt-BR" sz="1200" dirty="0"/>
              <a:t> desses usuários</a:t>
            </a:r>
          </a:p>
          <a:p>
            <a:r>
              <a:rPr lang="pt-BR" sz="1200" dirty="0"/>
              <a:t>A partir desse registro, podemos conduzir </a:t>
            </a:r>
            <a:r>
              <a:rPr lang="pt-BR" sz="1200" b="1" dirty="0"/>
              <a:t>entrevistas</a:t>
            </a:r>
            <a:r>
              <a:rPr lang="pt-BR" sz="1200" dirty="0"/>
              <a:t> ou </a:t>
            </a:r>
            <a:r>
              <a:rPr lang="pt-BR" sz="1200" b="1" dirty="0"/>
              <a:t>estudos de campo </a:t>
            </a:r>
            <a:r>
              <a:rPr lang="pt-BR" sz="1200" dirty="0"/>
              <a:t>junto aos usuários para entender melhor as questões levantadas</a:t>
            </a:r>
          </a:p>
          <a:p>
            <a:endParaRPr lang="pt-BR" sz="1200" dirty="0"/>
          </a:p>
          <a:p>
            <a:r>
              <a:rPr lang="pt-BR" dirty="0"/>
              <a:t>Arquivos de log</a:t>
            </a:r>
          </a:p>
          <a:p>
            <a:r>
              <a:rPr lang="pt-BR" sz="3200" dirty="0"/>
              <a:t>Indicam </a:t>
            </a:r>
            <a:r>
              <a:rPr lang="pt-BR" sz="3200" b="1" dirty="0"/>
              <a:t>caminhos</a:t>
            </a:r>
            <a:r>
              <a:rPr lang="pt-BR" sz="3200" dirty="0"/>
              <a:t> que os usuários percorreram durante a interação com o sistema</a:t>
            </a:r>
          </a:p>
          <a:p>
            <a:r>
              <a:rPr lang="pt-BR" sz="3200" b="1" dirty="0"/>
              <a:t>Limitações</a:t>
            </a:r>
          </a:p>
          <a:p>
            <a:pPr lvl="1"/>
            <a:r>
              <a:rPr lang="pt-BR" sz="2800" dirty="0"/>
              <a:t>Examinando apenas o log, não é possível inferir as </a:t>
            </a:r>
            <a:r>
              <a:rPr lang="pt-BR" sz="2800" b="1" dirty="0"/>
              <a:t>razões</a:t>
            </a:r>
            <a:r>
              <a:rPr lang="pt-BR" sz="2800" dirty="0"/>
              <a:t> pelas quais o usuário demorou o tempo registrado</a:t>
            </a:r>
          </a:p>
          <a:p>
            <a:pPr lvl="1"/>
            <a:r>
              <a:rPr lang="pt-BR" sz="2800" dirty="0"/>
              <a:t>É difícil inferir se um usuário </a:t>
            </a:r>
            <a:r>
              <a:rPr lang="pt-BR" sz="2800" b="1" dirty="0"/>
              <a:t>atingiu</a:t>
            </a:r>
            <a:r>
              <a:rPr lang="pt-BR" sz="2800" dirty="0"/>
              <a:t> seu objetivo</a:t>
            </a:r>
          </a:p>
          <a:p>
            <a:r>
              <a:rPr lang="pt-BR" sz="3200" dirty="0"/>
              <a:t>A análise de arquivos de log deve ser </a:t>
            </a:r>
            <a:r>
              <a:rPr lang="pt-BR" sz="3200" b="1" dirty="0"/>
              <a:t>complementada</a:t>
            </a:r>
            <a:r>
              <a:rPr lang="pt-BR" sz="3200" dirty="0"/>
              <a:t> por outras técnicas</a:t>
            </a:r>
          </a:p>
          <a:p>
            <a:endParaRPr lang="pt-BR" sz="3200" dirty="0"/>
          </a:p>
          <a:p>
            <a:r>
              <a:rPr lang="pt-BR" sz="8800" dirty="0"/>
              <a:t>Análise competitiva</a:t>
            </a:r>
          </a:p>
          <a:p>
            <a:r>
              <a:rPr lang="pt-BR" dirty="0"/>
              <a:t>Forma eficiente de obter </a:t>
            </a:r>
            <a:r>
              <a:rPr lang="pt-BR" b="1" dirty="0"/>
              <a:t>vantagem</a:t>
            </a:r>
            <a:r>
              <a:rPr lang="pt-BR" dirty="0"/>
              <a:t> sobre os </a:t>
            </a:r>
            <a:r>
              <a:rPr lang="pt-BR" b="1" dirty="0"/>
              <a:t>competidores</a:t>
            </a:r>
          </a:p>
          <a:p>
            <a:r>
              <a:rPr lang="pt-BR" dirty="0"/>
              <a:t>Além de examinarmos os competidores </a:t>
            </a:r>
            <a:r>
              <a:rPr lang="pt-BR" b="1" dirty="0"/>
              <a:t>diretos</a:t>
            </a:r>
            <a:r>
              <a:rPr lang="pt-BR" dirty="0"/>
              <a:t>, devemos analisar os produtos que os </a:t>
            </a:r>
            <a:r>
              <a:rPr lang="pt-BR" b="1" dirty="0"/>
              <a:t>substituem</a:t>
            </a:r>
            <a:r>
              <a:rPr lang="pt-BR" dirty="0"/>
              <a:t> ou </a:t>
            </a:r>
            <a:r>
              <a:rPr lang="pt-BR" b="1" dirty="0"/>
              <a:t>complementam</a:t>
            </a:r>
          </a:p>
          <a:p>
            <a:r>
              <a:rPr lang="pt-BR" dirty="0"/>
              <a:t>Uma análise competitiva em IHC vai </a:t>
            </a:r>
            <a:r>
              <a:rPr lang="pt-BR" b="1" dirty="0"/>
              <a:t>além</a:t>
            </a:r>
            <a:r>
              <a:rPr lang="pt-BR" dirty="0"/>
              <a:t> das funcionalidades do sistema, se concentra em aspectos da </a:t>
            </a:r>
            <a:r>
              <a:rPr lang="pt-BR" b="1" dirty="0"/>
              <a:t>experiência do usuário</a:t>
            </a:r>
          </a:p>
          <a:p>
            <a:r>
              <a:rPr lang="pt-BR" dirty="0"/>
              <a:t>A </a:t>
            </a:r>
            <a:r>
              <a:rPr lang="pt-BR" b="1" dirty="0"/>
              <a:t>documentação</a:t>
            </a:r>
            <a:r>
              <a:rPr lang="pt-BR" dirty="0"/>
              <a:t> de processos e </a:t>
            </a:r>
            <a:r>
              <a:rPr lang="pt-BR" b="1" dirty="0"/>
              <a:t>normas</a:t>
            </a:r>
            <a:r>
              <a:rPr lang="pt-BR" dirty="0"/>
              <a:t> também é um insumo importante para a análise</a:t>
            </a:r>
          </a:p>
          <a:p>
            <a:pPr lvl="1"/>
            <a:r>
              <a:rPr lang="pt-BR" dirty="0"/>
              <a:t>Define </a:t>
            </a:r>
            <a:r>
              <a:rPr lang="pt-BR" b="1" dirty="0"/>
              <a:t>restrições</a:t>
            </a:r>
            <a:r>
              <a:rPr lang="pt-BR" dirty="0"/>
              <a:t> sobre o que o usuário poderá ou não fazer através do sistema</a:t>
            </a:r>
          </a:p>
          <a:p>
            <a:endParaRPr lang="pt-BR" sz="3200" dirty="0"/>
          </a:p>
          <a:p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E832F-BB7F-4CD1-BB71-FEAB81F434F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42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BR" dirty="0"/>
              <a:t>O pesquisador deve esclarecer os </a:t>
            </a:r>
            <a:r>
              <a:rPr lang="pt-BR" b="1" dirty="0"/>
              <a:t>objetivos</a:t>
            </a:r>
            <a:r>
              <a:rPr lang="pt-BR" dirty="0"/>
              <a:t> da pesquisa e dizer </a:t>
            </a:r>
            <a:r>
              <a:rPr lang="pt-BR" b="1" dirty="0"/>
              <a:t>exatamente</a:t>
            </a:r>
            <a:r>
              <a:rPr lang="pt-BR" dirty="0"/>
              <a:t> como deverá ser a participação deles</a:t>
            </a:r>
          </a:p>
          <a:p>
            <a:pPr lvl="2"/>
            <a:r>
              <a:rPr lang="pt-BR" b="1" dirty="0"/>
              <a:t>O que vai ocorrer </a:t>
            </a:r>
            <a:r>
              <a:rPr lang="pt-BR" dirty="0"/>
              <a:t>durante a coleta de dados</a:t>
            </a:r>
          </a:p>
          <a:p>
            <a:pPr lvl="2"/>
            <a:r>
              <a:rPr lang="pt-BR" b="1" dirty="0"/>
              <a:t>Tempo</a:t>
            </a:r>
            <a:r>
              <a:rPr lang="pt-BR" dirty="0"/>
              <a:t> aproximado da coleta</a:t>
            </a:r>
          </a:p>
          <a:p>
            <a:pPr lvl="2"/>
            <a:r>
              <a:rPr lang="pt-BR" b="1" dirty="0"/>
              <a:t>Tipos de dados </a:t>
            </a:r>
            <a:r>
              <a:rPr lang="pt-BR" dirty="0"/>
              <a:t>que serão coletados</a:t>
            </a:r>
          </a:p>
          <a:p>
            <a:pPr lvl="2"/>
            <a:r>
              <a:rPr lang="pt-BR" b="1" dirty="0"/>
              <a:t>Como</a:t>
            </a:r>
            <a:r>
              <a:rPr lang="pt-BR" dirty="0"/>
              <a:t> eles serão analisados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E832F-BB7F-4CD1-BB71-FEAB81F434F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60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CA3C-BEBB-486D-960B-A89C6188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06/03/2018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D39B7-960C-4351-8F8F-97F5F3B0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F2056-BDE6-4AA7-A123-A1199686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1996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19C20-317E-4A94-9B89-2780722B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06/03/2018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D835-CC18-4BF6-9159-C020DCF1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B865-254A-4F93-9D5D-F25FCBD7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25815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529389"/>
            <a:ext cx="3143543" cy="564757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557" y="529389"/>
            <a:ext cx="8248943" cy="564757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91986-A0B6-4B85-8B94-36698A39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06/03/2018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5810A-D584-40C5-9A71-9D611131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A4568-3BDD-4304-8FEE-91786526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7829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5870D-AFE0-4E3F-BBE4-6F35B796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06/03/2018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C3A8-9A39-4B7B-BCF8-7B59B812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AA676-A77D-4601-AB2B-39B2A718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34569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10279-8813-4FB6-9C01-BC4F4D84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06/03/2018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C89F-1325-4935-A8C2-757B2F6E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3F6FF-F72F-4A34-B851-D737528D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4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57" y="1825625"/>
            <a:ext cx="5696243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96243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0C080D-C7AB-409D-BDDE-1BA66D4D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06/03/2018</a:t>
            </a:r>
            <a:endParaRPr lang="pt-BR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F620C3-17AF-4066-B391-F667A9D9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F38AAF-F9E2-4273-92DE-9A4B9DE8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Logo Vertical-01.png">
            <a:extLst>
              <a:ext uri="{FF2B5EF4-FFF2-40B4-BE49-F238E27FC236}">
                <a16:creationId xmlns:a16="http://schemas.microsoft.com/office/drawing/2014/main" id="{D3B5CC62-FF23-4321-8D76-95BEB95AE9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037" t="11205" r="14494" b="11920"/>
          <a:stretch/>
        </p:blipFill>
        <p:spPr>
          <a:xfrm>
            <a:off x="10704512" y="116632"/>
            <a:ext cx="1508843" cy="12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7" y="579437"/>
            <a:ext cx="10515600" cy="9350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56" y="1681163"/>
            <a:ext cx="576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56" y="2505075"/>
            <a:ext cx="576000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8" y="1681163"/>
            <a:ext cx="576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8" y="2505075"/>
            <a:ext cx="576000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54DCDC4-FEE0-4C3E-A3A9-3ED07CD9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06/03/2018</a:t>
            </a:r>
            <a:endParaRPr lang="pt-BR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2AA627-0187-4C75-AA14-F36FD10D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65A854-D57F-4704-97A6-7552D1C9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Logo Vertical-01.png">
            <a:extLst>
              <a:ext uri="{FF2B5EF4-FFF2-40B4-BE49-F238E27FC236}">
                <a16:creationId xmlns:a16="http://schemas.microsoft.com/office/drawing/2014/main" id="{561F736C-530A-43CD-806D-33ABF75522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037" t="11205" r="14494" b="11920"/>
          <a:stretch/>
        </p:blipFill>
        <p:spPr>
          <a:xfrm>
            <a:off x="10704512" y="116632"/>
            <a:ext cx="1508843" cy="12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9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831757A-CB13-47A7-A08D-1F1BDC64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06/03/2018</a:t>
            </a:r>
            <a:endParaRPr lang="pt-BR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A7F01C-3D72-4792-ABB1-2B6F5164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354516-742B-4411-9552-3FDA52C6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56706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34E3666-3C0B-4E46-A2E8-ED52BABA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06/03/2018</a:t>
            </a:r>
            <a:endParaRPr lang="pt-BR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F4BDA6D-BC34-4305-AE26-D4AD31A2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C420C5-2F3B-4F54-A99D-D522138B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97259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58" y="577516"/>
            <a:ext cx="4448468" cy="14798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8884" y="577517"/>
            <a:ext cx="6959558" cy="52835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58" y="2057400"/>
            <a:ext cx="4448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B20430-F28F-47E3-B6B6-AA423253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06/03/2018</a:t>
            </a:r>
            <a:endParaRPr lang="pt-BR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EFB09E-CAE8-4F63-9BAE-93D20BD7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F35FDE-61F3-4089-81EF-360FAB0C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 descr="Logo Vertical-01.png">
            <a:extLst>
              <a:ext uri="{FF2B5EF4-FFF2-40B4-BE49-F238E27FC236}">
                <a16:creationId xmlns:a16="http://schemas.microsoft.com/office/drawing/2014/main" id="{48BFFA78-3360-434B-A88D-D772182AD2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037" t="11205" r="14494" b="11920"/>
          <a:stretch/>
        </p:blipFill>
        <p:spPr>
          <a:xfrm>
            <a:off x="10704512" y="116632"/>
            <a:ext cx="1508843" cy="12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7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ECB7FB-98BD-4B4A-84FF-47E1A7C9D5A7}"/>
              </a:ext>
            </a:extLst>
          </p:cNvPr>
          <p:cNvSpPr txBox="1">
            <a:spLocks/>
          </p:cNvSpPr>
          <p:nvPr/>
        </p:nvSpPr>
        <p:spPr>
          <a:xfrm>
            <a:off x="323850" y="577850"/>
            <a:ext cx="4448175" cy="14795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40968" y="987425"/>
            <a:ext cx="6927474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ABF984-BD12-4A1E-BE7D-02AC9CE9FBF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23558" y="2057400"/>
            <a:ext cx="4448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C04E7-20E6-4648-83BB-A6ED4352D8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06/03/2018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92A73-4C95-49CF-9188-CF6C08EAD8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F93A4-30BB-4B46-BDB8-22185A619C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88772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057E057-6DD5-435A-9328-02D86E0DA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592138"/>
            <a:ext cx="115347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DF07BB5-4F57-4E17-B0E5-8CCE7E26B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825625"/>
            <a:ext cx="1153477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F19E-AA12-4220-9C77-3B410A9E0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/>
              <a:t>06/03/2018</a:t>
            </a:r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E4F2-A56F-4B7E-8B77-448ADFE5E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92463" y="6356350"/>
            <a:ext cx="7218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3A64-EC09-41CB-8F13-3953F110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4950" y="47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200DEA-4D7F-4A5D-AFE3-CCFE36347E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05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pt-BR" dirty="0"/>
            </a:br>
            <a:r>
              <a:rPr lang="pt-BR" dirty="0"/>
              <a:t>Coleta de dados do usuário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Ingrid Teixeira Monteiro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000" b="1" dirty="0">
                <a:solidFill>
                  <a:srgbClr val="010066"/>
                </a:solidFill>
              </a:rPr>
              <a:t>QXD0221 – Interação Humano-Computador</a:t>
            </a:r>
          </a:p>
        </p:txBody>
      </p:sp>
    </p:spTree>
    <p:extLst>
      <p:ext uri="{BB962C8B-B14F-4D97-AF65-F5344CB8AC3E}">
        <p14:creationId xmlns:p14="http://schemas.microsoft.com/office/powerpoint/2010/main" val="371683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Apropriação de tecnologia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Requer a </a:t>
            </a:r>
            <a:r>
              <a:rPr lang="pt-BR" sz="3200" b="1" dirty="0"/>
              <a:t>participação</a:t>
            </a:r>
            <a:r>
              <a:rPr lang="pt-BR" sz="3200" dirty="0"/>
              <a:t> dos usuários </a:t>
            </a:r>
          </a:p>
          <a:p>
            <a:r>
              <a:rPr lang="pt-BR" sz="3200" dirty="0"/>
              <a:t>Compreensão sobre</a:t>
            </a:r>
          </a:p>
          <a:p>
            <a:pPr lvl="1"/>
            <a:r>
              <a:rPr lang="pt-BR" sz="2800" dirty="0"/>
              <a:t>Contexto de </a:t>
            </a:r>
            <a:r>
              <a:rPr lang="pt-BR" sz="2800" b="1" dirty="0"/>
              <a:t>inserção</a:t>
            </a:r>
            <a:r>
              <a:rPr lang="pt-BR" sz="2800" dirty="0"/>
              <a:t> do sistema</a:t>
            </a:r>
          </a:p>
          <a:p>
            <a:pPr lvl="1"/>
            <a:r>
              <a:rPr lang="pt-BR" sz="2800" b="1" dirty="0"/>
              <a:t>Objetivos e necessidades </a:t>
            </a:r>
            <a:r>
              <a:rPr lang="pt-BR" sz="2800" dirty="0"/>
              <a:t>dos usuários</a:t>
            </a:r>
          </a:p>
          <a:p>
            <a:pPr lvl="2"/>
            <a:r>
              <a:rPr lang="pt-BR" sz="2400" dirty="0"/>
              <a:t>Como os usuários costumam alcançá-los</a:t>
            </a:r>
          </a:p>
          <a:p>
            <a:pPr lvl="1"/>
            <a:r>
              <a:rPr lang="pt-BR" sz="2800" dirty="0"/>
              <a:t>Em que grau as tecnologias disponíveis </a:t>
            </a:r>
            <a:r>
              <a:rPr lang="pt-BR" sz="2800" b="1" dirty="0"/>
              <a:t>satisfazem</a:t>
            </a:r>
            <a:r>
              <a:rPr lang="pt-BR" sz="2800" dirty="0"/>
              <a:t> suas necessidades e preferências</a:t>
            </a:r>
          </a:p>
          <a:p>
            <a:pPr lvl="1"/>
            <a:r>
              <a:rPr lang="pt-BR" sz="2800" dirty="0"/>
              <a:t>Como elas </a:t>
            </a:r>
            <a:r>
              <a:rPr lang="pt-BR" sz="2800" b="1" dirty="0"/>
              <a:t>afetam</a:t>
            </a:r>
            <a:r>
              <a:rPr lang="pt-BR" sz="2800" dirty="0"/>
              <a:t> sua vida pessoal e profissional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61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Ideias e alternativas de design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Busca comparar </a:t>
            </a:r>
            <a:r>
              <a:rPr lang="pt-BR" b="1" dirty="0"/>
              <a:t>diferentes alternativas </a:t>
            </a:r>
            <a:r>
              <a:rPr lang="pt-BR" dirty="0"/>
              <a:t>de solução</a:t>
            </a:r>
          </a:p>
          <a:p>
            <a:r>
              <a:rPr lang="pt-BR" dirty="0"/>
              <a:t>A avaliação costuma ser realizada de forma </a:t>
            </a:r>
            <a:r>
              <a:rPr lang="pt-BR" b="1" dirty="0"/>
              <a:t>rápida e informal </a:t>
            </a:r>
            <a:r>
              <a:rPr lang="pt-BR" dirty="0"/>
              <a:t>durante a atividade de design</a:t>
            </a:r>
          </a:p>
          <a:p>
            <a:r>
              <a:rPr lang="pt-BR" dirty="0"/>
              <a:t>É comum utilizar </a:t>
            </a:r>
            <a:r>
              <a:rPr lang="pt-BR" b="1" dirty="0"/>
              <a:t>protótipos</a:t>
            </a:r>
            <a:r>
              <a:rPr lang="pt-BR" dirty="0"/>
              <a:t> de interface em vários níveis de detalhes, mas também é possível comparar soluções de design de IHC </a:t>
            </a:r>
            <a:r>
              <a:rPr lang="pt-BR" b="1" dirty="0"/>
              <a:t>prontas</a:t>
            </a:r>
          </a:p>
          <a:p>
            <a:r>
              <a:rPr lang="pt-BR" dirty="0"/>
              <a:t>Pode ser realizada </a:t>
            </a:r>
            <a:r>
              <a:rPr lang="pt-BR" b="1" dirty="0"/>
              <a:t>com ou sem </a:t>
            </a:r>
            <a:r>
              <a:rPr lang="pt-BR" dirty="0"/>
              <a:t>a participação do usuário</a:t>
            </a:r>
          </a:p>
          <a:p>
            <a:pPr lvl="1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1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Conformidade com um padrão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É importante quando a solução de IHC precisa ter características específicas determinadas por </a:t>
            </a:r>
            <a:r>
              <a:rPr lang="pt-BR" b="1" dirty="0"/>
              <a:t>padrões estabelecidos</a:t>
            </a:r>
          </a:p>
          <a:p>
            <a:pPr lvl="1"/>
            <a:r>
              <a:rPr lang="pt-BR" dirty="0"/>
              <a:t>Padrões do W3C para a acessibilidade</a:t>
            </a:r>
          </a:p>
          <a:p>
            <a:pPr lvl="1"/>
            <a:r>
              <a:rPr lang="pt-BR" dirty="0"/>
              <a:t>Padrões para sistemas operacionais Windows e </a:t>
            </a:r>
            <a:r>
              <a:rPr lang="pt-BR" dirty="0" err="1"/>
              <a:t>MacOS</a:t>
            </a:r>
            <a:endParaRPr lang="pt-BR" dirty="0"/>
          </a:p>
          <a:p>
            <a:pPr lvl="1"/>
            <a:r>
              <a:rPr lang="pt-BR" dirty="0"/>
              <a:t>Padrões para domínios específicos (correio, comércio eletrônico)</a:t>
            </a:r>
          </a:p>
          <a:p>
            <a:pPr lvl="1"/>
            <a:r>
              <a:rPr lang="pt-BR" dirty="0"/>
              <a:t>Padrões de uma empresa</a:t>
            </a:r>
          </a:p>
          <a:p>
            <a:r>
              <a:rPr lang="pt-BR" dirty="0"/>
              <a:t>A conformidade com padrões contribui para a </a:t>
            </a:r>
            <a:r>
              <a:rPr lang="pt-BR" b="1" dirty="0"/>
              <a:t>consistência e coerência </a:t>
            </a:r>
            <a:r>
              <a:rPr lang="pt-BR" dirty="0"/>
              <a:t>entre as soluções de IHC</a:t>
            </a:r>
          </a:p>
          <a:p>
            <a:r>
              <a:rPr lang="pt-BR" b="1" dirty="0"/>
              <a:t>Não exige </a:t>
            </a:r>
            <a:r>
              <a:rPr lang="pt-BR" dirty="0"/>
              <a:t>a participação dos usuários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47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na interação e na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Aspectos </a:t>
            </a:r>
            <a:r>
              <a:rPr lang="pt-BR" b="1" dirty="0"/>
              <a:t>mais avaliados </a:t>
            </a:r>
            <a:r>
              <a:rPr lang="pt-BR" dirty="0"/>
              <a:t>na área de IHC</a:t>
            </a:r>
          </a:p>
          <a:p>
            <a:r>
              <a:rPr lang="pt-BR" dirty="0"/>
              <a:t>Pretende </a:t>
            </a:r>
            <a:r>
              <a:rPr lang="pt-BR" b="1" dirty="0"/>
              <a:t>identificar problemas </a:t>
            </a:r>
            <a:r>
              <a:rPr lang="pt-BR" dirty="0"/>
              <a:t>na interação e na interface que prejudiquem a qualidade de uso do sistema</a:t>
            </a:r>
          </a:p>
          <a:p>
            <a:r>
              <a:rPr lang="pt-BR" dirty="0"/>
              <a:t>Os problemas identificados costumam ser </a:t>
            </a:r>
            <a:r>
              <a:rPr lang="pt-BR" b="1" dirty="0"/>
              <a:t>classificados</a:t>
            </a:r>
            <a:r>
              <a:rPr lang="pt-BR" dirty="0"/>
              <a:t> de acordo com sua gravidade, com a frequência em que tendem a ocorrer e com os fatores que compõem os critérios de qualidade de uso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30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avaliar?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83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avaliar?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15</a:t>
            </a:fld>
            <a:endParaRPr lang="pt-BR"/>
          </a:p>
        </p:txBody>
      </p:sp>
      <p:sp>
        <p:nvSpPr>
          <p:cNvPr id="9" name="Ondulado duplo 6"/>
          <p:cNvSpPr/>
          <p:nvPr/>
        </p:nvSpPr>
        <p:spPr>
          <a:xfrm>
            <a:off x="4642503" y="2003010"/>
            <a:ext cx="1656024" cy="1440000"/>
          </a:xfrm>
          <a:prstGeom prst="doubleWave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SÍNTESE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0" name="Ondulado duplo 7"/>
          <p:cNvSpPr/>
          <p:nvPr/>
        </p:nvSpPr>
        <p:spPr>
          <a:xfrm>
            <a:off x="2914311" y="3429000"/>
            <a:ext cx="3384216" cy="1440000"/>
          </a:xfrm>
          <a:prstGeom prst="doubleWave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Formativa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11" name="Ondulado duplo 8"/>
          <p:cNvSpPr/>
          <p:nvPr/>
        </p:nvSpPr>
        <p:spPr>
          <a:xfrm>
            <a:off x="6448924" y="3501008"/>
            <a:ext cx="2730477" cy="1295984"/>
          </a:xfrm>
          <a:prstGeom prst="doubleWave">
            <a:avLst>
              <a:gd name="adj1" fmla="val 0"/>
              <a:gd name="adj2" fmla="val 0"/>
            </a:avLst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Somativa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12" name="Ondulado duplo 9"/>
          <p:cNvSpPr/>
          <p:nvPr/>
        </p:nvSpPr>
        <p:spPr>
          <a:xfrm>
            <a:off x="2914311" y="1988680"/>
            <a:ext cx="1656024" cy="1440000"/>
          </a:xfrm>
          <a:prstGeom prst="doubleWav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ANÁLISE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13" name="Conector reto 12"/>
          <p:cNvCxnSpPr>
            <a:cxnSpLocks/>
          </p:cNvCxnSpPr>
          <p:nvPr/>
        </p:nvCxnSpPr>
        <p:spPr>
          <a:xfrm>
            <a:off x="6362167" y="1988680"/>
            <a:ext cx="0" cy="288032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xplosão 1 13"/>
          <p:cNvSpPr/>
          <p:nvPr/>
        </p:nvSpPr>
        <p:spPr>
          <a:xfrm>
            <a:off x="6478420" y="2174524"/>
            <a:ext cx="2700981" cy="1203077"/>
          </a:xfrm>
          <a:prstGeom prst="irregularSeal1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INTERVENÇÃO</a:t>
            </a:r>
          </a:p>
        </p:txBody>
      </p:sp>
      <p:sp>
        <p:nvSpPr>
          <p:cNvPr id="15" name="Ondulado duplo 12"/>
          <p:cNvSpPr/>
          <p:nvPr/>
        </p:nvSpPr>
        <p:spPr>
          <a:xfrm>
            <a:off x="2229947" y="3514442"/>
            <a:ext cx="611988" cy="1282551"/>
          </a:xfrm>
          <a:prstGeom prst="doubleWave">
            <a:avLst>
              <a:gd name="adj1" fmla="val 0"/>
              <a:gd name="adj2" fmla="val 0"/>
            </a:avLst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AVALIAÇÃO</a:t>
            </a:r>
            <a:endParaRPr lang="pt-BR" sz="1100" b="1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3"/>
          <p:cNvCxnSpPr>
            <a:cxnSpLocks/>
          </p:cNvCxnSpPr>
          <p:nvPr/>
        </p:nvCxnSpPr>
        <p:spPr>
          <a:xfrm>
            <a:off x="2914312" y="5085024"/>
            <a:ext cx="626508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8459204" y="5003724"/>
            <a:ext cx="8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183400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Avaliação formativa (construtiva)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Antes</a:t>
            </a:r>
            <a:r>
              <a:rPr lang="pt-BR" sz="3600" dirty="0"/>
              <a:t> de haver uma solução pronta</a:t>
            </a:r>
          </a:p>
          <a:p>
            <a:r>
              <a:rPr lang="pt-BR" sz="3600" dirty="0"/>
              <a:t>Geralmente utilizada para:</a:t>
            </a:r>
          </a:p>
          <a:p>
            <a:pPr lvl="1"/>
            <a:r>
              <a:rPr lang="pt-BR" sz="3200" dirty="0"/>
              <a:t>analisar e comparar </a:t>
            </a:r>
            <a:r>
              <a:rPr lang="pt-BR" sz="3200" b="1" dirty="0"/>
              <a:t>ideias e alternativas de design </a:t>
            </a:r>
          </a:p>
          <a:p>
            <a:pPr lvl="1"/>
            <a:r>
              <a:rPr lang="pt-BR" sz="3200" b="1" dirty="0"/>
              <a:t>identificar problemas </a:t>
            </a:r>
            <a:r>
              <a:rPr lang="pt-BR" sz="3200" dirty="0"/>
              <a:t>na interação e na interface</a:t>
            </a:r>
          </a:p>
          <a:p>
            <a:r>
              <a:rPr lang="pt-BR" sz="3600" dirty="0"/>
              <a:t>Podem servir de insumo: </a:t>
            </a:r>
          </a:p>
          <a:p>
            <a:pPr lvl="1"/>
            <a:r>
              <a:rPr lang="pt-BR" sz="3200" dirty="0"/>
              <a:t>cenários de uso, esboços de tela, </a:t>
            </a:r>
            <a:r>
              <a:rPr lang="pt-BR" sz="3200" i="1" dirty="0" err="1"/>
              <a:t>storyboards</a:t>
            </a:r>
            <a:r>
              <a:rPr lang="pt-BR" sz="3200" i="1" dirty="0"/>
              <a:t>, </a:t>
            </a:r>
            <a:r>
              <a:rPr lang="pt-BR" sz="3200" dirty="0"/>
              <a:t>modelos da interação, protótipos do sistema</a:t>
            </a:r>
          </a:p>
          <a:p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2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Avaliação somativa (conclusiva)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Depois</a:t>
            </a:r>
            <a:r>
              <a:rPr lang="pt-BR" sz="3600" dirty="0"/>
              <a:t> que a solução estiver pronta</a:t>
            </a:r>
          </a:p>
          <a:p>
            <a:r>
              <a:rPr lang="pt-BR" sz="3600" dirty="0"/>
              <a:t>Utilizada para avaliar </a:t>
            </a:r>
            <a:r>
              <a:rPr lang="pt-BR" sz="3600" b="1" dirty="0"/>
              <a:t>qualquer objetivo</a:t>
            </a:r>
            <a:r>
              <a:rPr lang="pt-BR" sz="3600" dirty="0"/>
              <a:t> de avaliação </a:t>
            </a:r>
          </a:p>
          <a:p>
            <a:r>
              <a:rPr lang="pt-BR" sz="3600" dirty="0"/>
              <a:t>Solução de IHC final:</a:t>
            </a:r>
          </a:p>
          <a:p>
            <a:pPr lvl="1"/>
            <a:r>
              <a:rPr lang="pt-BR" sz="3200" dirty="0"/>
              <a:t>protótipo de média ou alta fidelidade </a:t>
            </a:r>
          </a:p>
          <a:p>
            <a:pPr lvl="1"/>
            <a:r>
              <a:rPr lang="pt-BR" sz="3200" dirty="0"/>
              <a:t>sistema interativo implementado</a:t>
            </a:r>
          </a:p>
          <a:p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304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 dados coletar?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38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se quer saber...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Sobre o </a:t>
            </a:r>
            <a:r>
              <a:rPr lang="pt-BR" b="1" dirty="0"/>
              <a:t>próprio</a:t>
            </a:r>
            <a:r>
              <a:rPr lang="pt-BR" dirty="0"/>
              <a:t> usuário</a:t>
            </a:r>
          </a:p>
          <a:p>
            <a:r>
              <a:rPr lang="pt-BR" dirty="0"/>
              <a:t>Sobre sua </a:t>
            </a:r>
            <a:r>
              <a:rPr lang="pt-BR" b="1" dirty="0"/>
              <a:t>relação</a:t>
            </a:r>
            <a:r>
              <a:rPr lang="pt-BR" dirty="0"/>
              <a:t> com a tecnologia</a:t>
            </a:r>
          </a:p>
          <a:p>
            <a:r>
              <a:rPr lang="pt-BR" dirty="0"/>
              <a:t>Sobre seu </a:t>
            </a:r>
            <a:r>
              <a:rPr lang="pt-BR" b="1" dirty="0"/>
              <a:t>conhecimento</a:t>
            </a:r>
            <a:r>
              <a:rPr lang="pt-BR" dirty="0"/>
              <a:t> do domínio e das tarefas</a:t>
            </a:r>
          </a:p>
          <a:p>
            <a:endParaRPr lang="pt-BR" dirty="0"/>
          </a:p>
          <a:p>
            <a:r>
              <a:rPr lang="pt-BR" dirty="0"/>
              <a:t>Numa avaliação</a:t>
            </a:r>
          </a:p>
          <a:p>
            <a:pPr lvl="1"/>
            <a:r>
              <a:rPr lang="pt-BR" dirty="0"/>
              <a:t>A abrangência e o foco da coleta de dados devem ser definidos </a:t>
            </a:r>
            <a:r>
              <a:rPr lang="pt-BR" b="1" dirty="0"/>
              <a:t>de acordo com os objetivos</a:t>
            </a:r>
            <a:r>
              <a:rPr lang="pt-BR" dirty="0"/>
              <a:t> da avaliação</a:t>
            </a:r>
          </a:p>
          <a:p>
            <a:pPr lvl="1"/>
            <a:r>
              <a:rPr lang="pt-BR" b="1" dirty="0"/>
              <a:t>Cada método </a:t>
            </a:r>
            <a:r>
              <a:rPr lang="pt-BR" dirty="0"/>
              <a:t>de avaliação de IHC privilegia dados e resultados de </a:t>
            </a:r>
            <a:r>
              <a:rPr lang="pt-BR" b="1" dirty="0"/>
              <a:t>diferentes tipos</a:t>
            </a:r>
            <a:endParaRPr lang="pt-BR" dirty="0"/>
          </a:p>
          <a:p>
            <a:pPr marL="365760" lvl="1" indent="0">
              <a:buNone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81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4FC8-BD71-484F-B398-A5E33757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 de dados do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DC530-75EA-4955-B4B2-CA42FA6C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dirty="0"/>
              <a:t>Etapa de Análise</a:t>
            </a:r>
          </a:p>
          <a:p>
            <a:pPr lvl="1"/>
            <a:r>
              <a:rPr lang="pt-BR" dirty="0"/>
              <a:t>Que dados coletar? </a:t>
            </a:r>
          </a:p>
          <a:p>
            <a:pPr lvl="1"/>
            <a:r>
              <a:rPr lang="pt-BR" dirty="0"/>
              <a:t>De quem coletar dados? </a:t>
            </a:r>
          </a:p>
          <a:p>
            <a:pPr lvl="1"/>
            <a:r>
              <a:rPr lang="pt-BR" dirty="0"/>
              <a:t>Aspectos éticos de pesquisas envolvendo pessoas </a:t>
            </a:r>
          </a:p>
          <a:p>
            <a:pPr lvl="1"/>
            <a:r>
              <a:rPr lang="pt-BR" dirty="0"/>
              <a:t>Como coletar dados dos usuários?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Etapa de Avaliação</a:t>
            </a:r>
          </a:p>
          <a:p>
            <a:pPr lvl="1"/>
            <a:r>
              <a:rPr lang="pt-BR" dirty="0"/>
              <a:t>O que avaliar?</a:t>
            </a:r>
          </a:p>
          <a:p>
            <a:pPr lvl="1"/>
            <a:r>
              <a:rPr lang="pt-BR" dirty="0"/>
              <a:t>Quando avaliar?</a:t>
            </a:r>
          </a:p>
          <a:p>
            <a:pPr lvl="1"/>
            <a:r>
              <a:rPr lang="pt-BR" dirty="0"/>
              <a:t>Onde coletar dados?</a:t>
            </a:r>
          </a:p>
          <a:p>
            <a:pPr lvl="1"/>
            <a:r>
              <a:rPr lang="pt-BR" dirty="0"/>
              <a:t>Que tipos de dados coletar?</a:t>
            </a:r>
          </a:p>
          <a:p>
            <a:pPr lvl="1"/>
            <a:r>
              <a:rPr lang="pt-BR" dirty="0"/>
              <a:t>Como avaliar?</a:t>
            </a:r>
          </a:p>
          <a:p>
            <a:pPr lvl="1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D9EEC9-9F46-433B-883E-96635299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3EE043-F599-4EE9-96D1-151750F2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860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coletados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sz="3000" dirty="0"/>
              <a:t>Dados demográficos</a:t>
            </a:r>
          </a:p>
          <a:p>
            <a:r>
              <a:rPr lang="pt-BR" sz="3000" dirty="0"/>
              <a:t>Experiência</a:t>
            </a:r>
          </a:p>
          <a:p>
            <a:r>
              <a:rPr lang="pt-BR" sz="3000" dirty="0"/>
              <a:t>Informações sobre a empresa</a:t>
            </a:r>
          </a:p>
          <a:p>
            <a:r>
              <a:rPr lang="pt-BR" sz="3000" dirty="0"/>
              <a:t>Educação</a:t>
            </a:r>
          </a:p>
          <a:p>
            <a:r>
              <a:rPr lang="pt-BR" sz="3000" dirty="0"/>
              <a:t>Experiência com computadores</a:t>
            </a:r>
          </a:p>
          <a:p>
            <a:r>
              <a:rPr lang="pt-BR" sz="3000" dirty="0"/>
              <a:t>Experiência com um produto específico</a:t>
            </a:r>
          </a:p>
          <a:p>
            <a:r>
              <a:rPr lang="pt-BR" sz="3000" dirty="0"/>
              <a:t>Tecnologia disponível</a:t>
            </a:r>
          </a:p>
          <a:p>
            <a:r>
              <a:rPr lang="pt-BR" sz="3000" dirty="0"/>
              <a:t>Treinamento</a:t>
            </a:r>
          </a:p>
          <a:p>
            <a:r>
              <a:rPr lang="pt-BR" sz="3000" dirty="0"/>
              <a:t>Atitudes e valores</a:t>
            </a:r>
          </a:p>
          <a:p>
            <a:r>
              <a:rPr lang="pt-BR" sz="3000" dirty="0"/>
              <a:t>Conhecimento do domínio</a:t>
            </a:r>
          </a:p>
          <a:p>
            <a:r>
              <a:rPr lang="pt-BR" sz="3000" dirty="0"/>
              <a:t>Objetivos</a:t>
            </a:r>
          </a:p>
          <a:p>
            <a:r>
              <a:rPr lang="pt-BR" sz="3000" dirty="0"/>
              <a:t>Tarefas</a:t>
            </a:r>
          </a:p>
          <a:p>
            <a:r>
              <a:rPr lang="pt-BR" sz="3000" dirty="0"/>
              <a:t>Gravidade dos erros</a:t>
            </a:r>
          </a:p>
          <a:p>
            <a:r>
              <a:rPr lang="pt-BR" sz="3000" dirty="0"/>
              <a:t>Motivação para o trabalho</a:t>
            </a:r>
          </a:p>
          <a:p>
            <a:r>
              <a:rPr lang="pt-BR" sz="3000" dirty="0"/>
              <a:t>Idiomas e jargões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431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quem coletar dados?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05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quem coletar dados?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Ao coletar dados sobre os usuários do sistema, é essencial encontrar </a:t>
            </a:r>
            <a:r>
              <a:rPr lang="pt-BR" sz="3200" b="1" dirty="0"/>
              <a:t>fontes confiáveis</a:t>
            </a:r>
            <a:r>
              <a:rPr lang="pt-BR" sz="3200" dirty="0"/>
              <a:t>, </a:t>
            </a:r>
            <a:r>
              <a:rPr lang="pt-BR" sz="3200" b="1" dirty="0"/>
              <a:t>relevantes</a:t>
            </a:r>
            <a:r>
              <a:rPr lang="pt-BR" sz="3200" dirty="0"/>
              <a:t> e </a:t>
            </a:r>
            <a:r>
              <a:rPr lang="pt-BR" sz="3200" b="1" dirty="0"/>
              <a:t>representativas</a:t>
            </a:r>
            <a:r>
              <a:rPr lang="pt-BR" sz="3200" dirty="0"/>
              <a:t> dos usuários e do seu trabalho</a:t>
            </a:r>
          </a:p>
          <a:p>
            <a:r>
              <a:rPr lang="pt-BR" sz="3200" dirty="0"/>
              <a:t>Quem pode fornecer informações relevantes?</a:t>
            </a:r>
          </a:p>
          <a:p>
            <a:pPr lvl="1"/>
            <a:r>
              <a:rPr lang="pt-BR" sz="2800" dirty="0"/>
              <a:t>Para o projeto de um novo sistema</a:t>
            </a:r>
          </a:p>
          <a:p>
            <a:pPr lvl="1"/>
            <a:r>
              <a:rPr lang="pt-BR" sz="2800" dirty="0"/>
              <a:t>Para a melhoria de um sistema existente</a:t>
            </a:r>
          </a:p>
          <a:p>
            <a:pPr lvl="1"/>
            <a:endParaRPr lang="pt-BR" sz="2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011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quem coletar dados?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 disponibilidade e localização das pessoas </a:t>
            </a:r>
            <a:r>
              <a:rPr lang="pt-BR" sz="3200" b="1" dirty="0"/>
              <a:t>restringem</a:t>
            </a:r>
            <a:r>
              <a:rPr lang="pt-BR" sz="3200" dirty="0"/>
              <a:t> o tipo de técnica de coleta de dados que pode ser utilizada</a:t>
            </a:r>
          </a:p>
          <a:p>
            <a:r>
              <a:rPr lang="pt-BR" sz="3200" dirty="0"/>
              <a:t>Antes de começar a trabalhar com os usuários, precisamos </a:t>
            </a:r>
            <a:r>
              <a:rPr lang="pt-BR" sz="3200" b="1" dirty="0"/>
              <a:t>entender o domínio </a:t>
            </a:r>
            <a:r>
              <a:rPr lang="pt-BR" sz="3200" dirty="0"/>
              <a:t>em que estamos trabalhando</a:t>
            </a:r>
          </a:p>
          <a:p>
            <a:pPr lvl="1"/>
            <a:r>
              <a:rPr lang="pt-BR" sz="2800" dirty="0"/>
              <a:t>Quando o produto </a:t>
            </a:r>
            <a:r>
              <a:rPr lang="pt-BR" sz="2800" b="1" dirty="0"/>
              <a:t>já é conhecido</a:t>
            </a:r>
            <a:r>
              <a:rPr lang="pt-BR" sz="2800" dirty="0"/>
              <a:t>, é preciso identificar </a:t>
            </a:r>
            <a:r>
              <a:rPr lang="pt-BR" sz="2800" b="1" dirty="0"/>
              <a:t>necessidades</a:t>
            </a:r>
            <a:r>
              <a:rPr lang="pt-BR" sz="2800" dirty="0"/>
              <a:t> que ainda não foram reconhecidas</a:t>
            </a:r>
          </a:p>
          <a:p>
            <a:pPr lvl="1"/>
            <a:r>
              <a:rPr lang="pt-BR" sz="2800" dirty="0"/>
              <a:t>Quando se trata de uma </a:t>
            </a:r>
            <a:r>
              <a:rPr lang="pt-BR" sz="2800" b="1" dirty="0"/>
              <a:t>melhoria</a:t>
            </a:r>
            <a:r>
              <a:rPr lang="pt-BR" sz="2800" dirty="0"/>
              <a:t>, é preciso entender as </a:t>
            </a:r>
            <a:r>
              <a:rPr lang="pt-BR" sz="2800" b="1" dirty="0"/>
              <a:t>razões</a:t>
            </a:r>
            <a:r>
              <a:rPr lang="pt-BR" sz="2800" dirty="0"/>
              <a:t> das solicitações de melhoria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63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quem coletar dados?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Quando uma </a:t>
            </a:r>
            <a:r>
              <a:rPr lang="pt-BR" sz="3200" b="1" dirty="0"/>
              <a:t>nova tecnologia </a:t>
            </a:r>
            <a:r>
              <a:rPr lang="pt-BR" sz="3200" dirty="0"/>
              <a:t>está em jogo, é importante buscar </a:t>
            </a:r>
            <a:r>
              <a:rPr lang="pt-BR" sz="3200" b="1" dirty="0"/>
              <a:t>analogias</a:t>
            </a:r>
            <a:r>
              <a:rPr lang="pt-BR" sz="3200" dirty="0"/>
              <a:t> com as tecnologias existentes e como elas são utilizadas</a:t>
            </a:r>
          </a:p>
          <a:p>
            <a:r>
              <a:rPr lang="pt-BR" sz="3200" dirty="0"/>
              <a:t>Podemos buscar dados de </a:t>
            </a:r>
            <a:r>
              <a:rPr lang="pt-BR" sz="3200" b="1" dirty="0"/>
              <a:t>diferentes fontes</a:t>
            </a:r>
          </a:p>
          <a:p>
            <a:pPr lvl="1"/>
            <a:r>
              <a:rPr lang="pt-BR" sz="2800" dirty="0"/>
              <a:t>Feedback dos usuários</a:t>
            </a:r>
          </a:p>
          <a:p>
            <a:pPr lvl="1"/>
            <a:r>
              <a:rPr lang="pt-BR" sz="2800" dirty="0"/>
              <a:t>Arquivos de log</a:t>
            </a:r>
          </a:p>
          <a:p>
            <a:pPr lvl="1"/>
            <a:r>
              <a:rPr lang="pt-BR" sz="2800" dirty="0"/>
              <a:t>Análise competitiva</a:t>
            </a:r>
          </a:p>
          <a:p>
            <a:pPr lvl="1"/>
            <a:r>
              <a:rPr lang="pt-BR" sz="2800" dirty="0"/>
              <a:t>Pesquisa em geral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72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coletar dados?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596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coletar dados?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avaliações de IHC que envolvem a participação dos usuários podem ser realizadas em </a:t>
            </a:r>
            <a:r>
              <a:rPr lang="pt-BR" b="1" dirty="0"/>
              <a:t>contexto real de uso </a:t>
            </a:r>
            <a:r>
              <a:rPr lang="pt-BR" dirty="0"/>
              <a:t>ou </a:t>
            </a:r>
            <a:r>
              <a:rPr lang="pt-BR" b="1" dirty="0"/>
              <a:t>em laboratório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26</a:t>
            </a:fld>
            <a:endParaRPr lang="pt-BR"/>
          </a:p>
        </p:txBody>
      </p:sp>
      <p:pic>
        <p:nvPicPr>
          <p:cNvPr id="4" name="Picture 4" descr="http://revistaautoesporte.globo.com/Revista/Autoesporte/foto/0,,16192551,00.jpg">
            <a:extLst>
              <a:ext uri="{FF2B5EF4-FFF2-40B4-BE49-F238E27FC236}">
                <a16:creationId xmlns:a16="http://schemas.microsoft.com/office/drawing/2014/main" id="{A1E09C58-21EF-2602-7F88-1EC08556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996952"/>
            <a:ext cx="4244871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ics.uci.edu/~kobsa/courses/ICS104/course-notes/Usability-lab.png">
            <a:extLst>
              <a:ext uri="{FF2B5EF4-FFF2-40B4-BE49-F238E27FC236}">
                <a16:creationId xmlns:a16="http://schemas.microsoft.com/office/drawing/2014/main" id="{2E5E0B35-75B2-FF0A-A3A8-5B813D02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2996952"/>
            <a:ext cx="3816424" cy="2590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57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real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Fornece dados de </a:t>
            </a:r>
            <a:r>
              <a:rPr lang="pt-BR" sz="3200" b="1" dirty="0"/>
              <a:t>situações típicas de uso </a:t>
            </a:r>
            <a:r>
              <a:rPr lang="pt-BR" sz="3200" dirty="0"/>
              <a:t>que não seriam percebidos em uma avaliação em laboratório</a:t>
            </a:r>
          </a:p>
          <a:p>
            <a:r>
              <a:rPr lang="pt-BR" sz="3200" dirty="0"/>
              <a:t>É </a:t>
            </a:r>
            <a:r>
              <a:rPr lang="pt-BR" sz="3200" b="1" dirty="0"/>
              <a:t>difícil controlar </a:t>
            </a:r>
            <a:r>
              <a:rPr lang="pt-BR" sz="3200" dirty="0"/>
              <a:t>sua execução para assegurar que certos aspectos do sistema sejam analisados</a:t>
            </a:r>
          </a:p>
          <a:p>
            <a:r>
              <a:rPr lang="pt-BR" sz="3200" dirty="0"/>
              <a:t>Os estudos de campo são usados principalmente para:</a:t>
            </a:r>
          </a:p>
          <a:p>
            <a:pPr lvl="1"/>
            <a:r>
              <a:rPr lang="pt-BR" sz="2800" dirty="0"/>
              <a:t>Ajudar a identificar </a:t>
            </a:r>
            <a:r>
              <a:rPr lang="pt-BR" sz="2800" b="1" dirty="0"/>
              <a:t>oportunidades para novas tecnologias</a:t>
            </a:r>
          </a:p>
          <a:p>
            <a:pPr lvl="1"/>
            <a:r>
              <a:rPr lang="pt-BR" sz="2800" b="1" dirty="0"/>
              <a:t>Estabelecer os requisitos </a:t>
            </a:r>
            <a:r>
              <a:rPr lang="pt-BR" sz="2800" dirty="0"/>
              <a:t>para um novo design</a:t>
            </a:r>
          </a:p>
          <a:p>
            <a:pPr lvl="1"/>
            <a:r>
              <a:rPr lang="pt-BR" sz="2800" dirty="0"/>
              <a:t>Facilitar a </a:t>
            </a:r>
            <a:r>
              <a:rPr lang="pt-BR" sz="2800" b="1" dirty="0"/>
              <a:t>introdução de tecnologia </a:t>
            </a:r>
            <a:r>
              <a:rPr lang="pt-BR" sz="2800" dirty="0"/>
              <a:t>ou servir de base para a implantação das tecnologias existentes em novos contextos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786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Laboratório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Oferece um </a:t>
            </a:r>
            <a:r>
              <a:rPr lang="pt-BR" sz="3200" b="1" dirty="0"/>
              <a:t>controle maior </a:t>
            </a:r>
            <a:r>
              <a:rPr lang="pt-BR" sz="3200" dirty="0"/>
              <a:t>sobre as interferências do ambiente na interação usuário–sistema. </a:t>
            </a:r>
          </a:p>
          <a:p>
            <a:r>
              <a:rPr lang="pt-BR" sz="3200" b="1" dirty="0"/>
              <a:t>Facilita o registro de dados </a:t>
            </a:r>
            <a:r>
              <a:rPr lang="pt-BR" sz="3200" dirty="0"/>
              <a:t>das experiências de uso com a solução de IHC avaliada.</a:t>
            </a:r>
          </a:p>
          <a:p>
            <a:r>
              <a:rPr lang="pt-BR" sz="3200" dirty="0"/>
              <a:t>Permitem a </a:t>
            </a:r>
            <a:r>
              <a:rPr lang="pt-BR" sz="3200" b="1" dirty="0"/>
              <a:t>redução</a:t>
            </a:r>
            <a:r>
              <a:rPr lang="pt-BR" sz="3200" dirty="0"/>
              <a:t> de influências externas e distrações</a:t>
            </a:r>
          </a:p>
          <a:p>
            <a:r>
              <a:rPr lang="pt-BR" sz="3200" b="1" dirty="0"/>
              <a:t>Ambientes de observação </a:t>
            </a:r>
            <a:r>
              <a:rPr lang="pt-BR" sz="3200" dirty="0"/>
              <a:t>são adequados para o </a:t>
            </a:r>
            <a:r>
              <a:rPr lang="pt-BR" sz="3200" b="1" dirty="0"/>
              <a:t>teste de usabilidade </a:t>
            </a:r>
            <a:r>
              <a:rPr lang="pt-BR" sz="3200" dirty="0"/>
              <a:t>e o método de </a:t>
            </a:r>
            <a:r>
              <a:rPr lang="pt-BR" sz="3200" b="1" dirty="0"/>
              <a:t>avaliação de comunicabilidade</a:t>
            </a:r>
            <a:r>
              <a:rPr lang="pt-BR" sz="3200" dirty="0"/>
              <a:t>.</a:t>
            </a:r>
          </a:p>
          <a:p>
            <a:endParaRPr lang="pt-BR" sz="32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990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 tipo de método?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10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de análise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atividade de </a:t>
            </a:r>
            <a:r>
              <a:rPr lang="pt-BR" b="1" dirty="0"/>
              <a:t>análise</a:t>
            </a:r>
            <a:r>
              <a:rPr lang="pt-BR" dirty="0"/>
              <a:t> envolve uma </a:t>
            </a:r>
            <a:r>
              <a:rPr lang="pt-BR" b="1" dirty="0"/>
              <a:t>pesquisa inicial</a:t>
            </a:r>
            <a:r>
              <a:rPr lang="pt-BR" dirty="0"/>
              <a:t> da </a:t>
            </a:r>
            <a:r>
              <a:rPr lang="pt-BR" b="1" dirty="0"/>
              <a:t>situação atual </a:t>
            </a:r>
            <a:r>
              <a:rPr lang="pt-BR" dirty="0"/>
              <a:t>para identificar </a:t>
            </a:r>
            <a:r>
              <a:rPr lang="pt-BR" b="1" dirty="0"/>
              <a:t>necessidades</a:t>
            </a:r>
            <a:r>
              <a:rPr lang="pt-BR" dirty="0"/>
              <a:t> dos usuários e </a:t>
            </a:r>
            <a:r>
              <a:rPr lang="pt-BR" b="1" dirty="0"/>
              <a:t>oportunidades</a:t>
            </a:r>
            <a:r>
              <a:rPr lang="pt-BR" dirty="0"/>
              <a:t> de melhoria</a:t>
            </a:r>
          </a:p>
          <a:p>
            <a:r>
              <a:rPr lang="pt-BR" dirty="0"/>
              <a:t>O principal objetivo da atividade de análise é identificar os </a:t>
            </a:r>
            <a:r>
              <a:rPr lang="pt-BR" b="1" dirty="0"/>
              <a:t>requisitos dos usuários </a:t>
            </a:r>
            <a:r>
              <a:rPr lang="pt-BR" dirty="0"/>
              <a:t>e as </a:t>
            </a:r>
            <a:r>
              <a:rPr lang="pt-BR" b="1" dirty="0"/>
              <a:t>metas de design</a:t>
            </a:r>
            <a:r>
              <a:rPr lang="pt-BR" dirty="0"/>
              <a:t> de IHC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821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Que tipo de método?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30</a:t>
            </a:fld>
            <a:endParaRPr lang="pt-BR"/>
          </a:p>
        </p:txBody>
      </p:sp>
      <p:graphicFrame>
        <p:nvGraphicFramePr>
          <p:cNvPr id="7" name="Espaço Reservado para Conteúd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299295"/>
              </p:ext>
            </p:extLst>
          </p:nvPr>
        </p:nvGraphicFramePr>
        <p:xfrm>
          <a:off x="1981200" y="1660228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208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 a participação do </a:t>
            </a:r>
            <a:br>
              <a:rPr lang="pt-BR" dirty="0"/>
            </a:br>
            <a:r>
              <a:rPr lang="pt-BR" dirty="0"/>
              <a:t>usuário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Os </a:t>
            </a:r>
            <a:r>
              <a:rPr lang="pt-BR" sz="3200" b="1" dirty="0"/>
              <a:t>métodos de observação </a:t>
            </a:r>
            <a:r>
              <a:rPr lang="pt-BR" sz="3200" dirty="0"/>
              <a:t>fornecem dados sobre situações em que os </a:t>
            </a:r>
            <a:r>
              <a:rPr lang="pt-BR" sz="3200" b="1" dirty="0"/>
              <a:t>usuários realizam </a:t>
            </a:r>
            <a:r>
              <a:rPr lang="pt-BR" sz="3200" dirty="0"/>
              <a:t>suas atividades (com ou sem sistema)</a:t>
            </a:r>
          </a:p>
          <a:p>
            <a:r>
              <a:rPr lang="pt-BR" sz="3200" dirty="0"/>
              <a:t>Através do registro dos dados observados, esses métodos permitem </a:t>
            </a:r>
            <a:r>
              <a:rPr lang="pt-BR" sz="3200" b="1" dirty="0"/>
              <a:t>identificar problemas reais</a:t>
            </a:r>
          </a:p>
          <a:p>
            <a:r>
              <a:rPr lang="pt-BR" sz="3200" dirty="0"/>
              <a:t>Os métodos de observação podem ser aplicados em ambientes controlados (laboratórios) ou ambientes reais (contexto real de uso)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31</a:t>
            </a:fld>
            <a:endParaRPr lang="pt-BR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6960096" y="828742"/>
            <a:ext cx="1620000" cy="360000"/>
          </a:xfrm>
          <a:prstGeom prst="roundRect">
            <a:avLst>
              <a:gd name="adj" fmla="val 10000"/>
            </a:avLst>
          </a:pr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7142754" y="828742"/>
            <a:ext cx="1254687" cy="36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000" b="1" dirty="0"/>
              <a:t>Com usuário</a:t>
            </a:r>
          </a:p>
        </p:txBody>
      </p:sp>
      <p:sp>
        <p:nvSpPr>
          <p:cNvPr id="35" name="Conector reto 5"/>
          <p:cNvSpPr/>
          <p:nvPr/>
        </p:nvSpPr>
        <p:spPr>
          <a:xfrm rot="19454932">
            <a:off x="8520319" y="849373"/>
            <a:ext cx="568759" cy="176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8813"/>
                </a:moveTo>
                <a:lnTo>
                  <a:pt x="568759" y="8813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grpSp>
        <p:nvGrpSpPr>
          <p:cNvPr id="26" name="Grupo 25"/>
          <p:cNvGrpSpPr/>
          <p:nvPr/>
        </p:nvGrpSpPr>
        <p:grpSpPr>
          <a:xfrm>
            <a:off x="8973807" y="548680"/>
            <a:ext cx="1620000" cy="360000"/>
            <a:chOff x="2673923" y="280831"/>
            <a:chExt cx="2159999" cy="483476"/>
          </a:xfrm>
        </p:grpSpPr>
        <p:sp>
          <p:nvSpPr>
            <p:cNvPr id="33" name="Retângulo de cantos arredondados 32"/>
            <p:cNvSpPr/>
            <p:nvPr/>
          </p:nvSpPr>
          <p:spPr>
            <a:xfrm>
              <a:off x="2673923" y="280831"/>
              <a:ext cx="2159999" cy="483476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688084" y="294991"/>
              <a:ext cx="2131676" cy="455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000" b="1" dirty="0"/>
                <a:t>Ambientes controlados</a:t>
              </a:r>
            </a:p>
          </p:txBody>
        </p:sp>
      </p:grpSp>
      <p:sp>
        <p:nvSpPr>
          <p:cNvPr id="31" name="Conector reto 9"/>
          <p:cNvSpPr/>
          <p:nvPr/>
        </p:nvSpPr>
        <p:spPr>
          <a:xfrm rot="1785348">
            <a:off x="8462388" y="1140735"/>
            <a:ext cx="568759" cy="2212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8813"/>
                </a:moveTo>
                <a:lnTo>
                  <a:pt x="568759" y="8813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grpSp>
        <p:nvGrpSpPr>
          <p:cNvPr id="28" name="Grupo 27"/>
          <p:cNvGrpSpPr/>
          <p:nvPr/>
        </p:nvGrpSpPr>
        <p:grpSpPr>
          <a:xfrm>
            <a:off x="8973808" y="1051334"/>
            <a:ext cx="1634161" cy="360000"/>
            <a:chOff x="2673923" y="1114828"/>
            <a:chExt cx="1634161" cy="483476"/>
          </a:xfrm>
        </p:grpSpPr>
        <p:sp>
          <p:nvSpPr>
            <p:cNvPr id="29" name="Retângulo de cantos arredondados 28"/>
            <p:cNvSpPr/>
            <p:nvPr/>
          </p:nvSpPr>
          <p:spPr>
            <a:xfrm>
              <a:off x="2673923" y="1114828"/>
              <a:ext cx="1620000" cy="483476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688084" y="1128988"/>
              <a:ext cx="1620000" cy="455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000" b="1" dirty="0"/>
                <a:t>Ambientes naturais</a:t>
              </a: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6888088" y="756714"/>
            <a:ext cx="180020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450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 a participação dos </a:t>
            </a:r>
            <a:br>
              <a:rPr lang="pt-BR" dirty="0"/>
            </a:br>
            <a:r>
              <a:rPr lang="pt-BR" dirty="0"/>
              <a:t>usuários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As avaliações que ocorrem sem envolver usuários são realizadas em ambientes onde o pesquisador tem de </a:t>
            </a:r>
            <a:r>
              <a:rPr lang="pt-BR" sz="3200" b="1" dirty="0"/>
              <a:t>imaginar</a:t>
            </a:r>
            <a:r>
              <a:rPr lang="pt-BR" sz="3200" dirty="0"/>
              <a:t> ou </a:t>
            </a:r>
            <a:r>
              <a:rPr lang="pt-BR" sz="3200" b="1" dirty="0"/>
              <a:t>modelar</a:t>
            </a:r>
            <a:r>
              <a:rPr lang="pt-BR" sz="3200" dirty="0"/>
              <a:t> como uma interface provavelmente será utilizada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32</a:t>
            </a:fld>
            <a:endParaRPr lang="pt-BR"/>
          </a:p>
        </p:txBody>
      </p:sp>
      <p:sp>
        <p:nvSpPr>
          <p:cNvPr id="4" name="Retângulo de cantos arredondados 10">
            <a:extLst>
              <a:ext uri="{FF2B5EF4-FFF2-40B4-BE49-F238E27FC236}">
                <a16:creationId xmlns:a16="http://schemas.microsoft.com/office/drawing/2014/main" id="{0F919840-C177-C568-CAFA-E92DBFDEB09E}"/>
              </a:ext>
            </a:extLst>
          </p:cNvPr>
          <p:cNvSpPr/>
          <p:nvPr/>
        </p:nvSpPr>
        <p:spPr>
          <a:xfrm>
            <a:off x="6960096" y="827082"/>
            <a:ext cx="1620000" cy="360000"/>
          </a:xfrm>
          <a:prstGeom prst="roundRect">
            <a:avLst>
              <a:gd name="adj" fmla="val 10000"/>
            </a:avLst>
          </a:prstGeom>
          <a:solidFill>
            <a:srgbClr val="0033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5FB156C-3A78-CFB3-7E3B-C9807AE324C3}"/>
              </a:ext>
            </a:extLst>
          </p:cNvPr>
          <p:cNvSpPr/>
          <p:nvPr/>
        </p:nvSpPr>
        <p:spPr>
          <a:xfrm>
            <a:off x="7142754" y="827082"/>
            <a:ext cx="1254687" cy="36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000" b="1" dirty="0"/>
              <a:t>Sem usuário</a:t>
            </a:r>
          </a:p>
        </p:txBody>
      </p:sp>
      <p:sp>
        <p:nvSpPr>
          <p:cNvPr id="8" name="Conector reto 5">
            <a:extLst>
              <a:ext uri="{FF2B5EF4-FFF2-40B4-BE49-F238E27FC236}">
                <a16:creationId xmlns:a16="http://schemas.microsoft.com/office/drawing/2014/main" id="{DC41327B-A818-BD08-5999-23EDB3BD5B56}"/>
              </a:ext>
            </a:extLst>
          </p:cNvPr>
          <p:cNvSpPr/>
          <p:nvPr/>
        </p:nvSpPr>
        <p:spPr>
          <a:xfrm rot="19454932">
            <a:off x="8520319" y="847713"/>
            <a:ext cx="568759" cy="176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8813"/>
                </a:moveTo>
                <a:lnTo>
                  <a:pt x="568759" y="8813"/>
                </a:lnTo>
              </a:path>
            </a:pathLst>
          </a:custGeom>
          <a:noFill/>
          <a:ln>
            <a:solidFill>
              <a:srgbClr val="0033CC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grpSp>
        <p:nvGrpSpPr>
          <p:cNvPr id="9" name="Grupo 13">
            <a:extLst>
              <a:ext uri="{FF2B5EF4-FFF2-40B4-BE49-F238E27FC236}">
                <a16:creationId xmlns:a16="http://schemas.microsoft.com/office/drawing/2014/main" id="{17726266-B6AF-DF7F-8A70-8332E19E8FAE}"/>
              </a:ext>
            </a:extLst>
          </p:cNvPr>
          <p:cNvGrpSpPr/>
          <p:nvPr/>
        </p:nvGrpSpPr>
        <p:grpSpPr>
          <a:xfrm>
            <a:off x="8973807" y="547020"/>
            <a:ext cx="1620000" cy="360000"/>
            <a:chOff x="2673923" y="280831"/>
            <a:chExt cx="2159999" cy="483476"/>
          </a:xfrm>
          <a:solidFill>
            <a:srgbClr val="00B0F0"/>
          </a:solidFill>
        </p:grpSpPr>
        <p:sp>
          <p:nvSpPr>
            <p:cNvPr id="21" name="Retângulo de cantos arredondados 14">
              <a:extLst>
                <a:ext uri="{FF2B5EF4-FFF2-40B4-BE49-F238E27FC236}">
                  <a16:creationId xmlns:a16="http://schemas.microsoft.com/office/drawing/2014/main" id="{2E9DB381-ADC4-D555-813F-502A85040242}"/>
                </a:ext>
              </a:extLst>
            </p:cNvPr>
            <p:cNvSpPr/>
            <p:nvPr/>
          </p:nvSpPr>
          <p:spPr>
            <a:xfrm>
              <a:off x="2673923" y="280831"/>
              <a:ext cx="2159999" cy="48347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07BFDA6-4B6C-C4D6-A21C-060EFE84610D}"/>
                </a:ext>
              </a:extLst>
            </p:cNvPr>
            <p:cNvSpPr/>
            <p:nvPr/>
          </p:nvSpPr>
          <p:spPr>
            <a:xfrm>
              <a:off x="2965306" y="294991"/>
              <a:ext cx="1632181" cy="4551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000" b="1" dirty="0"/>
                <a:t>Inspeção</a:t>
              </a:r>
            </a:p>
          </p:txBody>
        </p:sp>
      </p:grpSp>
      <p:sp>
        <p:nvSpPr>
          <p:cNvPr id="23" name="Conector reto 9">
            <a:extLst>
              <a:ext uri="{FF2B5EF4-FFF2-40B4-BE49-F238E27FC236}">
                <a16:creationId xmlns:a16="http://schemas.microsoft.com/office/drawing/2014/main" id="{7B6C2CF8-53F9-3F51-D3D9-6CBF2CF46445}"/>
              </a:ext>
            </a:extLst>
          </p:cNvPr>
          <p:cNvSpPr/>
          <p:nvPr/>
        </p:nvSpPr>
        <p:spPr>
          <a:xfrm rot="1785348">
            <a:off x="8462388" y="1139075"/>
            <a:ext cx="568759" cy="2212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8813"/>
                </a:moveTo>
                <a:lnTo>
                  <a:pt x="568759" y="8813"/>
                </a:lnTo>
              </a:path>
            </a:pathLst>
          </a:custGeom>
          <a:noFill/>
          <a:ln>
            <a:solidFill>
              <a:srgbClr val="0033CC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grpSp>
        <p:nvGrpSpPr>
          <p:cNvPr id="24" name="Grupo 17">
            <a:extLst>
              <a:ext uri="{FF2B5EF4-FFF2-40B4-BE49-F238E27FC236}">
                <a16:creationId xmlns:a16="http://schemas.microsoft.com/office/drawing/2014/main" id="{C9FC5143-525F-2076-A312-7C310FA35A4C}"/>
              </a:ext>
            </a:extLst>
          </p:cNvPr>
          <p:cNvGrpSpPr/>
          <p:nvPr/>
        </p:nvGrpSpPr>
        <p:grpSpPr>
          <a:xfrm>
            <a:off x="8973808" y="1049674"/>
            <a:ext cx="1634161" cy="360000"/>
            <a:chOff x="2673923" y="1114828"/>
            <a:chExt cx="1634161" cy="483476"/>
          </a:xfrm>
        </p:grpSpPr>
        <p:sp>
          <p:nvSpPr>
            <p:cNvPr id="25" name="Retângulo de cantos arredondados 18">
              <a:extLst>
                <a:ext uri="{FF2B5EF4-FFF2-40B4-BE49-F238E27FC236}">
                  <a16:creationId xmlns:a16="http://schemas.microsoft.com/office/drawing/2014/main" id="{9C00A310-6772-F340-FF72-19AFD81B74DF}"/>
                </a:ext>
              </a:extLst>
            </p:cNvPr>
            <p:cNvSpPr/>
            <p:nvPr/>
          </p:nvSpPr>
          <p:spPr>
            <a:xfrm>
              <a:off x="2673923" y="1114828"/>
              <a:ext cx="1620000" cy="483476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58E5CCD6-DFBB-AA46-BA97-D65A2CCF1905}"/>
                </a:ext>
              </a:extLst>
            </p:cNvPr>
            <p:cNvSpPr/>
            <p:nvPr/>
          </p:nvSpPr>
          <p:spPr>
            <a:xfrm>
              <a:off x="2688084" y="1128988"/>
              <a:ext cx="1620000" cy="455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000" b="1" dirty="0"/>
                <a:t>Modelos preditivos</a:t>
              </a:r>
            </a:p>
          </p:txBody>
        </p:sp>
      </p:grpSp>
      <p:sp>
        <p:nvSpPr>
          <p:cNvPr id="27" name="Retângulo 26">
            <a:extLst>
              <a:ext uri="{FF2B5EF4-FFF2-40B4-BE49-F238E27FC236}">
                <a16:creationId xmlns:a16="http://schemas.microsoft.com/office/drawing/2014/main" id="{9D2F82CC-5860-796C-0374-7F0A8FB58826}"/>
              </a:ext>
            </a:extLst>
          </p:cNvPr>
          <p:cNvSpPr/>
          <p:nvPr/>
        </p:nvSpPr>
        <p:spPr>
          <a:xfrm>
            <a:off x="6888088" y="764704"/>
            <a:ext cx="180020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138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Inspeção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métodos de inspeção permitem ao </a:t>
            </a:r>
            <a:r>
              <a:rPr lang="pt-BR" b="1" dirty="0"/>
              <a:t>avaliador examinar </a:t>
            </a:r>
            <a:r>
              <a:rPr lang="pt-BR" dirty="0"/>
              <a:t>(ou inspecionar) uma solução de IHC para tentar </a:t>
            </a:r>
            <a:r>
              <a:rPr lang="pt-BR" b="1" dirty="0"/>
              <a:t>antever</a:t>
            </a:r>
            <a:r>
              <a:rPr lang="pt-BR" dirty="0"/>
              <a:t> as possíveis consequências de certas decisões de design sobre as experiências de uso. </a:t>
            </a:r>
          </a:p>
          <a:p>
            <a:r>
              <a:rPr lang="pt-BR" dirty="0"/>
              <a:t>Como esses métodos não envolvem diretamente usuários, tratam de </a:t>
            </a:r>
            <a:r>
              <a:rPr lang="pt-BR" b="1" dirty="0"/>
              <a:t>experiências de uso potenciais</a:t>
            </a:r>
            <a:r>
              <a:rPr lang="pt-BR" dirty="0"/>
              <a:t>, e não reais.</a:t>
            </a:r>
          </a:p>
          <a:p>
            <a:r>
              <a:rPr lang="pt-BR" dirty="0"/>
              <a:t>Os métodos de inspeção permitem </a:t>
            </a:r>
            <a:r>
              <a:rPr lang="pt-BR" b="1" dirty="0"/>
              <a:t>comparar designs alternativos</a:t>
            </a:r>
            <a:r>
              <a:rPr lang="pt-BR" dirty="0"/>
              <a:t>, </a:t>
            </a:r>
            <a:r>
              <a:rPr lang="pt-BR" b="1" dirty="0"/>
              <a:t>buscar problemas </a:t>
            </a:r>
            <a:r>
              <a:rPr lang="pt-BR" dirty="0"/>
              <a:t>em soluções de IHC e </a:t>
            </a:r>
            <a:r>
              <a:rPr lang="pt-BR" b="1" dirty="0"/>
              <a:t>avaliar a conformidade </a:t>
            </a:r>
            <a:r>
              <a:rPr lang="pt-BR" dirty="0"/>
              <a:t>com um padrão</a:t>
            </a:r>
          </a:p>
          <a:p>
            <a:r>
              <a:rPr lang="pt-BR" dirty="0"/>
              <a:t>Ao inspecionar uma interface, os avaliadores </a:t>
            </a:r>
            <a:r>
              <a:rPr lang="pt-BR" b="1" dirty="0"/>
              <a:t>tentam se colocar no lugar de um usuário </a:t>
            </a:r>
            <a:r>
              <a:rPr lang="pt-BR" dirty="0"/>
              <a:t>com determinado perfil, com um certo conhecimento e experiência em algumas atividades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33</a:t>
            </a:fld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960096" y="827082"/>
            <a:ext cx="1620000" cy="360000"/>
          </a:xfrm>
          <a:prstGeom prst="roundRect">
            <a:avLst>
              <a:gd name="adj" fmla="val 10000"/>
            </a:avLst>
          </a:prstGeom>
          <a:solidFill>
            <a:srgbClr val="0033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142754" y="827082"/>
            <a:ext cx="1254687" cy="36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000" b="1" dirty="0"/>
              <a:t>Sem usuário</a:t>
            </a:r>
          </a:p>
        </p:txBody>
      </p:sp>
      <p:sp>
        <p:nvSpPr>
          <p:cNvPr id="13" name="Conector reto 5"/>
          <p:cNvSpPr/>
          <p:nvPr/>
        </p:nvSpPr>
        <p:spPr>
          <a:xfrm rot="19454932">
            <a:off x="8520319" y="847713"/>
            <a:ext cx="568759" cy="176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8813"/>
                </a:moveTo>
                <a:lnTo>
                  <a:pt x="568759" y="8813"/>
                </a:lnTo>
              </a:path>
            </a:pathLst>
          </a:custGeom>
          <a:noFill/>
          <a:ln>
            <a:solidFill>
              <a:srgbClr val="0033CC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8973807" y="547020"/>
            <a:ext cx="1620000" cy="360000"/>
            <a:chOff x="2673923" y="280831"/>
            <a:chExt cx="2159999" cy="483476"/>
          </a:xfrm>
          <a:solidFill>
            <a:srgbClr val="00B0F0"/>
          </a:solidFill>
        </p:grpSpPr>
        <p:sp>
          <p:nvSpPr>
            <p:cNvPr id="15" name="Retângulo de cantos arredondados 14"/>
            <p:cNvSpPr/>
            <p:nvPr/>
          </p:nvSpPr>
          <p:spPr>
            <a:xfrm>
              <a:off x="2673923" y="280831"/>
              <a:ext cx="2159999" cy="48347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965306" y="294991"/>
              <a:ext cx="1632181" cy="4551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000" b="1" dirty="0"/>
                <a:t>Inspeção</a:t>
              </a:r>
            </a:p>
          </p:txBody>
        </p:sp>
      </p:grpSp>
      <p:sp>
        <p:nvSpPr>
          <p:cNvPr id="17" name="Conector reto 9"/>
          <p:cNvSpPr/>
          <p:nvPr/>
        </p:nvSpPr>
        <p:spPr>
          <a:xfrm rot="1785348">
            <a:off x="8462388" y="1139075"/>
            <a:ext cx="568759" cy="2212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8813"/>
                </a:moveTo>
                <a:lnTo>
                  <a:pt x="568759" y="8813"/>
                </a:lnTo>
              </a:path>
            </a:pathLst>
          </a:custGeom>
          <a:noFill/>
          <a:ln>
            <a:solidFill>
              <a:srgbClr val="0033CC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8973808" y="1049674"/>
            <a:ext cx="1634161" cy="360000"/>
            <a:chOff x="2673923" y="1114828"/>
            <a:chExt cx="1634161" cy="483476"/>
          </a:xfrm>
        </p:grpSpPr>
        <p:sp>
          <p:nvSpPr>
            <p:cNvPr id="19" name="Retângulo de cantos arredondados 18"/>
            <p:cNvSpPr/>
            <p:nvPr/>
          </p:nvSpPr>
          <p:spPr>
            <a:xfrm>
              <a:off x="2673923" y="1114828"/>
              <a:ext cx="1620000" cy="483476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688084" y="1128988"/>
              <a:ext cx="1620000" cy="455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000" b="1" dirty="0"/>
                <a:t>Modelos preditivos</a:t>
              </a:r>
            </a:p>
          </p:txBody>
        </p:sp>
      </p:grpSp>
      <p:sp>
        <p:nvSpPr>
          <p:cNvPr id="10" name="Retângulo 9"/>
          <p:cNvSpPr/>
          <p:nvPr/>
        </p:nvSpPr>
        <p:spPr>
          <a:xfrm>
            <a:off x="8877016" y="476672"/>
            <a:ext cx="180020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33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preditivos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Modelos têm sido utilizados principalmente para </a:t>
            </a:r>
            <a:r>
              <a:rPr lang="pt-BR" sz="3200" b="1" dirty="0"/>
              <a:t>comparar</a:t>
            </a:r>
            <a:r>
              <a:rPr lang="pt-BR" sz="3200" dirty="0"/>
              <a:t> a eficiência das diferentes interfaces de uma aplicação, por exemplo, o arranjo ideal e a localização de funcionalidades</a:t>
            </a:r>
          </a:p>
          <a:p>
            <a:pPr lvl="1"/>
            <a:endParaRPr lang="pt-BR" sz="2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34</a:t>
            </a:fld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960096" y="828742"/>
            <a:ext cx="1620000" cy="360000"/>
          </a:xfrm>
          <a:prstGeom prst="roundRect">
            <a:avLst>
              <a:gd name="adj" fmla="val 10000"/>
            </a:avLst>
          </a:prstGeom>
          <a:solidFill>
            <a:srgbClr val="0033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7142754" y="828742"/>
            <a:ext cx="1254687" cy="36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000" b="1" dirty="0"/>
              <a:t>Sem usuário</a:t>
            </a:r>
          </a:p>
        </p:txBody>
      </p:sp>
      <p:sp>
        <p:nvSpPr>
          <p:cNvPr id="13" name="Conector reto 5"/>
          <p:cNvSpPr/>
          <p:nvPr/>
        </p:nvSpPr>
        <p:spPr>
          <a:xfrm rot="19454932">
            <a:off x="8520319" y="849373"/>
            <a:ext cx="568759" cy="1762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8813"/>
                </a:moveTo>
                <a:lnTo>
                  <a:pt x="568759" y="8813"/>
                </a:lnTo>
              </a:path>
            </a:pathLst>
          </a:custGeom>
          <a:noFill/>
          <a:ln>
            <a:solidFill>
              <a:srgbClr val="0033CC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8973807" y="548680"/>
            <a:ext cx="1620000" cy="360000"/>
            <a:chOff x="2673923" y="280831"/>
            <a:chExt cx="2159999" cy="483476"/>
          </a:xfrm>
          <a:solidFill>
            <a:srgbClr val="00B0F0"/>
          </a:solidFill>
        </p:grpSpPr>
        <p:sp>
          <p:nvSpPr>
            <p:cNvPr id="15" name="Retângulo de cantos arredondados 14"/>
            <p:cNvSpPr/>
            <p:nvPr/>
          </p:nvSpPr>
          <p:spPr>
            <a:xfrm>
              <a:off x="2673923" y="280831"/>
              <a:ext cx="2159999" cy="483476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965306" y="294991"/>
              <a:ext cx="1632181" cy="4551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000" b="1" dirty="0"/>
                <a:t>Inspeção</a:t>
              </a:r>
            </a:p>
          </p:txBody>
        </p:sp>
      </p:grpSp>
      <p:sp>
        <p:nvSpPr>
          <p:cNvPr id="17" name="Conector reto 9"/>
          <p:cNvSpPr/>
          <p:nvPr/>
        </p:nvSpPr>
        <p:spPr>
          <a:xfrm rot="1785348">
            <a:off x="8462388" y="1140735"/>
            <a:ext cx="568759" cy="22129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8813"/>
                </a:moveTo>
                <a:lnTo>
                  <a:pt x="568759" y="8813"/>
                </a:lnTo>
              </a:path>
            </a:pathLst>
          </a:custGeom>
          <a:noFill/>
          <a:ln>
            <a:solidFill>
              <a:srgbClr val="0033CC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grpSp>
        <p:nvGrpSpPr>
          <p:cNvPr id="18" name="Grupo 17"/>
          <p:cNvGrpSpPr/>
          <p:nvPr/>
        </p:nvGrpSpPr>
        <p:grpSpPr>
          <a:xfrm>
            <a:off x="8973808" y="1051334"/>
            <a:ext cx="1634161" cy="360000"/>
            <a:chOff x="2673923" y="1114828"/>
            <a:chExt cx="1634161" cy="483476"/>
          </a:xfrm>
        </p:grpSpPr>
        <p:sp>
          <p:nvSpPr>
            <p:cNvPr id="19" name="Retângulo de cantos arredondados 18"/>
            <p:cNvSpPr/>
            <p:nvPr/>
          </p:nvSpPr>
          <p:spPr>
            <a:xfrm>
              <a:off x="2673923" y="1114828"/>
              <a:ext cx="1620000" cy="483476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688084" y="1128988"/>
              <a:ext cx="1620000" cy="455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1000" b="1" dirty="0"/>
                <a:t>Modelos preditivos</a:t>
              </a:r>
            </a:p>
          </p:txBody>
        </p:sp>
      </p:grpSp>
      <p:sp>
        <p:nvSpPr>
          <p:cNvPr id="10" name="Retângulo 9"/>
          <p:cNvSpPr/>
          <p:nvPr/>
        </p:nvSpPr>
        <p:spPr>
          <a:xfrm>
            <a:off x="8877016" y="992268"/>
            <a:ext cx="1800200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198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 tipo de método?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Métodos que não envolvem usuários costumam ser </a:t>
            </a:r>
            <a:r>
              <a:rPr lang="pt-BR" b="1" dirty="0"/>
              <a:t>mais rápidos </a:t>
            </a:r>
            <a:r>
              <a:rPr lang="pt-BR" dirty="0"/>
              <a:t>e de </a:t>
            </a:r>
            <a:r>
              <a:rPr lang="pt-BR" b="1" dirty="0"/>
              <a:t>custo de execução mais baixo </a:t>
            </a:r>
            <a:r>
              <a:rPr lang="pt-BR" dirty="0"/>
              <a:t>do que os métodos que envolvem usuário</a:t>
            </a:r>
          </a:p>
          <a:p>
            <a:r>
              <a:rPr lang="pt-BR" dirty="0"/>
              <a:t>Entretanto, os resultados de uma avaliação por inspeção são baseados apenas na </a:t>
            </a:r>
            <a:r>
              <a:rPr lang="pt-BR" b="1" dirty="0"/>
              <a:t>experiência do avaliador</a:t>
            </a:r>
            <a:r>
              <a:rPr lang="pt-BR" dirty="0"/>
              <a:t>, com base em hipóteses sobre os usuários</a:t>
            </a:r>
          </a:p>
          <a:p>
            <a:r>
              <a:rPr lang="pt-BR" dirty="0"/>
              <a:t>Métodos que envolvem os usuários costumam fornecem resultados </a:t>
            </a:r>
            <a:r>
              <a:rPr lang="pt-BR" b="1" dirty="0"/>
              <a:t>mais interessantes</a:t>
            </a:r>
            <a:r>
              <a:rPr lang="pt-BR" dirty="0"/>
              <a:t> do que as </a:t>
            </a:r>
            <a:r>
              <a:rPr lang="pt-BR" b="1" dirty="0"/>
              <a:t>previsões</a:t>
            </a:r>
            <a:r>
              <a:rPr lang="pt-BR" dirty="0"/>
              <a:t> dos avaliadores</a:t>
            </a:r>
          </a:p>
          <a:p>
            <a:r>
              <a:rPr lang="pt-BR" dirty="0"/>
              <a:t>Os usuários percorrem caminhos não previstos pelo avaliador, de forma </a:t>
            </a:r>
            <a:r>
              <a:rPr lang="pt-BR" b="1" dirty="0"/>
              <a:t>criativa e oportunista</a:t>
            </a:r>
            <a:r>
              <a:rPr lang="pt-BR" dirty="0"/>
              <a:t>, proporcionando maior realidade, riqueza e diversidade nas experiências de uso analisadas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746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Aspectos éticos de pesquisas envolvendo pessoas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9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Aspectos éticos de pesquisas envolvendo pessoas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de </a:t>
            </a:r>
            <a:r>
              <a:rPr lang="pt-BR" b="1" dirty="0"/>
              <a:t>responsabilidade</a:t>
            </a:r>
            <a:r>
              <a:rPr lang="pt-BR" dirty="0"/>
              <a:t> da equipe de design proteger o </a:t>
            </a:r>
            <a:r>
              <a:rPr lang="pt-BR" b="1" dirty="0"/>
              <a:t>bem-estar</a:t>
            </a:r>
            <a:r>
              <a:rPr lang="pt-BR" dirty="0"/>
              <a:t> físico e psicológico dos participantes de qualquer estudo, pesquisa ou análise realizada</a:t>
            </a:r>
          </a:p>
          <a:p>
            <a:r>
              <a:rPr lang="pt-BR" dirty="0"/>
              <a:t>A ACM e a IEEE possuem </a:t>
            </a:r>
            <a:r>
              <a:rPr lang="pt-BR" b="1" dirty="0"/>
              <a:t>códigos de ética </a:t>
            </a:r>
            <a:r>
              <a:rPr lang="pt-BR" dirty="0"/>
              <a:t>que orientam o trabalho dos profissionais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159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8BB62-62D1-2E52-7C2E-8B371230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Aspectos éticos de pesquisas envolvendo pessoas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BA561-AB7F-34C8-095F-C47823458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Brasil, a Resolução No 466/2012 do Conselho Nacional de Saúde regulamenta as </a:t>
            </a:r>
            <a:r>
              <a:rPr lang="pt-BR" b="1" dirty="0"/>
              <a:t>pesquisas científicas </a:t>
            </a:r>
            <a:r>
              <a:rPr lang="pt-BR" dirty="0"/>
              <a:t>envolvendo pessoas, em </a:t>
            </a:r>
            <a:r>
              <a:rPr lang="pt-BR" b="1" dirty="0"/>
              <a:t>qualquer área </a:t>
            </a:r>
            <a:r>
              <a:rPr lang="pt-BR" dirty="0"/>
              <a:t>do conhecimento. </a:t>
            </a:r>
          </a:p>
          <a:p>
            <a:r>
              <a:rPr lang="pt-BR" dirty="0"/>
              <a:t>Apesar de essa resolução não se aplicar à execução de métodos de avaliação com </a:t>
            </a:r>
            <a:r>
              <a:rPr lang="pt-BR" b="1" dirty="0"/>
              <a:t>objetivos técnicos</a:t>
            </a:r>
            <a:r>
              <a:rPr lang="pt-BR" dirty="0"/>
              <a:t>, suas recomendações são </a:t>
            </a:r>
            <a:r>
              <a:rPr lang="pt-BR" b="1" dirty="0"/>
              <a:t>muito úteis </a:t>
            </a:r>
            <a:r>
              <a:rPr lang="pt-BR" dirty="0"/>
              <a:t>para orientar os avaliadores no cuidado ético durante seu trabalho.</a:t>
            </a:r>
          </a:p>
          <a:p>
            <a:r>
              <a:rPr lang="pt-BR" dirty="0"/>
              <a:t>Em 2016 foi promulgada a resolução 510/2016, que regulamenta a pesquisa em Ciências Humanas e Sociais, mais próxima do trabalho que costumamos realizar em IHC.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54956B-4357-966A-7367-D58033A1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C3FA88-2960-A116-2464-9EE98599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982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Diretrizes para a pesquisa e avaliações de 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Objetivos da pesquisa</a:t>
            </a:r>
          </a:p>
          <a:p>
            <a:pPr lvl="1"/>
            <a:r>
              <a:rPr lang="pt-BR" dirty="0"/>
              <a:t>O pesquisador deve esclarecer os </a:t>
            </a:r>
            <a:r>
              <a:rPr lang="pt-BR" b="1" dirty="0"/>
              <a:t>objetivos</a:t>
            </a:r>
            <a:r>
              <a:rPr lang="pt-BR" dirty="0"/>
              <a:t> da pesquisa e dizer </a:t>
            </a:r>
            <a:r>
              <a:rPr lang="pt-BR" b="1" dirty="0"/>
              <a:t>exatamente</a:t>
            </a:r>
            <a:r>
              <a:rPr lang="pt-BR" dirty="0"/>
              <a:t> como deverá ser a participação deles</a:t>
            </a:r>
          </a:p>
          <a:p>
            <a:r>
              <a:rPr lang="pt-BR" dirty="0"/>
              <a:t>Confidencialidade e privacidade</a:t>
            </a:r>
          </a:p>
          <a:p>
            <a:pPr lvl="1"/>
            <a:r>
              <a:rPr lang="pt-BR" dirty="0"/>
              <a:t>O pesquisador deve </a:t>
            </a:r>
            <a:r>
              <a:rPr lang="pt-BR" b="1" dirty="0"/>
              <a:t>garantir</a:t>
            </a:r>
            <a:r>
              <a:rPr lang="pt-BR" dirty="0"/>
              <a:t> aos participantes a </a:t>
            </a:r>
            <a:r>
              <a:rPr lang="pt-BR" b="1" dirty="0"/>
              <a:t>confidencialidade</a:t>
            </a:r>
            <a:r>
              <a:rPr lang="pt-BR" dirty="0"/>
              <a:t> e a </a:t>
            </a:r>
            <a:r>
              <a:rPr lang="pt-BR" b="1" dirty="0"/>
              <a:t>privacidade</a:t>
            </a:r>
            <a:r>
              <a:rPr lang="pt-BR" dirty="0"/>
              <a:t> dos dados brutos coletados</a:t>
            </a:r>
          </a:p>
          <a:p>
            <a:pPr lvl="1"/>
            <a:r>
              <a:rPr lang="pt-BR" dirty="0"/>
              <a:t>Os dados são compartilhados </a:t>
            </a:r>
            <a:r>
              <a:rPr lang="pt-BR" b="1" dirty="0"/>
              <a:t>apenas</a:t>
            </a:r>
            <a:r>
              <a:rPr lang="pt-BR" dirty="0"/>
              <a:t> com os pesquisadores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31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usuário final </a:t>
            </a:r>
            <a:r>
              <a:rPr lang="pt-BR" b="1" dirty="0"/>
              <a:t>sempre avalia </a:t>
            </a:r>
            <a:r>
              <a:rPr lang="pt-BR" dirty="0"/>
              <a:t>o sistema durante sua experiência de uso, tecendo uma opinião obre ele</a:t>
            </a:r>
          </a:p>
          <a:p>
            <a:r>
              <a:rPr lang="pt-BR" dirty="0"/>
              <a:t>Identificar e corrigir os </a:t>
            </a:r>
            <a:r>
              <a:rPr lang="pt-BR" b="1" dirty="0"/>
              <a:t>problemas</a:t>
            </a:r>
            <a:r>
              <a:rPr lang="pt-BR" dirty="0"/>
              <a:t> relacionados com a qualidade de uso </a:t>
            </a:r>
            <a:r>
              <a:rPr lang="pt-BR" b="1" dirty="0"/>
              <a:t>antes</a:t>
            </a:r>
            <a:r>
              <a:rPr lang="pt-BR" dirty="0"/>
              <a:t> de o sistema ser entregue ao usuário demonstra </a:t>
            </a:r>
            <a:r>
              <a:rPr lang="pt-BR" b="1" dirty="0"/>
              <a:t>profissionalismo</a:t>
            </a:r>
          </a:p>
          <a:p>
            <a:pPr>
              <a:spcAft>
                <a:spcPts val="600"/>
              </a:spcAft>
            </a:pPr>
            <a:r>
              <a:rPr lang="pt-BR" dirty="0"/>
              <a:t>Engenheiros sabem construir um sistema, mas não sabem e não estão em uma posição adequada para discutir sobre a </a:t>
            </a:r>
            <a:r>
              <a:rPr lang="pt-BR" b="1" dirty="0"/>
              <a:t>qualidade de uso</a:t>
            </a:r>
            <a:r>
              <a:rPr lang="pt-BR" dirty="0"/>
              <a:t>. </a:t>
            </a:r>
          </a:p>
          <a:p>
            <a:pPr lvl="1">
              <a:spcAft>
                <a:spcPts val="600"/>
              </a:spcAft>
            </a:pPr>
            <a:r>
              <a:rPr lang="pt-BR" dirty="0"/>
              <a:t>Quem será o </a:t>
            </a:r>
            <a:r>
              <a:rPr lang="pt-BR" b="1" dirty="0"/>
              <a:t>advogado</a:t>
            </a:r>
            <a:r>
              <a:rPr lang="pt-BR" dirty="0"/>
              <a:t> do usuário para defender seus interesses durante o processo de desenvolvimento?</a:t>
            </a:r>
          </a:p>
          <a:p>
            <a:endParaRPr lang="pt-BR" dirty="0"/>
          </a:p>
          <a:p>
            <a:endParaRPr lang="pt-BR" b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633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Diretrizes para a pesquisa e avaliações de 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Anonimato</a:t>
            </a:r>
          </a:p>
          <a:p>
            <a:pPr lvl="1"/>
            <a:r>
              <a:rPr lang="pt-BR" dirty="0"/>
              <a:t>Ao </a:t>
            </a:r>
            <a:r>
              <a:rPr lang="pt-BR" b="1" dirty="0"/>
              <a:t>divulgar</a:t>
            </a:r>
            <a:r>
              <a:rPr lang="pt-BR" dirty="0"/>
              <a:t> os resultados da pesquisa, o pesquisador deve manter a </a:t>
            </a:r>
            <a:r>
              <a:rPr lang="pt-BR" b="1" dirty="0"/>
              <a:t>identidade</a:t>
            </a:r>
            <a:r>
              <a:rPr lang="pt-BR" dirty="0"/>
              <a:t> dos participantes </a:t>
            </a:r>
            <a:r>
              <a:rPr lang="pt-BR" b="1" dirty="0"/>
              <a:t>anônima</a:t>
            </a:r>
            <a:r>
              <a:rPr lang="pt-BR" dirty="0"/>
              <a:t>, preservando suas </a:t>
            </a:r>
            <a:r>
              <a:rPr lang="pt-BR" b="1" dirty="0"/>
              <a:t>imagens</a:t>
            </a:r>
            <a:r>
              <a:rPr lang="pt-BR" dirty="0"/>
              <a:t> e </a:t>
            </a:r>
            <a:r>
              <a:rPr lang="pt-BR" b="1" dirty="0"/>
              <a:t>informações</a:t>
            </a:r>
            <a:r>
              <a:rPr lang="pt-BR" dirty="0"/>
              <a:t> pessoais que possam </a:t>
            </a:r>
            <a:r>
              <a:rPr lang="pt-BR" b="1" dirty="0"/>
              <a:t>identificá-los</a:t>
            </a:r>
          </a:p>
          <a:p>
            <a:pPr lvl="1"/>
            <a:r>
              <a:rPr lang="pt-BR" dirty="0"/>
              <a:t>É comum utilizar </a:t>
            </a:r>
            <a:r>
              <a:rPr lang="pt-BR" b="1" dirty="0"/>
              <a:t>nomes fictícios </a:t>
            </a:r>
            <a:r>
              <a:rPr lang="pt-BR" dirty="0"/>
              <a:t>ou </a:t>
            </a:r>
            <a:r>
              <a:rPr lang="pt-BR" b="1" dirty="0"/>
              <a:t>números</a:t>
            </a:r>
            <a:r>
              <a:rPr lang="pt-BR" dirty="0"/>
              <a:t> em todo o material coletado para identificá-los apenas assim no relato dos resultados</a:t>
            </a:r>
          </a:p>
          <a:p>
            <a:pPr lvl="1"/>
            <a:r>
              <a:rPr lang="pt-BR" dirty="0"/>
              <a:t>Se algum jargão, idade, sexo permitirem a </a:t>
            </a:r>
            <a:r>
              <a:rPr lang="pt-BR" b="1" dirty="0"/>
              <a:t>identificação</a:t>
            </a:r>
            <a:r>
              <a:rPr lang="pt-BR" dirty="0"/>
              <a:t> do participante, principalmente entre colegas, essas informações devem ser </a:t>
            </a:r>
            <a:r>
              <a:rPr lang="pt-BR" b="1" dirty="0"/>
              <a:t>omitidas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82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Diretrizes para a pesquisa e avaliações de 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41</a:t>
            </a:fld>
            <a:endParaRPr lang="pt-B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3" t="36703" r="40849" b="47473"/>
          <a:stretch/>
        </p:blipFill>
        <p:spPr bwMode="auto">
          <a:xfrm>
            <a:off x="1669811" y="2051942"/>
            <a:ext cx="2791357" cy="130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9"/>
          <a:stretch/>
        </p:blipFill>
        <p:spPr bwMode="auto">
          <a:xfrm>
            <a:off x="5015881" y="2234119"/>
            <a:ext cx="6310912" cy="990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9" t="25539" r="29722" b="37750"/>
          <a:stretch/>
        </p:blipFill>
        <p:spPr bwMode="auto">
          <a:xfrm>
            <a:off x="3287688" y="3619688"/>
            <a:ext cx="6480720" cy="2848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3287687" y="5486996"/>
            <a:ext cx="5882451" cy="390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702851" y="2234117"/>
            <a:ext cx="792749" cy="1088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125814" y="2503599"/>
            <a:ext cx="466130" cy="709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1670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Diretrizes para a pesquisa e avaliações de 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Permissão para gravar</a:t>
            </a:r>
          </a:p>
          <a:p>
            <a:pPr lvl="1"/>
            <a:r>
              <a:rPr lang="pt-BR" dirty="0"/>
              <a:t>É necessário obter </a:t>
            </a:r>
            <a:r>
              <a:rPr lang="pt-BR" b="1" dirty="0"/>
              <a:t>permissão</a:t>
            </a:r>
            <a:r>
              <a:rPr lang="pt-BR" dirty="0"/>
              <a:t> para gravar voz ou imagem de qualquer pessoa antes de começar a gravação</a:t>
            </a:r>
          </a:p>
          <a:p>
            <a:pPr lvl="1"/>
            <a:r>
              <a:rPr lang="pt-BR" dirty="0"/>
              <a:t>Os participantes devem ser informados dos tipos de gravações logo no </a:t>
            </a:r>
            <a:r>
              <a:rPr lang="pt-BR" b="1" dirty="0"/>
              <a:t>recrutamento</a:t>
            </a:r>
            <a:r>
              <a:rPr lang="pt-BR" dirty="0"/>
              <a:t> para evitar mal-entendidos ou desistências</a:t>
            </a:r>
          </a:p>
          <a:p>
            <a:r>
              <a:rPr lang="pt-BR" dirty="0"/>
              <a:t>Consentimento livre e esclarecido</a:t>
            </a:r>
          </a:p>
          <a:p>
            <a:pPr lvl="1"/>
            <a:r>
              <a:rPr lang="pt-BR" dirty="0"/>
              <a:t>Todo participante tem o </a:t>
            </a:r>
            <a:r>
              <a:rPr lang="pt-BR" b="1" dirty="0"/>
              <a:t>direito</a:t>
            </a:r>
            <a:r>
              <a:rPr lang="pt-BR" dirty="0"/>
              <a:t> de saber o </a:t>
            </a:r>
            <a:r>
              <a:rPr lang="pt-BR" b="1" dirty="0"/>
              <a:t>objetivo</a:t>
            </a:r>
            <a:r>
              <a:rPr lang="pt-BR" dirty="0"/>
              <a:t> do estudo, </a:t>
            </a:r>
            <a:r>
              <a:rPr lang="pt-BR" b="1" dirty="0"/>
              <a:t>duração</a:t>
            </a:r>
            <a:r>
              <a:rPr lang="pt-BR" dirty="0"/>
              <a:t>, </a:t>
            </a:r>
            <a:r>
              <a:rPr lang="pt-BR" b="1" dirty="0"/>
              <a:t>procedimentos</a:t>
            </a:r>
            <a:r>
              <a:rPr lang="pt-BR" dirty="0"/>
              <a:t> de coleta etc.</a:t>
            </a:r>
          </a:p>
          <a:p>
            <a:pPr lvl="1"/>
            <a:r>
              <a:rPr lang="pt-BR" dirty="0"/>
              <a:t>Essas informações devem ser </a:t>
            </a:r>
            <a:r>
              <a:rPr lang="pt-BR" b="1" dirty="0"/>
              <a:t>comunicadas</a:t>
            </a:r>
            <a:r>
              <a:rPr lang="pt-BR" dirty="0"/>
              <a:t> durante o processo de </a:t>
            </a:r>
            <a:r>
              <a:rPr lang="pt-BR" b="1" dirty="0"/>
              <a:t>recrutamento</a:t>
            </a:r>
            <a:r>
              <a:rPr lang="pt-BR" dirty="0"/>
              <a:t> e no início da </a:t>
            </a:r>
            <a:r>
              <a:rPr lang="pt-BR" b="1" dirty="0"/>
              <a:t>atividade</a:t>
            </a:r>
            <a:r>
              <a:rPr lang="pt-BR" dirty="0"/>
              <a:t> através do </a:t>
            </a:r>
            <a:r>
              <a:rPr lang="pt-BR" b="1" dirty="0"/>
              <a:t>termo de consentimento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209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Diretrizes para a pesquisa e avaliações de 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Termo de consentimento</a:t>
            </a:r>
          </a:p>
          <a:p>
            <a:pPr lvl="1"/>
            <a:r>
              <a:rPr lang="pt-BR" dirty="0"/>
              <a:t>Ao assinar o termo, o participante </a:t>
            </a:r>
            <a:r>
              <a:rPr lang="pt-BR" b="1" dirty="0"/>
              <a:t>atesta</a:t>
            </a:r>
            <a:r>
              <a:rPr lang="pt-BR" dirty="0"/>
              <a:t> que entende as garantias e riscos do estudo e concorda com sua participação</a:t>
            </a:r>
          </a:p>
          <a:p>
            <a:pPr lvl="1"/>
            <a:r>
              <a:rPr lang="pt-BR" dirty="0"/>
              <a:t>Para participantes </a:t>
            </a:r>
            <a:r>
              <a:rPr lang="pt-BR" b="1" dirty="0"/>
              <a:t>menores</a:t>
            </a:r>
            <a:r>
              <a:rPr lang="pt-BR" dirty="0"/>
              <a:t> de 18 anos, o termo de consentimento deve ser assinado pelo </a:t>
            </a:r>
            <a:r>
              <a:rPr lang="pt-BR" b="1" dirty="0"/>
              <a:t>responsável</a:t>
            </a:r>
            <a:r>
              <a:rPr lang="pt-BR" dirty="0"/>
              <a:t> legal</a:t>
            </a:r>
          </a:p>
          <a:p>
            <a:pPr lvl="2"/>
            <a:r>
              <a:rPr lang="pt-BR" dirty="0"/>
              <a:t>Termo de assentimento livre e esclarecido (TALE): Anuência do participante da pesquisa, criança, adolescente ou legalmente incapaz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030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Diretrizes para a pesquisa e avaliações de 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Conforto dos participantes</a:t>
            </a:r>
          </a:p>
          <a:p>
            <a:pPr lvl="1"/>
            <a:r>
              <a:rPr lang="pt-BR" dirty="0"/>
              <a:t>Os participantes de um estudo nunca devem se sentir </a:t>
            </a:r>
            <a:r>
              <a:rPr lang="pt-BR" b="1" dirty="0"/>
              <a:t>desconfortáveis</a:t>
            </a:r>
            <a:r>
              <a:rPr lang="pt-BR" dirty="0"/>
              <a:t> (física ou psicologicamente)</a:t>
            </a:r>
          </a:p>
          <a:p>
            <a:pPr lvl="2"/>
            <a:r>
              <a:rPr lang="pt-BR" dirty="0"/>
              <a:t>Oferecer pausas</a:t>
            </a:r>
          </a:p>
          <a:p>
            <a:pPr lvl="2"/>
            <a:r>
              <a:rPr lang="pt-BR" dirty="0"/>
              <a:t>Instalações confortáveis</a:t>
            </a:r>
          </a:p>
          <a:p>
            <a:pPr lvl="1"/>
            <a:r>
              <a:rPr lang="pt-BR" dirty="0"/>
              <a:t>Devem ser tratados </a:t>
            </a:r>
            <a:r>
              <a:rPr lang="pt-BR" b="1" dirty="0"/>
              <a:t>com respeito </a:t>
            </a:r>
            <a:r>
              <a:rPr lang="pt-BR" dirty="0"/>
              <a:t>o tempo todo</a:t>
            </a:r>
          </a:p>
          <a:p>
            <a:pPr lvl="1"/>
            <a:r>
              <a:rPr lang="pt-BR" dirty="0"/>
              <a:t>Devemos evitar termos como </a:t>
            </a:r>
            <a:r>
              <a:rPr lang="pt-BR" b="1" i="1" dirty="0"/>
              <a:t>cobaia</a:t>
            </a:r>
          </a:p>
          <a:p>
            <a:pPr lvl="1"/>
            <a:r>
              <a:rPr lang="pt-BR" dirty="0"/>
              <a:t>Deve-se enfatizar que </a:t>
            </a:r>
            <a:r>
              <a:rPr lang="pt-BR" b="1" dirty="0"/>
              <a:t>é o produto </a:t>
            </a:r>
            <a:r>
              <a:rPr lang="pt-BR" dirty="0"/>
              <a:t>que será avaliado e não o participante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271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Diretrizes para a pesquisa e avaliações de 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Participação recusada</a:t>
            </a:r>
          </a:p>
          <a:p>
            <a:pPr lvl="1"/>
            <a:r>
              <a:rPr lang="pt-BR" dirty="0"/>
              <a:t>O participante tem o </a:t>
            </a:r>
            <a:r>
              <a:rPr lang="pt-BR" b="1" dirty="0"/>
              <a:t>direito</a:t>
            </a:r>
            <a:r>
              <a:rPr lang="pt-BR" dirty="0"/>
              <a:t> e a liberdade de se </a:t>
            </a:r>
            <a:r>
              <a:rPr lang="pt-BR" b="1" dirty="0"/>
              <a:t>recusar</a:t>
            </a:r>
            <a:r>
              <a:rPr lang="pt-BR" dirty="0"/>
              <a:t> a participar ou </a:t>
            </a:r>
            <a:r>
              <a:rPr lang="pt-BR" b="1" dirty="0"/>
              <a:t>retirar seu consentimento </a:t>
            </a:r>
            <a:r>
              <a:rPr lang="pt-BR" dirty="0"/>
              <a:t>e </a:t>
            </a:r>
            <a:r>
              <a:rPr lang="pt-BR" b="1" dirty="0"/>
              <a:t>abandonar</a:t>
            </a:r>
            <a:r>
              <a:rPr lang="pt-BR" dirty="0"/>
              <a:t> o estudo em qualquer fase da pesquisa, sem ter que se </a:t>
            </a:r>
            <a:r>
              <a:rPr lang="pt-BR" b="1" dirty="0"/>
              <a:t>justificar</a:t>
            </a:r>
            <a:r>
              <a:rPr lang="pt-BR" dirty="0"/>
              <a:t> ou ser </a:t>
            </a:r>
            <a:r>
              <a:rPr lang="pt-BR" b="1" dirty="0"/>
              <a:t>penalizado</a:t>
            </a:r>
            <a:r>
              <a:rPr lang="pt-BR" dirty="0"/>
              <a:t> por isso.</a:t>
            </a:r>
          </a:p>
          <a:p>
            <a:pPr lvl="1"/>
            <a:r>
              <a:rPr lang="pt-BR" dirty="0"/>
              <a:t>Se o participante estiver passando por algum tipo de </a:t>
            </a:r>
            <a:r>
              <a:rPr lang="pt-BR" b="1" dirty="0"/>
              <a:t>constrangimento</a:t>
            </a:r>
            <a:r>
              <a:rPr lang="pt-BR" dirty="0"/>
              <a:t> ou incômodo físico, emocional ou psíquico, o pesquisador deve </a:t>
            </a:r>
            <a:r>
              <a:rPr lang="pt-BR" b="1" dirty="0"/>
              <a:t>interromper</a:t>
            </a:r>
            <a:r>
              <a:rPr lang="pt-BR" dirty="0"/>
              <a:t> a pesquisa</a:t>
            </a:r>
          </a:p>
          <a:p>
            <a:pPr lvl="1"/>
            <a:r>
              <a:rPr lang="pt-BR" dirty="0"/>
              <a:t>Uma pesquisa de IHC </a:t>
            </a:r>
            <a:r>
              <a:rPr lang="pt-BR" b="1" dirty="0"/>
              <a:t>não deve </a:t>
            </a:r>
            <a:r>
              <a:rPr lang="pt-BR" dirty="0"/>
              <a:t>deixar os participantes excessivamente exaustos, nervosos ou levá-los ao pranto</a:t>
            </a:r>
          </a:p>
          <a:p>
            <a:pPr lvl="2"/>
            <a:r>
              <a:rPr lang="pt-BR" dirty="0"/>
              <a:t>Ela deve ser interrompida </a:t>
            </a:r>
            <a:r>
              <a:rPr lang="pt-BR" b="1" dirty="0"/>
              <a:t>bem antes disso 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716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Diretrizes para a pesquisa e avaliações de 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Autonomia</a:t>
            </a:r>
          </a:p>
          <a:p>
            <a:pPr lvl="1"/>
            <a:r>
              <a:rPr lang="pt-BR" dirty="0"/>
              <a:t>Os participantes devem ter </a:t>
            </a:r>
            <a:r>
              <a:rPr lang="pt-BR" b="1" dirty="0"/>
              <a:t>autonomia plena </a:t>
            </a:r>
            <a:r>
              <a:rPr lang="pt-BR" dirty="0"/>
              <a:t>para serem capazes de decidir sobre a participação no estudo</a:t>
            </a:r>
          </a:p>
          <a:p>
            <a:pPr lvl="1"/>
            <a:r>
              <a:rPr lang="pt-BR" dirty="0"/>
              <a:t>Deve-se evitar a participação de sujeitos </a:t>
            </a:r>
            <a:r>
              <a:rPr lang="pt-BR" b="1" dirty="0"/>
              <a:t>vulneráveis</a:t>
            </a:r>
            <a:r>
              <a:rPr lang="pt-BR" dirty="0"/>
              <a:t> (menores de idade, alunos ou subordinados) a menos que este seja o perfil dos participantes</a:t>
            </a:r>
          </a:p>
          <a:p>
            <a:r>
              <a:rPr lang="pt-BR" dirty="0"/>
              <a:t>Incentivo</a:t>
            </a:r>
          </a:p>
          <a:p>
            <a:pPr lvl="1"/>
            <a:r>
              <a:rPr lang="pt-BR" dirty="0"/>
              <a:t>No Brasil </a:t>
            </a:r>
            <a:r>
              <a:rPr lang="pt-BR" b="1" dirty="0"/>
              <a:t>não é permitido </a:t>
            </a:r>
            <a:r>
              <a:rPr lang="pt-BR" dirty="0"/>
              <a:t>pagar para as pessoas participarem de uma pesquisa científica</a:t>
            </a:r>
          </a:p>
          <a:p>
            <a:pPr lvl="1"/>
            <a:r>
              <a:rPr lang="pt-BR" dirty="0"/>
              <a:t>É permitido apenas </a:t>
            </a:r>
            <a:r>
              <a:rPr lang="pt-BR" b="1" dirty="0"/>
              <a:t>ressarcir despesas</a:t>
            </a:r>
            <a:r>
              <a:rPr lang="pt-BR" dirty="0"/>
              <a:t>, basicamente transporte e alimentação nos dias de participação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00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Diretrizes para a pesquisa e avaliações de 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Dados coletados</a:t>
            </a:r>
          </a:p>
          <a:p>
            <a:pPr lvl="1"/>
            <a:r>
              <a:rPr lang="pt-BR" dirty="0"/>
              <a:t>Devemos </a:t>
            </a:r>
            <a:r>
              <a:rPr lang="pt-BR" b="1" dirty="0"/>
              <a:t>proteger os dados </a:t>
            </a:r>
            <a:r>
              <a:rPr lang="pt-BR" dirty="0"/>
              <a:t>coletados, para que não sejam mal interpretados ou corrompidos</a:t>
            </a:r>
          </a:p>
          <a:p>
            <a:pPr lvl="1"/>
            <a:r>
              <a:rPr lang="pt-BR" dirty="0"/>
              <a:t>Os dados devem ser </a:t>
            </a:r>
            <a:r>
              <a:rPr lang="pt-BR" b="1" dirty="0"/>
              <a:t>válidos</a:t>
            </a:r>
            <a:r>
              <a:rPr lang="pt-BR" dirty="0"/>
              <a:t> e </a:t>
            </a:r>
            <a:r>
              <a:rPr lang="pt-BR" b="1" dirty="0"/>
              <a:t>confiáveis</a:t>
            </a:r>
          </a:p>
          <a:p>
            <a:pPr lvl="2"/>
            <a:r>
              <a:rPr lang="pt-BR" dirty="0"/>
              <a:t>Dados distorcidos, corrompidos ou inválidos podem resultar em decisões de projeto inadequadas</a:t>
            </a:r>
          </a:p>
          <a:p>
            <a:pPr lvl="1"/>
            <a:r>
              <a:rPr lang="pt-BR" dirty="0"/>
              <a:t>Os dados devem ser mantidos </a:t>
            </a:r>
            <a:r>
              <a:rPr lang="pt-BR" b="1" dirty="0"/>
              <a:t>apenas</a:t>
            </a:r>
            <a:r>
              <a:rPr lang="pt-BR" dirty="0"/>
              <a:t> enquanto forem relevantes</a:t>
            </a:r>
          </a:p>
          <a:p>
            <a:pPr lvl="2"/>
            <a:r>
              <a:rPr lang="pt-BR" dirty="0"/>
              <a:t>Quando não forem mais úteis, devem ser </a:t>
            </a:r>
            <a:r>
              <a:rPr lang="pt-BR" b="1" dirty="0"/>
              <a:t>descartados</a:t>
            </a:r>
          </a:p>
          <a:p>
            <a:pPr lvl="1"/>
            <a:r>
              <a:rPr lang="pt-BR" dirty="0"/>
              <a:t>Os dados devem ser livres de </a:t>
            </a:r>
            <a:r>
              <a:rPr lang="pt-BR" b="1" dirty="0"/>
              <a:t>tendenciosidades</a:t>
            </a:r>
            <a:r>
              <a:rPr lang="pt-BR" dirty="0"/>
              <a:t> e </a:t>
            </a:r>
            <a:r>
              <a:rPr lang="pt-BR" b="1" dirty="0"/>
              <a:t>inclinações</a:t>
            </a:r>
            <a:r>
              <a:rPr lang="pt-BR" dirty="0"/>
              <a:t> indevidas (</a:t>
            </a:r>
            <a:r>
              <a:rPr lang="pt-BR" i="1" dirty="0"/>
              <a:t>bias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Caso haja suspeita que um dados seja inválido ou não é confiável, ele deve ser </a:t>
            </a:r>
            <a:r>
              <a:rPr lang="pt-BR" b="1" dirty="0"/>
              <a:t>descartado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393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Diretrizes para a pesquisa e avaliações de IHC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Acordo de confidencialidade</a:t>
            </a:r>
          </a:p>
          <a:p>
            <a:pPr lvl="1"/>
            <a:r>
              <a:rPr lang="pt-BR" dirty="0"/>
              <a:t>Em alguns casos o participante deve assinar um </a:t>
            </a:r>
            <a:r>
              <a:rPr lang="pt-BR" b="1" dirty="0"/>
              <a:t>acordo</a:t>
            </a:r>
            <a:r>
              <a:rPr lang="pt-BR" dirty="0"/>
              <a:t> no qual se compromete a manter </a:t>
            </a:r>
            <a:r>
              <a:rPr lang="pt-BR" b="1" dirty="0"/>
              <a:t>confidenciais</a:t>
            </a:r>
            <a:r>
              <a:rPr lang="pt-BR" dirty="0"/>
              <a:t> todas as informações relacionadas ao produto e ao estudo por um determinado </a:t>
            </a:r>
            <a:r>
              <a:rPr lang="pt-BR" b="1" dirty="0"/>
              <a:t>período de tempo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037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pic>
        <p:nvPicPr>
          <p:cNvPr id="10" name="Picture 4" descr="http://www.grupoa.com.br/uploads/imagensTitulo/20130314102513_ROGERS_Design_Interacao_3ed_G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658499"/>
            <a:ext cx="1764914" cy="2521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2856040" y="1658498"/>
            <a:ext cx="3600000" cy="4362789"/>
          </a:xfrm>
        </p:spPr>
        <p:txBody>
          <a:bodyPr>
            <a:normAutofit/>
          </a:bodyPr>
          <a:lstStyle/>
          <a:p>
            <a:r>
              <a:rPr lang="pt-BR" dirty="0"/>
              <a:t>Capítulo 7. Identificação de Necessidades dos Usuários e Definição dos Requisitos de IHC </a:t>
            </a:r>
          </a:p>
          <a:p>
            <a:r>
              <a:rPr lang="pt-BR" dirty="0"/>
              <a:t>Capítulo 11. Planejamento da avaliação de IHC 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49</a:t>
            </a:fld>
            <a:endParaRPr lang="pt-BR"/>
          </a:p>
        </p:txBody>
      </p:sp>
      <p:sp>
        <p:nvSpPr>
          <p:cNvPr id="11" name="Espaço Reservado para Conteúdo 6"/>
          <p:cNvSpPr txBox="1">
            <a:spLocks/>
          </p:cNvSpPr>
          <p:nvPr/>
        </p:nvSpPr>
        <p:spPr>
          <a:xfrm>
            <a:off x="8544672" y="1658498"/>
            <a:ext cx="3600000" cy="3930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Capítulo 7. Coleta de dados</a:t>
            </a:r>
          </a:p>
          <a:p>
            <a:r>
              <a:rPr lang="pt-BR" dirty="0"/>
              <a:t>Capítulo 12. Introdução </a:t>
            </a:r>
            <a:r>
              <a:rPr lang="pt-BR"/>
              <a:t>à avaliação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CBAF21-3A8E-F1D7-7320-E7705308B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13" y="1658499"/>
            <a:ext cx="1953027" cy="2526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70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de análise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Requisitos do usuário</a:t>
            </a:r>
          </a:p>
          <a:p>
            <a:pPr lvl="1"/>
            <a:r>
              <a:rPr lang="pt-BR" sz="2800" b="1" dirty="0"/>
              <a:t>Objetivos</a:t>
            </a:r>
            <a:r>
              <a:rPr lang="pt-BR" sz="2800" dirty="0"/>
              <a:t> dos usuários que o produto deve </a:t>
            </a:r>
            <a:r>
              <a:rPr lang="pt-BR" sz="2800" b="1" dirty="0"/>
              <a:t>apoiar</a:t>
            </a:r>
          </a:p>
          <a:p>
            <a:pPr lvl="1"/>
            <a:r>
              <a:rPr lang="pt-BR" sz="2800" b="1" dirty="0"/>
              <a:t>Características</a:t>
            </a:r>
            <a:r>
              <a:rPr lang="pt-BR" sz="2800" dirty="0"/>
              <a:t> e atributos que o produto deve </a:t>
            </a:r>
            <a:r>
              <a:rPr lang="pt-BR" sz="2800" b="1" dirty="0"/>
              <a:t>ter</a:t>
            </a:r>
          </a:p>
          <a:p>
            <a:pPr lvl="1"/>
            <a:r>
              <a:rPr lang="pt-BR" sz="2800" dirty="0"/>
              <a:t>De que maneira o produto deve se </a:t>
            </a:r>
            <a:r>
              <a:rPr lang="pt-BR" sz="2800" b="1" dirty="0"/>
              <a:t>comportar</a:t>
            </a:r>
            <a:r>
              <a:rPr lang="pt-BR" sz="2800" dirty="0"/>
              <a:t>, do ponto de vista do </a:t>
            </a:r>
            <a:r>
              <a:rPr lang="pt-BR" sz="2800" b="1" dirty="0"/>
              <a:t>usuário</a:t>
            </a:r>
          </a:p>
          <a:p>
            <a:pPr lvl="1"/>
            <a:r>
              <a:rPr lang="pt-BR" sz="2800" b="1" dirty="0"/>
              <a:t>Funcionalidades</a:t>
            </a:r>
            <a:r>
              <a:rPr lang="pt-BR" sz="2800" dirty="0"/>
              <a:t> de que os usuários </a:t>
            </a:r>
            <a:r>
              <a:rPr lang="pt-BR" sz="2800" b="1" dirty="0"/>
              <a:t>precisam</a:t>
            </a:r>
          </a:p>
          <a:p>
            <a:pPr lvl="1"/>
            <a:r>
              <a:rPr lang="pt-BR" sz="2800" b="1" dirty="0"/>
              <a:t>Critérios de qualidade </a:t>
            </a:r>
            <a:r>
              <a:rPr lang="pt-BR" sz="2800" dirty="0"/>
              <a:t>de IHC que devem ser satisfeitos para que o produto seja considerado </a:t>
            </a:r>
            <a:r>
              <a:rPr lang="pt-BR" sz="2800" b="1" dirty="0"/>
              <a:t>bem-sucedido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51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de análise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Requisitos do usuário</a:t>
            </a:r>
          </a:p>
          <a:p>
            <a:pPr lvl="1"/>
            <a:r>
              <a:rPr lang="pt-BR" sz="2800" dirty="0"/>
              <a:t>É preciso fazer uma distinção entre...</a:t>
            </a:r>
          </a:p>
          <a:p>
            <a:pPr lvl="2"/>
            <a:r>
              <a:rPr lang="pt-BR" sz="2800" dirty="0"/>
              <a:t>Informações obrigatórias oriundas de </a:t>
            </a:r>
            <a:r>
              <a:rPr lang="pt-BR" sz="2800" b="1" dirty="0"/>
              <a:t>regras de negócio</a:t>
            </a:r>
          </a:p>
          <a:p>
            <a:pPr lvl="2"/>
            <a:r>
              <a:rPr lang="pt-BR" sz="2800" dirty="0"/>
              <a:t>Definições de </a:t>
            </a:r>
            <a:r>
              <a:rPr lang="pt-BR" sz="2800" b="1" dirty="0"/>
              <a:t>processos e normas</a:t>
            </a:r>
          </a:p>
          <a:p>
            <a:pPr lvl="2"/>
            <a:r>
              <a:rPr lang="pt-BR" sz="2800" b="1" dirty="0"/>
              <a:t>Restrições</a:t>
            </a:r>
            <a:r>
              <a:rPr lang="pt-BR" sz="2800" dirty="0"/>
              <a:t> tecnológicas</a:t>
            </a:r>
          </a:p>
          <a:p>
            <a:pPr lvl="2"/>
            <a:r>
              <a:rPr lang="pt-BR" sz="2800" dirty="0"/>
              <a:t>Informações </a:t>
            </a:r>
            <a:r>
              <a:rPr lang="pt-BR" sz="2800" b="1" dirty="0"/>
              <a:t>desejáveis</a:t>
            </a:r>
            <a:r>
              <a:rPr lang="pt-BR" sz="2800" dirty="0"/>
              <a:t>: passíveis de negociação, adaptações ou descarte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32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Pontos principais envolvidos na </a:t>
            </a:r>
            <a:r>
              <a:rPr lang="pt-BR" sz="3200" b="1" dirty="0"/>
              <a:t>coleta de dados</a:t>
            </a:r>
          </a:p>
          <a:p>
            <a:pPr lvl="1"/>
            <a:r>
              <a:rPr lang="pt-BR" sz="2800" dirty="0"/>
              <a:t>Definição dos </a:t>
            </a:r>
            <a:r>
              <a:rPr lang="pt-BR" sz="2800" b="1" dirty="0"/>
              <a:t>objetivos</a:t>
            </a:r>
            <a:r>
              <a:rPr lang="pt-BR" sz="2800" dirty="0"/>
              <a:t> da coleta de dados</a:t>
            </a:r>
          </a:p>
          <a:p>
            <a:pPr lvl="1"/>
            <a:r>
              <a:rPr lang="pt-BR" sz="2800" dirty="0"/>
              <a:t>Relacionamento com </a:t>
            </a:r>
            <a:r>
              <a:rPr lang="pt-BR" sz="2800" b="1" dirty="0"/>
              <a:t>participantes</a:t>
            </a:r>
          </a:p>
          <a:p>
            <a:pPr lvl="1"/>
            <a:r>
              <a:rPr lang="pt-BR" sz="2800" b="1" dirty="0"/>
              <a:t>Triangulação</a:t>
            </a:r>
          </a:p>
          <a:p>
            <a:pPr lvl="1"/>
            <a:r>
              <a:rPr lang="pt-BR" sz="2800" dirty="0"/>
              <a:t>Estudos-piloto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47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avaliar?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0DEA-4D7F-4A5D-AFE3-CCFE36347EB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10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Os objetivos de uma avaliação determinam </a:t>
            </a:r>
            <a:r>
              <a:rPr lang="pt-BR" b="1" dirty="0"/>
              <a:t>quais aspectos</a:t>
            </a:r>
            <a:r>
              <a:rPr lang="pt-BR" dirty="0"/>
              <a:t> relacionados ao uso do sistema devem ser </a:t>
            </a:r>
            <a:r>
              <a:rPr lang="pt-BR" b="1" dirty="0"/>
              <a:t>investigados</a:t>
            </a:r>
          </a:p>
          <a:p>
            <a:r>
              <a:rPr lang="pt-BR" dirty="0"/>
              <a:t>Alguns </a:t>
            </a:r>
            <a:r>
              <a:rPr lang="pt-BR" b="1" dirty="0"/>
              <a:t>objetivos</a:t>
            </a:r>
            <a:r>
              <a:rPr lang="pt-BR" dirty="0"/>
              <a:t> de avaliação comuns são:</a:t>
            </a:r>
          </a:p>
          <a:p>
            <a:pPr lvl="1"/>
            <a:r>
              <a:rPr lang="pt-BR" b="1" dirty="0"/>
              <a:t>apropriação</a:t>
            </a:r>
            <a:r>
              <a:rPr lang="pt-BR" dirty="0"/>
              <a:t> de tecnologia pelos usuários;</a:t>
            </a:r>
          </a:p>
          <a:p>
            <a:pPr lvl="1"/>
            <a:r>
              <a:rPr lang="pt-BR" b="1" dirty="0"/>
              <a:t>ideias</a:t>
            </a:r>
            <a:r>
              <a:rPr lang="pt-BR" dirty="0"/>
              <a:t> e </a:t>
            </a:r>
            <a:r>
              <a:rPr lang="pt-BR" b="1" dirty="0"/>
              <a:t>alternativas</a:t>
            </a:r>
            <a:r>
              <a:rPr lang="pt-BR" dirty="0"/>
              <a:t> de design; </a:t>
            </a:r>
          </a:p>
          <a:p>
            <a:pPr lvl="1"/>
            <a:r>
              <a:rPr lang="pt-BR" b="1" dirty="0"/>
              <a:t>conformidade</a:t>
            </a:r>
            <a:r>
              <a:rPr lang="pt-BR" dirty="0"/>
              <a:t> com um padrão; </a:t>
            </a:r>
          </a:p>
          <a:p>
            <a:pPr lvl="1"/>
            <a:r>
              <a:rPr lang="pt-BR" b="1" dirty="0"/>
              <a:t>problemas</a:t>
            </a:r>
            <a:r>
              <a:rPr lang="pt-BR" dirty="0"/>
              <a:t> na interação e na interface.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QXD0221 – Interação Humano-Computador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FDF72-4C1E-41D0-B100-1D18DAE97CC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178629"/>
      </p:ext>
    </p:extLst>
  </p:cSld>
  <p:clrMapOvr>
    <a:masterClrMapping/>
  </p:clrMapOvr>
</p:sld>
</file>

<file path=ppt/theme/theme1.xml><?xml version="1.0" encoding="utf-8"?>
<a:theme xmlns:a="http://schemas.openxmlformats.org/drawingml/2006/main" name="UFC-Quixada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FC-Quixada" id="{F31D0578-B3B1-4B87-B478-3E5D291A18D1}" vid="{328F7558-738F-4A59-A9EE-BDCE7B70185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UFC-Quixada</Template>
  <TotalTime>1610</TotalTime>
  <Words>3348</Words>
  <Application>Microsoft Office PowerPoint</Application>
  <PresentationFormat>Widescreen</PresentationFormat>
  <Paragraphs>449</Paragraphs>
  <Slides>49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UFC-Quixada</vt:lpstr>
      <vt:lpstr> Coleta de dados do usuário</vt:lpstr>
      <vt:lpstr>Coleta de dados do usuário</vt:lpstr>
      <vt:lpstr>Atividade de análise</vt:lpstr>
      <vt:lpstr>Atividade de avaliação</vt:lpstr>
      <vt:lpstr>Atividade de análise</vt:lpstr>
      <vt:lpstr>Atividade de análise</vt:lpstr>
      <vt:lpstr>Coleta de dados</vt:lpstr>
      <vt:lpstr>O que avaliar?</vt:lpstr>
      <vt:lpstr>Objetivos da avaliação</vt:lpstr>
      <vt:lpstr>Apropriação de tecnologia</vt:lpstr>
      <vt:lpstr>Ideias e alternativas de design</vt:lpstr>
      <vt:lpstr>Conformidade com um padrão</vt:lpstr>
      <vt:lpstr>Problemas na interação e na interface</vt:lpstr>
      <vt:lpstr>Quando avaliar?</vt:lpstr>
      <vt:lpstr>Quando avaliar?</vt:lpstr>
      <vt:lpstr>Avaliação formativa (construtiva)</vt:lpstr>
      <vt:lpstr>Avaliação somativa (conclusiva)</vt:lpstr>
      <vt:lpstr>Que dados coletar?</vt:lpstr>
      <vt:lpstr>O que se quer saber... </vt:lpstr>
      <vt:lpstr>Tipos de dados coletados</vt:lpstr>
      <vt:lpstr>De quem coletar dados?</vt:lpstr>
      <vt:lpstr>De quem coletar dados?</vt:lpstr>
      <vt:lpstr>De quem coletar dados?</vt:lpstr>
      <vt:lpstr>De quem coletar dados?</vt:lpstr>
      <vt:lpstr>Onde coletar dados?</vt:lpstr>
      <vt:lpstr>Onde coletar dados?</vt:lpstr>
      <vt:lpstr>Contexto real de uso</vt:lpstr>
      <vt:lpstr>Laboratório </vt:lpstr>
      <vt:lpstr>Que tipo de método?</vt:lpstr>
      <vt:lpstr>Que tipo de método?</vt:lpstr>
      <vt:lpstr>Com a participação do  usuário</vt:lpstr>
      <vt:lpstr>Sem a participação dos  usuários</vt:lpstr>
      <vt:lpstr>Inspeção</vt:lpstr>
      <vt:lpstr>Modelos preditivos</vt:lpstr>
      <vt:lpstr>Que tipo de método?</vt:lpstr>
      <vt:lpstr>Aspectos éticos de pesquisas envolvendo pessoas</vt:lpstr>
      <vt:lpstr>Aspectos éticos de pesquisas envolvendo pessoas</vt:lpstr>
      <vt:lpstr>Aspectos éticos de pesquisas envolvendo pessoas</vt:lpstr>
      <vt:lpstr>Diretrizes para a pesquisa e avaliações de IHC</vt:lpstr>
      <vt:lpstr>Diretrizes para a pesquisa e avaliações de IHC</vt:lpstr>
      <vt:lpstr>Diretrizes para a pesquisa e avaliações de IHC</vt:lpstr>
      <vt:lpstr>Diretrizes para a pesquisa e avaliações de IHC</vt:lpstr>
      <vt:lpstr>Diretrizes para a pesquisa e avaliações de IHC</vt:lpstr>
      <vt:lpstr>Diretrizes para a pesquisa e avaliações de IHC</vt:lpstr>
      <vt:lpstr>Diretrizes para a pesquisa e avaliações de IHC</vt:lpstr>
      <vt:lpstr>Diretrizes para a pesquisa e avaliações de IHC</vt:lpstr>
      <vt:lpstr>Diretrizes para a pesquisa e avaliações de IHC</vt:lpstr>
      <vt:lpstr>Diretrizes para a pesquisa e avaliações de IHC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Ingrid</dc:creator>
  <cp:lastModifiedBy>Ingrid Monteiro</cp:lastModifiedBy>
  <cp:revision>34</cp:revision>
  <dcterms:created xsi:type="dcterms:W3CDTF">2015-02-23T12:55:48Z</dcterms:created>
  <dcterms:modified xsi:type="dcterms:W3CDTF">2023-09-14T13:57:07Z</dcterms:modified>
</cp:coreProperties>
</file>