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</p:sldMasterIdLst>
  <p:notesMasterIdLst>
    <p:notesMasterId r:id="rId20"/>
  </p:notesMasterIdLst>
  <p:sldIdLst>
    <p:sldId id="256" r:id="rId2"/>
    <p:sldId id="307" r:id="rId3"/>
    <p:sldId id="348" r:id="rId4"/>
    <p:sldId id="362" r:id="rId5"/>
    <p:sldId id="350" r:id="rId6"/>
    <p:sldId id="317" r:id="rId7"/>
    <p:sldId id="363" r:id="rId8"/>
    <p:sldId id="324" r:id="rId9"/>
    <p:sldId id="327" r:id="rId10"/>
    <p:sldId id="357" r:id="rId11"/>
    <p:sldId id="333" r:id="rId12"/>
    <p:sldId id="342" r:id="rId13"/>
    <p:sldId id="336" r:id="rId14"/>
    <p:sldId id="358" r:id="rId15"/>
    <p:sldId id="359" r:id="rId16"/>
    <p:sldId id="360" r:id="rId17"/>
    <p:sldId id="354" r:id="rId18"/>
    <p:sldId id="355" r:id="rId1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66"/>
    <a:srgbClr val="DDEAF7"/>
    <a:srgbClr val="F2F7FC"/>
    <a:srgbClr val="AA71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FEC53-F24B-4BAA-97BE-A3525DBE7392}" v="7" dt="2023-08-10T19:56:2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Monteiro" userId="4f1f53ea42604cf1" providerId="LiveId" clId="{7099D654-AD57-4755-BF26-09BDBA536542}"/>
    <pc:docChg chg="addSld delSld modSld sldOrd">
      <pc:chgData name="Ingrid Monteiro" userId="4f1f53ea42604cf1" providerId="LiveId" clId="{7099D654-AD57-4755-BF26-09BDBA536542}" dt="2020-02-16T02:33:36.804" v="102" actId="1076"/>
      <pc:docMkLst>
        <pc:docMk/>
      </pc:docMkLst>
      <pc:sldChg chg="modSp">
        <pc:chgData name="Ingrid Monteiro" userId="4f1f53ea42604cf1" providerId="LiveId" clId="{7099D654-AD57-4755-BF26-09BDBA536542}" dt="2020-02-16T02:11:36.144" v="0" actId="6549"/>
        <pc:sldMkLst>
          <pc:docMk/>
          <pc:sldMk cId="3716830568" sldId="256"/>
        </pc:sldMkLst>
        <pc:spChg chg="mod">
          <ac:chgData name="Ingrid Monteiro" userId="4f1f53ea42604cf1" providerId="LiveId" clId="{7099D654-AD57-4755-BF26-09BDBA536542}" dt="2020-02-16T02:11:36.144" v="0" actId="6549"/>
          <ac:spMkLst>
            <pc:docMk/>
            <pc:sldMk cId="3716830568" sldId="256"/>
            <ac:spMk id="3" creationId="{00000000-0000-0000-0000-000000000000}"/>
          </ac:spMkLst>
        </pc:spChg>
      </pc:sldChg>
      <pc:sldChg chg="ord">
        <pc:chgData name="Ingrid Monteiro" userId="4f1f53ea42604cf1" providerId="LiveId" clId="{7099D654-AD57-4755-BF26-09BDBA536542}" dt="2020-02-16T02:33:25.479" v="101"/>
        <pc:sldMkLst>
          <pc:docMk/>
          <pc:sldMk cId="3236468371" sldId="317"/>
        </pc:sldMkLst>
      </pc:sldChg>
      <pc:sldChg chg="del">
        <pc:chgData name="Ingrid Monteiro" userId="4f1f53ea42604cf1" providerId="LiveId" clId="{7099D654-AD57-4755-BF26-09BDBA536542}" dt="2020-02-16T02:12:24.656" v="2" actId="47"/>
        <pc:sldMkLst>
          <pc:docMk/>
          <pc:sldMk cId="3476716535" sldId="318"/>
        </pc:sldMkLst>
      </pc:sldChg>
      <pc:sldChg chg="del">
        <pc:chgData name="Ingrid Monteiro" userId="4f1f53ea42604cf1" providerId="LiveId" clId="{7099D654-AD57-4755-BF26-09BDBA536542}" dt="2020-02-16T02:12:24.656" v="2" actId="47"/>
        <pc:sldMkLst>
          <pc:docMk/>
          <pc:sldMk cId="3810661325" sldId="319"/>
        </pc:sldMkLst>
      </pc:sldChg>
      <pc:sldChg chg="del">
        <pc:chgData name="Ingrid Monteiro" userId="4f1f53ea42604cf1" providerId="LiveId" clId="{7099D654-AD57-4755-BF26-09BDBA536542}" dt="2020-02-16T02:12:24.656" v="2" actId="47"/>
        <pc:sldMkLst>
          <pc:docMk/>
          <pc:sldMk cId="2288186297" sldId="320"/>
        </pc:sldMkLst>
      </pc:sldChg>
      <pc:sldChg chg="del">
        <pc:chgData name="Ingrid Monteiro" userId="4f1f53ea42604cf1" providerId="LiveId" clId="{7099D654-AD57-4755-BF26-09BDBA536542}" dt="2020-02-16T02:12:24.656" v="2" actId="47"/>
        <pc:sldMkLst>
          <pc:docMk/>
          <pc:sldMk cId="3438892571" sldId="321"/>
        </pc:sldMkLst>
      </pc:sldChg>
      <pc:sldChg chg="del">
        <pc:chgData name="Ingrid Monteiro" userId="4f1f53ea42604cf1" providerId="LiveId" clId="{7099D654-AD57-4755-BF26-09BDBA536542}" dt="2020-02-16T02:12:24.656" v="2" actId="47"/>
        <pc:sldMkLst>
          <pc:docMk/>
          <pc:sldMk cId="3764218956" sldId="322"/>
        </pc:sldMkLst>
      </pc:sldChg>
      <pc:sldChg chg="del">
        <pc:chgData name="Ingrid Monteiro" userId="4f1f53ea42604cf1" providerId="LiveId" clId="{7099D654-AD57-4755-BF26-09BDBA536542}" dt="2020-02-16T02:12:11.583" v="1" actId="47"/>
        <pc:sldMkLst>
          <pc:docMk/>
          <pc:sldMk cId="879252753" sldId="323"/>
        </pc:sldMkLst>
      </pc:sldChg>
      <pc:sldChg chg="del">
        <pc:chgData name="Ingrid Monteiro" userId="4f1f53ea42604cf1" providerId="LiveId" clId="{7099D654-AD57-4755-BF26-09BDBA536542}" dt="2020-02-16T02:12:50.177" v="3" actId="47"/>
        <pc:sldMkLst>
          <pc:docMk/>
          <pc:sldMk cId="2197682680" sldId="326"/>
        </pc:sldMkLst>
      </pc:sldChg>
      <pc:sldChg chg="delSp del">
        <pc:chgData name="Ingrid Monteiro" userId="4f1f53ea42604cf1" providerId="LiveId" clId="{7099D654-AD57-4755-BF26-09BDBA536542}" dt="2020-02-16T02:19:02.002" v="16" actId="47"/>
        <pc:sldMkLst>
          <pc:docMk/>
          <pc:sldMk cId="2094225268" sldId="339"/>
        </pc:sldMkLst>
        <pc:picChg chg="del">
          <ac:chgData name="Ingrid Monteiro" userId="4f1f53ea42604cf1" providerId="LiveId" clId="{7099D654-AD57-4755-BF26-09BDBA536542}" dt="2020-02-16T02:18:43.503" v="10" actId="21"/>
          <ac:picMkLst>
            <pc:docMk/>
            <pc:sldMk cId="2094225268" sldId="339"/>
            <ac:picMk id="4098" creationId="{00000000-0000-0000-0000-000000000000}"/>
          </ac:picMkLst>
        </pc:picChg>
      </pc:sldChg>
      <pc:sldChg chg="del">
        <pc:chgData name="Ingrid Monteiro" userId="4f1f53ea42604cf1" providerId="LiveId" clId="{7099D654-AD57-4755-BF26-09BDBA536542}" dt="2020-02-16T02:13:12.090" v="4" actId="47"/>
        <pc:sldMkLst>
          <pc:docMk/>
          <pc:sldMk cId="2766949938" sldId="347"/>
        </pc:sldMkLst>
      </pc:sldChg>
      <pc:sldChg chg="ord">
        <pc:chgData name="Ingrid Monteiro" userId="4f1f53ea42604cf1" providerId="LiveId" clId="{7099D654-AD57-4755-BF26-09BDBA536542}" dt="2020-02-16T02:32:21.252" v="98"/>
        <pc:sldMkLst>
          <pc:docMk/>
          <pc:sldMk cId="11613886" sldId="350"/>
        </pc:sldMkLst>
      </pc:sldChg>
      <pc:sldChg chg="addSp delSp modSp">
        <pc:chgData name="Ingrid Monteiro" userId="4f1f53ea42604cf1" providerId="LiveId" clId="{7099D654-AD57-4755-BF26-09BDBA536542}" dt="2020-02-16T02:31:14.861" v="96" actId="20577"/>
        <pc:sldMkLst>
          <pc:docMk/>
          <pc:sldMk cId="3858366806" sldId="352"/>
        </pc:sldMkLst>
        <pc:spChg chg="del mod">
          <ac:chgData name="Ingrid Monteiro" userId="4f1f53ea42604cf1" providerId="LiveId" clId="{7099D654-AD57-4755-BF26-09BDBA536542}" dt="2020-02-16T02:30:26.574" v="60" actId="478"/>
          <ac:spMkLst>
            <pc:docMk/>
            <pc:sldMk cId="3858366806" sldId="352"/>
            <ac:spMk id="2" creationId="{06C70AD8-E90F-40B0-9B86-7EC9E1B087EA}"/>
          </ac:spMkLst>
        </pc:spChg>
        <pc:spChg chg="add mod">
          <ac:chgData name="Ingrid Monteiro" userId="4f1f53ea42604cf1" providerId="LiveId" clId="{7099D654-AD57-4755-BF26-09BDBA536542}" dt="2020-02-16T02:28:29.662" v="19" actId="478"/>
          <ac:spMkLst>
            <pc:docMk/>
            <pc:sldMk cId="3858366806" sldId="352"/>
            <ac:spMk id="3" creationId="{91322648-6446-4E86-9047-A2898BF7BC06}"/>
          </ac:spMkLst>
        </pc:spChg>
        <pc:spChg chg="add mod">
          <ac:chgData name="Ingrid Monteiro" userId="4f1f53ea42604cf1" providerId="LiveId" clId="{7099D654-AD57-4755-BF26-09BDBA536542}" dt="2020-02-16T02:31:14.861" v="96" actId="20577"/>
          <ac:spMkLst>
            <pc:docMk/>
            <pc:sldMk cId="3858366806" sldId="352"/>
            <ac:spMk id="6" creationId="{A2891C76-4022-4E87-91D2-05FD2157ED67}"/>
          </ac:spMkLst>
        </pc:spChg>
        <pc:picChg chg="del mod">
          <ac:chgData name="Ingrid Monteiro" userId="4f1f53ea42604cf1" providerId="LiveId" clId="{7099D654-AD57-4755-BF26-09BDBA536542}" dt="2020-02-16T02:28:29.662" v="19" actId="478"/>
          <ac:picMkLst>
            <pc:docMk/>
            <pc:sldMk cId="3858366806" sldId="352"/>
            <ac:picMk id="7" creationId="{F0702D14-00DF-49B0-9829-955A40512FA6}"/>
          </ac:picMkLst>
        </pc:picChg>
        <pc:picChg chg="add del">
          <ac:chgData name="Ingrid Monteiro" userId="4f1f53ea42604cf1" providerId="LiveId" clId="{7099D654-AD57-4755-BF26-09BDBA536542}" dt="2020-02-16T02:28:45.967" v="21" actId="478"/>
          <ac:picMkLst>
            <pc:docMk/>
            <pc:sldMk cId="3858366806" sldId="352"/>
            <ac:picMk id="1026" creationId="{8A385F81-1EF8-43A3-988D-0D6E169BE246}"/>
          </ac:picMkLst>
        </pc:picChg>
        <pc:picChg chg="add del">
          <ac:chgData name="Ingrid Monteiro" userId="4f1f53ea42604cf1" providerId="LiveId" clId="{7099D654-AD57-4755-BF26-09BDBA536542}" dt="2020-02-16T02:28:50.926" v="23" actId="478"/>
          <ac:picMkLst>
            <pc:docMk/>
            <pc:sldMk cId="3858366806" sldId="352"/>
            <ac:picMk id="1028" creationId="{69F0B6D6-F0BD-45A0-A93E-F4B5C6E6D7ED}"/>
          </ac:picMkLst>
        </pc:picChg>
        <pc:picChg chg="add mod">
          <ac:chgData name="Ingrid Monteiro" userId="4f1f53ea42604cf1" providerId="LiveId" clId="{7099D654-AD57-4755-BF26-09BDBA536542}" dt="2020-02-16T02:31:04.791" v="66" actId="1076"/>
          <ac:picMkLst>
            <pc:docMk/>
            <pc:sldMk cId="3858366806" sldId="352"/>
            <ac:picMk id="1030" creationId="{C80AD518-25D6-45FB-A70C-50E90B014ADC}"/>
          </ac:picMkLst>
        </pc:picChg>
        <pc:picChg chg="add del">
          <ac:chgData name="Ingrid Monteiro" userId="4f1f53ea42604cf1" providerId="LiveId" clId="{7099D654-AD57-4755-BF26-09BDBA536542}" dt="2020-02-16T02:30:26.574" v="60" actId="478"/>
          <ac:picMkLst>
            <pc:docMk/>
            <pc:sldMk cId="3858366806" sldId="352"/>
            <ac:picMk id="1032" creationId="{F1C69C7C-9EE5-4BCF-A60E-35C740D27DA0}"/>
          </ac:picMkLst>
        </pc:picChg>
        <pc:picChg chg="add mod">
          <ac:chgData name="Ingrid Monteiro" userId="4f1f53ea42604cf1" providerId="LiveId" clId="{7099D654-AD57-4755-BF26-09BDBA536542}" dt="2020-02-16T02:31:04.791" v="66" actId="1076"/>
          <ac:picMkLst>
            <pc:docMk/>
            <pc:sldMk cId="3858366806" sldId="352"/>
            <ac:picMk id="1034" creationId="{172A39DF-FC5F-47C0-80C2-529AEB0BAC0C}"/>
          </ac:picMkLst>
        </pc:picChg>
      </pc:sldChg>
      <pc:sldChg chg="modSp">
        <pc:chgData name="Ingrid Monteiro" userId="4f1f53ea42604cf1" providerId="LiveId" clId="{7099D654-AD57-4755-BF26-09BDBA536542}" dt="2020-02-16T02:32:59.027" v="99"/>
        <pc:sldMkLst>
          <pc:docMk/>
          <pc:sldMk cId="2675523690" sldId="353"/>
        </pc:sldMkLst>
        <pc:picChg chg="mod">
          <ac:chgData name="Ingrid Monteiro" userId="4f1f53ea42604cf1" providerId="LiveId" clId="{7099D654-AD57-4755-BF26-09BDBA536542}" dt="2020-02-16T02:32:59.027" v="99"/>
          <ac:picMkLst>
            <pc:docMk/>
            <pc:sldMk cId="2675523690" sldId="353"/>
            <ac:picMk id="6" creationId="{68153EBE-3DD2-4825-9851-B2F3D096C197}"/>
          </ac:picMkLst>
        </pc:picChg>
      </pc:sldChg>
      <pc:sldChg chg="addSp modSp add">
        <pc:chgData name="Ingrid Monteiro" userId="4f1f53ea42604cf1" providerId="LiveId" clId="{7099D654-AD57-4755-BF26-09BDBA536542}" dt="2020-02-16T02:33:36.804" v="102" actId="1076"/>
        <pc:sldMkLst>
          <pc:docMk/>
          <pc:sldMk cId="4082072890" sldId="354"/>
        </pc:sldMkLst>
        <pc:picChg chg="add mod">
          <ac:chgData name="Ingrid Monteiro" userId="4f1f53ea42604cf1" providerId="LiveId" clId="{7099D654-AD57-4755-BF26-09BDBA536542}" dt="2020-02-16T02:33:36.804" v="102" actId="1076"/>
          <ac:picMkLst>
            <pc:docMk/>
            <pc:sldMk cId="4082072890" sldId="354"/>
            <ac:picMk id="6" creationId="{2A638F00-9425-41C0-8A3D-683C506A7308}"/>
          </ac:picMkLst>
        </pc:picChg>
      </pc:sldChg>
      <pc:sldChg chg="addSp modSp add">
        <pc:chgData name="Ingrid Monteiro" userId="4f1f53ea42604cf1" providerId="LiveId" clId="{7099D654-AD57-4755-BF26-09BDBA536542}" dt="2020-02-16T02:18:57.892" v="15" actId="1076"/>
        <pc:sldMkLst>
          <pc:docMk/>
          <pc:sldMk cId="3886604893" sldId="355"/>
        </pc:sldMkLst>
        <pc:spChg chg="mod">
          <ac:chgData name="Ingrid Monteiro" userId="4f1f53ea42604cf1" providerId="LiveId" clId="{7099D654-AD57-4755-BF26-09BDBA536542}" dt="2020-02-16T02:18:40.439" v="9"/>
          <ac:spMkLst>
            <pc:docMk/>
            <pc:sldMk cId="3886604893" sldId="355"/>
            <ac:spMk id="2" creationId="{406746DD-D5B7-413C-BCBD-9574E53EE1EC}"/>
          </ac:spMkLst>
        </pc:spChg>
        <pc:spChg chg="mod">
          <ac:chgData name="Ingrid Monteiro" userId="4f1f53ea42604cf1" providerId="LiveId" clId="{7099D654-AD57-4755-BF26-09BDBA536542}" dt="2020-02-16T02:18:56.299" v="14" actId="14100"/>
          <ac:spMkLst>
            <pc:docMk/>
            <pc:sldMk cId="3886604893" sldId="355"/>
            <ac:spMk id="3" creationId="{8A2A1CB3-93C8-4F48-8E10-7FC813927306}"/>
          </ac:spMkLst>
        </pc:spChg>
        <pc:picChg chg="add mod">
          <ac:chgData name="Ingrid Monteiro" userId="4f1f53ea42604cf1" providerId="LiveId" clId="{7099D654-AD57-4755-BF26-09BDBA536542}" dt="2020-02-16T02:18:57.892" v="15" actId="1076"/>
          <ac:picMkLst>
            <pc:docMk/>
            <pc:sldMk cId="3886604893" sldId="355"/>
            <ac:picMk id="6" creationId="{2C6F13DF-10B8-4D1B-8BA2-5C5ECD5A2136}"/>
          </ac:picMkLst>
        </pc:picChg>
      </pc:sldChg>
    </pc:docChg>
  </pc:docChgLst>
  <pc:docChgLst>
    <pc:chgData name="Ingrid Monteiro" userId="4f1f53ea42604cf1" providerId="LiveId" clId="{A343DCBC-D160-4D7A-ADF0-4B8F91B04A39}"/>
    <pc:docChg chg="undo custSel addSld delSld modSld">
      <pc:chgData name="Ingrid Monteiro" userId="4f1f53ea42604cf1" providerId="LiveId" clId="{A343DCBC-D160-4D7A-ADF0-4B8F91B04A39}" dt="2023-03-13T21:20:11.281" v="616" actId="47"/>
      <pc:docMkLst>
        <pc:docMk/>
      </pc:docMkLst>
      <pc:sldChg chg="addSp modSp mod">
        <pc:chgData name="Ingrid Monteiro" userId="4f1f53ea42604cf1" providerId="LiveId" clId="{A343DCBC-D160-4D7A-ADF0-4B8F91B04A39}" dt="2023-03-11T17:33:32.048" v="295" actId="1076"/>
        <pc:sldMkLst>
          <pc:docMk/>
          <pc:sldMk cId="2003191120" sldId="307"/>
        </pc:sldMkLst>
        <pc:spChg chg="mod">
          <ac:chgData name="Ingrid Monteiro" userId="4f1f53ea42604cf1" providerId="LiveId" clId="{A343DCBC-D160-4D7A-ADF0-4B8F91B04A39}" dt="2023-03-11T17:33:10.998" v="291"/>
          <ac:spMkLst>
            <pc:docMk/>
            <pc:sldMk cId="2003191120" sldId="307"/>
            <ac:spMk id="2" creationId="{00000000-0000-0000-0000-000000000000}"/>
          </ac:spMkLst>
        </pc:spChg>
        <pc:spChg chg="mod">
          <ac:chgData name="Ingrid Monteiro" userId="4f1f53ea42604cf1" providerId="LiveId" clId="{A343DCBC-D160-4D7A-ADF0-4B8F91B04A39}" dt="2023-03-11T17:33:08.447" v="290" actId="21"/>
          <ac:spMkLst>
            <pc:docMk/>
            <pc:sldMk cId="2003191120" sldId="307"/>
            <ac:spMk id="3" creationId="{00000000-0000-0000-0000-000000000000}"/>
          </ac:spMkLst>
        </pc:spChg>
        <pc:graphicFrameChg chg="add mod modGraphic">
          <ac:chgData name="Ingrid Monteiro" userId="4f1f53ea42604cf1" providerId="LiveId" clId="{A343DCBC-D160-4D7A-ADF0-4B8F91B04A39}" dt="2023-03-11T17:33:32.048" v="295" actId="1076"/>
          <ac:graphicFrameMkLst>
            <pc:docMk/>
            <pc:sldMk cId="2003191120" sldId="307"/>
            <ac:graphicFrameMk id="4" creationId="{CA23C7A2-66A4-8D89-C62F-E3D111E0B290}"/>
          </ac:graphicFrameMkLst>
        </pc:graphicFrameChg>
      </pc:sldChg>
      <pc:sldChg chg="modSp mod modNotesTx">
        <pc:chgData name="Ingrid Monteiro" userId="4f1f53ea42604cf1" providerId="LiveId" clId="{A343DCBC-D160-4D7A-ADF0-4B8F91B04A39}" dt="2023-03-13T18:07:11.653" v="558" actId="6549"/>
        <pc:sldMkLst>
          <pc:docMk/>
          <pc:sldMk cId="3236468371" sldId="317"/>
        </pc:sldMkLst>
        <pc:spChg chg="mod">
          <ac:chgData name="Ingrid Monteiro" userId="4f1f53ea42604cf1" providerId="LiveId" clId="{A343DCBC-D160-4D7A-ADF0-4B8F91B04A39}" dt="2023-03-11T17:50:08.966" v="394" actId="20577"/>
          <ac:spMkLst>
            <pc:docMk/>
            <pc:sldMk cId="3236468371" sldId="317"/>
            <ac:spMk id="2" creationId="{00000000-0000-0000-0000-000000000000}"/>
          </ac:spMkLst>
        </pc:spChg>
        <pc:spChg chg="mod">
          <ac:chgData name="Ingrid Monteiro" userId="4f1f53ea42604cf1" providerId="LiveId" clId="{A343DCBC-D160-4D7A-ADF0-4B8F91B04A39}" dt="2023-03-13T18:04:09.403" v="532" actId="21"/>
          <ac:spMkLst>
            <pc:docMk/>
            <pc:sldMk cId="3236468371" sldId="317"/>
            <ac:spMk id="3" creationId="{00000000-0000-0000-0000-000000000000}"/>
          </ac:spMkLst>
        </pc:spChg>
      </pc:sldChg>
      <pc:sldChg chg="modSp mod">
        <pc:chgData name="Ingrid Monteiro" userId="4f1f53ea42604cf1" providerId="LiveId" clId="{A343DCBC-D160-4D7A-ADF0-4B8F91B04A39}" dt="2023-03-11T17:57:24.389" v="525" actId="20577"/>
        <pc:sldMkLst>
          <pc:docMk/>
          <pc:sldMk cId="2691970535" sldId="324"/>
        </pc:sldMkLst>
        <pc:spChg chg="mod">
          <ac:chgData name="Ingrid Monteiro" userId="4f1f53ea42604cf1" providerId="LiveId" clId="{A343DCBC-D160-4D7A-ADF0-4B8F91B04A39}" dt="2023-03-11T17:57:24.389" v="525" actId="20577"/>
          <ac:spMkLst>
            <pc:docMk/>
            <pc:sldMk cId="2691970535" sldId="324"/>
            <ac:spMk id="3" creationId="{00000000-0000-0000-0000-000000000000}"/>
          </ac:spMkLst>
        </pc:spChg>
      </pc:sldChg>
      <pc:sldChg chg="addSp delSp modSp mod">
        <pc:chgData name="Ingrid Monteiro" userId="4f1f53ea42604cf1" providerId="LiveId" clId="{A343DCBC-D160-4D7A-ADF0-4B8F91B04A39}" dt="2023-03-13T18:29:29.048" v="607" actId="20577"/>
        <pc:sldMkLst>
          <pc:docMk/>
          <pc:sldMk cId="3437428601" sldId="348"/>
        </pc:sldMkLst>
        <pc:spChg chg="mod">
          <ac:chgData name="Ingrid Monteiro" userId="4f1f53ea42604cf1" providerId="LiveId" clId="{A343DCBC-D160-4D7A-ADF0-4B8F91B04A39}" dt="2023-03-13T18:29:29.048" v="607" actId="20577"/>
          <ac:spMkLst>
            <pc:docMk/>
            <pc:sldMk cId="3437428601" sldId="348"/>
            <ac:spMk id="3" creationId="{7404612D-AFF5-48B7-8A33-B1AC58BADA72}"/>
          </ac:spMkLst>
        </pc:spChg>
        <pc:picChg chg="del mod">
          <ac:chgData name="Ingrid Monteiro" userId="4f1f53ea42604cf1" providerId="LiveId" clId="{A343DCBC-D160-4D7A-ADF0-4B8F91B04A39}" dt="2023-03-13T18:28:49.908" v="584" actId="478"/>
          <ac:picMkLst>
            <pc:docMk/>
            <pc:sldMk cId="3437428601" sldId="348"/>
            <ac:picMk id="7" creationId="{E8E077EE-FA94-4543-B6F0-1D383586F76E}"/>
          </ac:picMkLst>
        </pc:picChg>
        <pc:picChg chg="add mod">
          <ac:chgData name="Ingrid Monteiro" userId="4f1f53ea42604cf1" providerId="LiveId" clId="{A343DCBC-D160-4D7A-ADF0-4B8F91B04A39}" dt="2023-03-13T18:29:27.185" v="606" actId="1076"/>
          <ac:picMkLst>
            <pc:docMk/>
            <pc:sldMk cId="3437428601" sldId="348"/>
            <ac:picMk id="8" creationId="{CF1D9B18-BC9A-ECB6-5A62-B697F4F20456}"/>
          </ac:picMkLst>
        </pc:picChg>
      </pc:sldChg>
      <pc:sldChg chg="addSp delSp modSp del mod">
        <pc:chgData name="Ingrid Monteiro" userId="4f1f53ea42604cf1" providerId="LiveId" clId="{A343DCBC-D160-4D7A-ADF0-4B8F91B04A39}" dt="2023-03-11T12:57:19.775" v="9" actId="2696"/>
        <pc:sldMkLst>
          <pc:docMk/>
          <pc:sldMk cId="3858366806" sldId="352"/>
        </pc:sldMkLst>
        <pc:picChg chg="add mod">
          <ac:chgData name="Ingrid Monteiro" userId="4f1f53ea42604cf1" providerId="LiveId" clId="{A343DCBC-D160-4D7A-ADF0-4B8F91B04A39}" dt="2023-03-11T12:53:57.244" v="8" actId="1076"/>
          <ac:picMkLst>
            <pc:docMk/>
            <pc:sldMk cId="3858366806" sldId="352"/>
            <ac:picMk id="2" creationId="{6BE1E2FD-8292-BEF7-8BEF-B15CB876F5F5}"/>
          </ac:picMkLst>
        </pc:picChg>
        <pc:picChg chg="del">
          <ac:chgData name="Ingrid Monteiro" userId="4f1f53ea42604cf1" providerId="LiveId" clId="{A343DCBC-D160-4D7A-ADF0-4B8F91B04A39}" dt="2023-03-11T12:53:52.941" v="6" actId="478"/>
          <ac:picMkLst>
            <pc:docMk/>
            <pc:sldMk cId="3858366806" sldId="352"/>
            <ac:picMk id="1034" creationId="{172A39DF-FC5F-47C0-80C2-529AEB0BAC0C}"/>
          </ac:picMkLst>
        </pc:picChg>
      </pc:sldChg>
      <pc:sldChg chg="del">
        <pc:chgData name="Ingrid Monteiro" userId="4f1f53ea42604cf1" providerId="LiveId" clId="{A343DCBC-D160-4D7A-ADF0-4B8F91B04A39}" dt="2023-03-11T17:46:36.165" v="299" actId="47"/>
        <pc:sldMkLst>
          <pc:docMk/>
          <pc:sldMk cId="2675523690" sldId="353"/>
        </pc:sldMkLst>
      </pc:sldChg>
      <pc:sldChg chg="addSp delSp modSp del mod">
        <pc:chgData name="Ingrid Monteiro" userId="4f1f53ea42604cf1" providerId="LiveId" clId="{A343DCBC-D160-4D7A-ADF0-4B8F91B04A39}" dt="2023-03-11T12:57:19.775" v="9" actId="2696"/>
        <pc:sldMkLst>
          <pc:docMk/>
          <pc:sldMk cId="880171771" sldId="356"/>
        </pc:sldMkLst>
        <pc:picChg chg="add del mod modCrop">
          <ac:chgData name="Ingrid Monteiro" userId="4f1f53ea42604cf1" providerId="LiveId" clId="{A343DCBC-D160-4D7A-ADF0-4B8F91B04A39}" dt="2023-03-11T12:53:49.790" v="5" actId="21"/>
          <ac:picMkLst>
            <pc:docMk/>
            <pc:sldMk cId="880171771" sldId="356"/>
            <ac:picMk id="6" creationId="{14D9CDD5-509C-9740-1D37-F84536CDD153}"/>
          </ac:picMkLst>
        </pc:picChg>
      </pc:sldChg>
      <pc:sldChg chg="modSp new del mod">
        <pc:chgData name="Ingrid Monteiro" userId="4f1f53ea42604cf1" providerId="LiveId" clId="{A343DCBC-D160-4D7A-ADF0-4B8F91B04A39}" dt="2023-03-13T21:20:11.281" v="616" actId="47"/>
        <pc:sldMkLst>
          <pc:docMk/>
          <pc:sldMk cId="3980145830" sldId="361"/>
        </pc:sldMkLst>
        <pc:spChg chg="mod">
          <ac:chgData name="Ingrid Monteiro" userId="4f1f53ea42604cf1" providerId="LiveId" clId="{A343DCBC-D160-4D7A-ADF0-4B8F91B04A39}" dt="2023-03-11T13:00:09.852" v="14"/>
          <ac:spMkLst>
            <pc:docMk/>
            <pc:sldMk cId="3980145830" sldId="361"/>
            <ac:spMk id="2" creationId="{D6666254-980E-DE7E-51C5-74D051BEC753}"/>
          </ac:spMkLst>
        </pc:spChg>
      </pc:sldChg>
      <pc:sldChg chg="addSp delSp modSp new del mod">
        <pc:chgData name="Ingrid Monteiro" userId="4f1f53ea42604cf1" providerId="LiveId" clId="{A343DCBC-D160-4D7A-ADF0-4B8F91B04A39}" dt="2023-03-11T17:33:55.725" v="297" actId="47"/>
        <pc:sldMkLst>
          <pc:docMk/>
          <pc:sldMk cId="2044845940" sldId="362"/>
        </pc:sldMkLst>
        <pc:spChg chg="mod">
          <ac:chgData name="Ingrid Monteiro" userId="4f1f53ea42604cf1" providerId="LiveId" clId="{A343DCBC-D160-4D7A-ADF0-4B8F91B04A39}" dt="2023-03-11T13:05:29.566" v="20" actId="20577"/>
          <ac:spMkLst>
            <pc:docMk/>
            <pc:sldMk cId="2044845940" sldId="362"/>
            <ac:spMk id="2" creationId="{AADCA6A0-5FC5-A5D2-F1AB-596E01D2E6ED}"/>
          </ac:spMkLst>
        </pc:spChg>
        <pc:spChg chg="del">
          <ac:chgData name="Ingrid Monteiro" userId="4f1f53ea42604cf1" providerId="LiveId" clId="{A343DCBC-D160-4D7A-ADF0-4B8F91B04A39}" dt="2023-03-11T13:06:26.108" v="21" actId="3680"/>
          <ac:spMkLst>
            <pc:docMk/>
            <pc:sldMk cId="2044845940" sldId="362"/>
            <ac:spMk id="3" creationId="{4632132F-B5C8-B37A-1F06-CC75CCC5D479}"/>
          </ac:spMkLst>
        </pc:spChg>
        <pc:graphicFrameChg chg="add mod ord modGraphic">
          <ac:chgData name="Ingrid Monteiro" userId="4f1f53ea42604cf1" providerId="LiveId" clId="{A343DCBC-D160-4D7A-ADF0-4B8F91B04A39}" dt="2023-03-11T13:08:26.505" v="97" actId="20577"/>
          <ac:graphicFrameMkLst>
            <pc:docMk/>
            <pc:sldMk cId="2044845940" sldId="362"/>
            <ac:graphicFrameMk id="6" creationId="{F8C808EC-607D-F6E8-D209-7ABD699A60AB}"/>
          </ac:graphicFrameMkLst>
        </pc:graphicFrameChg>
      </pc:sldChg>
      <pc:sldChg chg="addSp modSp new mod">
        <pc:chgData name="Ingrid Monteiro" userId="4f1f53ea42604cf1" providerId="LiveId" clId="{A343DCBC-D160-4D7A-ADF0-4B8F91B04A39}" dt="2023-03-13T18:30:33.962" v="615" actId="1076"/>
        <pc:sldMkLst>
          <pc:docMk/>
          <pc:sldMk cId="2295773603" sldId="362"/>
        </pc:sldMkLst>
        <pc:spChg chg="mod">
          <ac:chgData name="Ingrid Monteiro" userId="4f1f53ea42604cf1" providerId="LiveId" clId="{A343DCBC-D160-4D7A-ADF0-4B8F91B04A39}" dt="2023-03-13T18:30:23.547" v="611"/>
          <ac:spMkLst>
            <pc:docMk/>
            <pc:sldMk cId="2295773603" sldId="362"/>
            <ac:spMk id="3" creationId="{DFAF9B02-D4E2-A3B7-E795-430BA9CB0C21}"/>
          </ac:spMkLst>
        </pc:spChg>
        <pc:spChg chg="add mod">
          <ac:chgData name="Ingrid Monteiro" userId="4f1f53ea42604cf1" providerId="LiveId" clId="{A343DCBC-D160-4D7A-ADF0-4B8F91B04A39}" dt="2023-03-13T18:30:33.962" v="615" actId="1076"/>
          <ac:spMkLst>
            <pc:docMk/>
            <pc:sldMk cId="2295773603" sldId="362"/>
            <ac:spMk id="8" creationId="{4662F5C7-3853-7721-D01F-8BDBA13117C2}"/>
          </ac:spMkLst>
        </pc:spChg>
        <pc:picChg chg="add mod">
          <ac:chgData name="Ingrid Monteiro" userId="4f1f53ea42604cf1" providerId="LiveId" clId="{A343DCBC-D160-4D7A-ADF0-4B8F91B04A39}" dt="2023-03-11T17:48:59.593" v="358" actId="14100"/>
          <ac:picMkLst>
            <pc:docMk/>
            <pc:sldMk cId="2295773603" sldId="362"/>
            <ac:picMk id="7" creationId="{9A93A6E0-DFB4-E759-BEA0-331B45C4253D}"/>
          </ac:picMkLst>
        </pc:picChg>
      </pc:sldChg>
      <pc:sldChg chg="addSp modSp new mod">
        <pc:chgData name="Ingrid Monteiro" userId="4f1f53ea42604cf1" providerId="LiveId" clId="{A343DCBC-D160-4D7A-ADF0-4B8F91B04A39}" dt="2023-03-13T18:08:59.734" v="583" actId="115"/>
        <pc:sldMkLst>
          <pc:docMk/>
          <pc:sldMk cId="322755699" sldId="363"/>
        </pc:sldMkLst>
        <pc:spChg chg="add mod">
          <ac:chgData name="Ingrid Monteiro" userId="4f1f53ea42604cf1" providerId="LiveId" clId="{A343DCBC-D160-4D7A-ADF0-4B8F91B04A39}" dt="2023-03-13T18:08:59.734" v="583" actId="115"/>
          <ac:spMkLst>
            <pc:docMk/>
            <pc:sldMk cId="322755699" sldId="363"/>
            <ac:spMk id="7" creationId="{61001318-932E-4381-C60A-5A91AC000C33}"/>
          </ac:spMkLst>
        </pc:spChg>
        <pc:picChg chg="add mod">
          <ac:chgData name="Ingrid Monteiro" userId="4f1f53ea42604cf1" providerId="LiveId" clId="{A343DCBC-D160-4D7A-ADF0-4B8F91B04A39}" dt="2023-03-13T18:06:45.464" v="555" actId="1076"/>
          <ac:picMkLst>
            <pc:docMk/>
            <pc:sldMk cId="322755699" sldId="363"/>
            <ac:picMk id="1026" creationId="{060CC586-048E-5ED9-70E3-BBEE6C0DC9F7}"/>
          </ac:picMkLst>
        </pc:picChg>
      </pc:sldChg>
      <pc:sldChg chg="addSp delSp modSp new del mod">
        <pc:chgData name="Ingrid Monteiro" userId="4f1f53ea42604cf1" providerId="LiveId" clId="{A343DCBC-D160-4D7A-ADF0-4B8F91B04A39}" dt="2023-03-11T17:33:41.037" v="296" actId="47"/>
        <pc:sldMkLst>
          <pc:docMk/>
          <pc:sldMk cId="682300811" sldId="363"/>
        </pc:sldMkLst>
        <pc:spChg chg="del">
          <ac:chgData name="Ingrid Monteiro" userId="4f1f53ea42604cf1" providerId="LiveId" clId="{A343DCBC-D160-4D7A-ADF0-4B8F91B04A39}" dt="2023-03-11T17:15:20.336" v="99" actId="1032"/>
          <ac:spMkLst>
            <pc:docMk/>
            <pc:sldMk cId="682300811" sldId="363"/>
            <ac:spMk id="3" creationId="{05F18D5A-4771-3300-0343-1AA1A0EB62F9}"/>
          </ac:spMkLst>
        </pc:spChg>
        <pc:graphicFrameChg chg="add mod modGraphic">
          <ac:chgData name="Ingrid Monteiro" userId="4f1f53ea42604cf1" providerId="LiveId" clId="{A343DCBC-D160-4D7A-ADF0-4B8F91B04A39}" dt="2023-03-11T17:26:53.338" v="235" actId="20577"/>
          <ac:graphicFrameMkLst>
            <pc:docMk/>
            <pc:sldMk cId="682300811" sldId="363"/>
            <ac:graphicFrameMk id="6" creationId="{B33A8AF4-BC07-37E2-AA6E-ADEE06025829}"/>
          </ac:graphicFrameMkLst>
        </pc:graphicFrameChg>
      </pc:sldChg>
    </pc:docChg>
  </pc:docChgLst>
  <pc:docChgLst>
    <pc:chgData name="Ingrid Monteiro" userId="4f1f53ea42604cf1" providerId="LiveId" clId="{86F15D92-8B62-45F3-A40C-F9545AABF739}"/>
    <pc:docChg chg="undo custSel addSld delSld modSld sldOrd">
      <pc:chgData name="Ingrid Monteiro" userId="4f1f53ea42604cf1" providerId="LiveId" clId="{86F15D92-8B62-45F3-A40C-F9545AABF739}" dt="2022-03-17T18:05:19.375" v="174" actId="20577"/>
      <pc:docMkLst>
        <pc:docMk/>
      </pc:docMkLst>
      <pc:sldChg chg="modSp mod">
        <pc:chgData name="Ingrid Monteiro" userId="4f1f53ea42604cf1" providerId="LiveId" clId="{86F15D92-8B62-45F3-A40C-F9545AABF739}" dt="2022-03-15T20:46:31.234" v="11" actId="3626"/>
        <pc:sldMkLst>
          <pc:docMk/>
          <pc:sldMk cId="3858366806" sldId="352"/>
        </pc:sldMkLst>
        <pc:spChg chg="mod">
          <ac:chgData name="Ingrid Monteiro" userId="4f1f53ea42604cf1" providerId="LiveId" clId="{86F15D92-8B62-45F3-A40C-F9545AABF739}" dt="2022-03-15T20:46:31.234" v="11" actId="3626"/>
          <ac:spMkLst>
            <pc:docMk/>
            <pc:sldMk cId="3858366806" sldId="352"/>
            <ac:spMk id="6" creationId="{A2891C76-4022-4E87-91D2-05FD2157ED67}"/>
          </ac:spMkLst>
        </pc:spChg>
      </pc:sldChg>
      <pc:sldChg chg="addSp delSp modSp">
        <pc:chgData name="Ingrid Monteiro" userId="4f1f53ea42604cf1" providerId="LiveId" clId="{86F15D92-8B62-45F3-A40C-F9545AABF739}" dt="2022-03-15T20:47:47.401" v="15" actId="1076"/>
        <pc:sldMkLst>
          <pc:docMk/>
          <pc:sldMk cId="3886604893" sldId="355"/>
        </pc:sldMkLst>
        <pc:picChg chg="del">
          <ac:chgData name="Ingrid Monteiro" userId="4f1f53ea42604cf1" providerId="LiveId" clId="{86F15D92-8B62-45F3-A40C-F9545AABF739}" dt="2022-03-15T20:47:43.026" v="12" actId="478"/>
          <ac:picMkLst>
            <pc:docMk/>
            <pc:sldMk cId="3886604893" sldId="355"/>
            <ac:picMk id="6" creationId="{2C6F13DF-10B8-4D1B-8BA2-5C5ECD5A2136}"/>
          </ac:picMkLst>
        </pc:picChg>
        <pc:picChg chg="add mod">
          <ac:chgData name="Ingrid Monteiro" userId="4f1f53ea42604cf1" providerId="LiveId" clId="{86F15D92-8B62-45F3-A40C-F9545AABF739}" dt="2022-03-15T20:47:47.401" v="15" actId="1076"/>
          <ac:picMkLst>
            <pc:docMk/>
            <pc:sldMk cId="3886604893" sldId="355"/>
            <ac:picMk id="7" creationId="{41767C57-31BA-4667-BD10-4EA916FB4BAC}"/>
          </ac:picMkLst>
        </pc:picChg>
      </pc:sldChg>
      <pc:sldChg chg="addSp delSp modSp new mod">
        <pc:chgData name="Ingrid Monteiro" userId="4f1f53ea42604cf1" providerId="LiveId" clId="{86F15D92-8B62-45F3-A40C-F9545AABF739}" dt="2022-03-15T20:46:26.545" v="10" actId="3626"/>
        <pc:sldMkLst>
          <pc:docMk/>
          <pc:sldMk cId="880171771" sldId="356"/>
        </pc:sldMkLst>
        <pc:spChg chg="mod">
          <ac:chgData name="Ingrid Monteiro" userId="4f1f53ea42604cf1" providerId="LiveId" clId="{86F15D92-8B62-45F3-A40C-F9545AABF739}" dt="2022-03-15T20:46:26.545" v="10" actId="3626"/>
          <ac:spMkLst>
            <pc:docMk/>
            <pc:sldMk cId="880171771" sldId="356"/>
            <ac:spMk id="2" creationId="{712BF60A-367B-4EFE-9488-A3FE23C4F799}"/>
          </ac:spMkLst>
        </pc:spChg>
        <pc:spChg chg="del">
          <ac:chgData name="Ingrid Monteiro" userId="4f1f53ea42604cf1" providerId="LiveId" clId="{86F15D92-8B62-45F3-A40C-F9545AABF739}" dt="2022-03-15T20:46:04.250" v="1" actId="931"/>
          <ac:spMkLst>
            <pc:docMk/>
            <pc:sldMk cId="880171771" sldId="356"/>
            <ac:spMk id="3" creationId="{6658B406-9471-4BF3-B87A-C3BF983614BD}"/>
          </ac:spMkLst>
        </pc:spChg>
        <pc:picChg chg="add mod">
          <ac:chgData name="Ingrid Monteiro" userId="4f1f53ea42604cf1" providerId="LiveId" clId="{86F15D92-8B62-45F3-A40C-F9545AABF739}" dt="2022-03-15T20:46:17.378" v="8" actId="1076"/>
          <ac:picMkLst>
            <pc:docMk/>
            <pc:sldMk cId="880171771" sldId="356"/>
            <ac:picMk id="7" creationId="{FBD49179-41E7-475E-8389-F85E51C71BB4}"/>
          </ac:picMkLst>
        </pc:picChg>
      </pc:sldChg>
      <pc:sldChg chg="addSp modSp new mod ord">
        <pc:chgData name="Ingrid Monteiro" userId="4f1f53ea42604cf1" providerId="LiveId" clId="{86F15D92-8B62-45F3-A40C-F9545AABF739}" dt="2022-03-15T20:49:05.157" v="46"/>
        <pc:sldMkLst>
          <pc:docMk/>
          <pc:sldMk cId="960834572" sldId="357"/>
        </pc:sldMkLst>
        <pc:spChg chg="mod">
          <ac:chgData name="Ingrid Monteiro" userId="4f1f53ea42604cf1" providerId="LiveId" clId="{86F15D92-8B62-45F3-A40C-F9545AABF739}" dt="2022-03-15T20:48:53.476" v="44" actId="20577"/>
          <ac:spMkLst>
            <pc:docMk/>
            <pc:sldMk cId="960834572" sldId="357"/>
            <ac:spMk id="2" creationId="{85C33A1E-8409-4C8D-A99E-4D87177C68E8}"/>
          </ac:spMkLst>
        </pc:spChg>
        <pc:picChg chg="add mod">
          <ac:chgData name="Ingrid Monteiro" userId="4f1f53ea42604cf1" providerId="LiveId" clId="{86F15D92-8B62-45F3-A40C-F9545AABF739}" dt="2022-03-15T20:48:52.315" v="43" actId="1076"/>
          <ac:picMkLst>
            <pc:docMk/>
            <pc:sldMk cId="960834572" sldId="357"/>
            <ac:picMk id="7" creationId="{78D10AE5-C916-4ADA-86CF-CEDA42453433}"/>
          </ac:picMkLst>
        </pc:picChg>
      </pc:sldChg>
      <pc:sldChg chg="modSp new mod">
        <pc:chgData name="Ingrid Monteiro" userId="4f1f53ea42604cf1" providerId="LiveId" clId="{86F15D92-8B62-45F3-A40C-F9545AABF739}" dt="2022-03-17T18:05:19.375" v="174" actId="20577"/>
        <pc:sldMkLst>
          <pc:docMk/>
          <pc:sldMk cId="3585753287" sldId="358"/>
        </pc:sldMkLst>
        <pc:spChg chg="mod">
          <ac:chgData name="Ingrid Monteiro" userId="4f1f53ea42604cf1" providerId="LiveId" clId="{86F15D92-8B62-45F3-A40C-F9545AABF739}" dt="2022-03-15T20:49:53.145" v="50"/>
          <ac:spMkLst>
            <pc:docMk/>
            <pc:sldMk cId="3585753287" sldId="358"/>
            <ac:spMk id="2" creationId="{A81ED98A-1683-4E78-ACED-DD7DABA059CD}"/>
          </ac:spMkLst>
        </pc:spChg>
        <pc:spChg chg="mod">
          <ac:chgData name="Ingrid Monteiro" userId="4f1f53ea42604cf1" providerId="LiveId" clId="{86F15D92-8B62-45F3-A40C-F9545AABF739}" dt="2022-03-17T18:05:19.375" v="174" actId="20577"/>
          <ac:spMkLst>
            <pc:docMk/>
            <pc:sldMk cId="3585753287" sldId="358"/>
            <ac:spMk id="3" creationId="{00602817-C60B-4240-BCDF-454178A6562B}"/>
          </ac:spMkLst>
        </pc:spChg>
      </pc:sldChg>
      <pc:sldChg chg="modSp add mod">
        <pc:chgData name="Ingrid Monteiro" userId="4f1f53ea42604cf1" providerId="LiveId" clId="{86F15D92-8B62-45F3-A40C-F9545AABF739}" dt="2022-03-15T20:53:23.130" v="115" actId="14"/>
        <pc:sldMkLst>
          <pc:docMk/>
          <pc:sldMk cId="605597601" sldId="359"/>
        </pc:sldMkLst>
        <pc:spChg chg="mod">
          <ac:chgData name="Ingrid Monteiro" userId="4f1f53ea42604cf1" providerId="LiveId" clId="{86F15D92-8B62-45F3-A40C-F9545AABF739}" dt="2022-03-15T20:53:23.130" v="115" actId="14"/>
          <ac:spMkLst>
            <pc:docMk/>
            <pc:sldMk cId="605597601" sldId="359"/>
            <ac:spMk id="3" creationId="{00602817-C60B-4240-BCDF-454178A6562B}"/>
          </ac:spMkLst>
        </pc:spChg>
      </pc:sldChg>
      <pc:sldChg chg="modSp add mod">
        <pc:chgData name="Ingrid Monteiro" userId="4f1f53ea42604cf1" providerId="LiveId" clId="{86F15D92-8B62-45F3-A40C-F9545AABF739}" dt="2022-03-15T20:56:34.843" v="170" actId="6549"/>
        <pc:sldMkLst>
          <pc:docMk/>
          <pc:sldMk cId="598843369" sldId="360"/>
        </pc:sldMkLst>
        <pc:spChg chg="mod">
          <ac:chgData name="Ingrid Monteiro" userId="4f1f53ea42604cf1" providerId="LiveId" clId="{86F15D92-8B62-45F3-A40C-F9545AABF739}" dt="2022-03-15T20:56:34.843" v="170" actId="6549"/>
          <ac:spMkLst>
            <pc:docMk/>
            <pc:sldMk cId="598843369" sldId="360"/>
            <ac:spMk id="3" creationId="{00602817-C60B-4240-BCDF-454178A6562B}"/>
          </ac:spMkLst>
        </pc:spChg>
      </pc:sldChg>
      <pc:sldChg chg="modSp new del mod">
        <pc:chgData name="Ingrid Monteiro" userId="4f1f53ea42604cf1" providerId="LiveId" clId="{86F15D92-8B62-45F3-A40C-F9545AABF739}" dt="2022-03-15T20:57:56.647" v="173" actId="47"/>
        <pc:sldMkLst>
          <pc:docMk/>
          <pc:sldMk cId="2290564008" sldId="361"/>
        </pc:sldMkLst>
        <pc:spChg chg="mod">
          <ac:chgData name="Ingrid Monteiro" userId="4f1f53ea42604cf1" providerId="LiveId" clId="{86F15D92-8B62-45F3-A40C-F9545AABF739}" dt="2022-03-15T20:57:16.920" v="172"/>
          <ac:spMkLst>
            <pc:docMk/>
            <pc:sldMk cId="2290564008" sldId="361"/>
            <ac:spMk id="2" creationId="{378F7D82-B796-45F0-8E8C-66F13154410B}"/>
          </ac:spMkLst>
        </pc:spChg>
      </pc:sldChg>
    </pc:docChg>
  </pc:docChgLst>
  <pc:docChgLst>
    <pc:chgData name="Ingrid Monteiro" userId="4f1f53ea42604cf1" providerId="LiveId" clId="{138D7F4D-1CDE-46E7-88E6-EAA50EE4298A}"/>
    <pc:docChg chg="custSel addSld delSld modSld modMainMaster">
      <pc:chgData name="Ingrid Monteiro" userId="4f1f53ea42604cf1" providerId="LiveId" clId="{138D7F4D-1CDE-46E7-88E6-EAA50EE4298A}" dt="2019-08-07T01:53:49.488" v="54" actId="2696"/>
      <pc:docMkLst>
        <pc:docMk/>
      </pc:docMkLst>
      <pc:sldChg chg="modSp">
        <pc:chgData name="Ingrid Monteiro" userId="4f1f53ea42604cf1" providerId="LiveId" clId="{138D7F4D-1CDE-46E7-88E6-EAA50EE4298A}" dt="2019-08-07T01:53:31.019" v="53" actId="20577"/>
        <pc:sldMkLst>
          <pc:docMk/>
          <pc:sldMk cId="3716830568" sldId="256"/>
        </pc:sldMkLst>
        <pc:spChg chg="mod">
          <ac:chgData name="Ingrid Monteiro" userId="4f1f53ea42604cf1" providerId="LiveId" clId="{138D7F4D-1CDE-46E7-88E6-EAA50EE4298A}" dt="2019-08-07T01:53:31.019" v="53" actId="20577"/>
          <ac:spMkLst>
            <pc:docMk/>
            <pc:sldMk cId="3716830568" sldId="256"/>
            <ac:spMk id="3" creationId="{00000000-0000-0000-0000-000000000000}"/>
          </ac:spMkLst>
        </pc:spChg>
      </pc:sldChg>
      <pc:sldChg chg="del">
        <pc:chgData name="Ingrid Monteiro" userId="4f1f53ea42604cf1" providerId="LiveId" clId="{138D7F4D-1CDE-46E7-88E6-EAA50EE4298A}" dt="2019-08-07T01:53:49.488" v="54" actId="2696"/>
        <pc:sldMkLst>
          <pc:docMk/>
          <pc:sldMk cId="1946407484" sldId="300"/>
        </pc:sldMkLst>
      </pc:sldChg>
      <pc:sldChg chg="modSp">
        <pc:chgData name="Ingrid Monteiro" userId="4f1f53ea42604cf1" providerId="LiveId" clId="{138D7F4D-1CDE-46E7-88E6-EAA50EE4298A}" dt="2019-08-06T02:11:31.836" v="40" actId="1076"/>
        <pc:sldMkLst>
          <pc:docMk/>
          <pc:sldMk cId="2500539105" sldId="333"/>
        </pc:sldMkLst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7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8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9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0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1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2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3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4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5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6" creationId="{00000000-0000-0000-0000-000000000000}"/>
          </ac:spMkLst>
        </pc:spChg>
        <pc:spChg chg="mod">
          <ac:chgData name="Ingrid Monteiro" userId="4f1f53ea42604cf1" providerId="LiveId" clId="{138D7F4D-1CDE-46E7-88E6-EAA50EE4298A}" dt="2019-08-06T02:11:31.836" v="40" actId="1076"/>
          <ac:spMkLst>
            <pc:docMk/>
            <pc:sldMk cId="2500539105" sldId="333"/>
            <ac:spMk id="17" creationId="{00000000-0000-0000-0000-000000000000}"/>
          </ac:spMkLst>
        </pc:spChg>
      </pc:sldChg>
      <pc:sldChg chg="addSp delSp modSp add">
        <pc:chgData name="Ingrid Monteiro" userId="4f1f53ea42604cf1" providerId="LiveId" clId="{138D7F4D-1CDE-46E7-88E6-EAA50EE4298A}" dt="2019-08-06T02:10:38.182" v="32" actId="1440"/>
        <pc:sldMkLst>
          <pc:docMk/>
          <pc:sldMk cId="3437428601" sldId="348"/>
        </pc:sldMkLst>
        <pc:picChg chg="add del mod">
          <ac:chgData name="Ingrid Monteiro" userId="4f1f53ea42604cf1" providerId="LiveId" clId="{138D7F4D-1CDE-46E7-88E6-EAA50EE4298A}" dt="2019-08-06T02:10:20.114" v="28" actId="478"/>
          <ac:picMkLst>
            <pc:docMk/>
            <pc:sldMk cId="3437428601" sldId="348"/>
            <ac:picMk id="6" creationId="{68153EBE-3DD2-4825-9851-B2F3D096C197}"/>
          </ac:picMkLst>
        </pc:picChg>
        <pc:picChg chg="add mod">
          <ac:chgData name="Ingrid Monteiro" userId="4f1f53ea42604cf1" providerId="LiveId" clId="{138D7F4D-1CDE-46E7-88E6-EAA50EE4298A}" dt="2019-08-06T02:10:38.182" v="32" actId="1440"/>
          <ac:picMkLst>
            <pc:docMk/>
            <pc:sldMk cId="3437428601" sldId="348"/>
            <ac:picMk id="7" creationId="{E8E077EE-FA94-4543-B6F0-1D383586F76E}"/>
          </ac:picMkLst>
        </pc:picChg>
        <pc:picChg chg="add del mod">
          <ac:chgData name="Ingrid Monteiro" userId="4f1f53ea42604cf1" providerId="LiveId" clId="{138D7F4D-1CDE-46E7-88E6-EAA50EE4298A}" dt="2019-08-06T02:10:12.536" v="26" actId="478"/>
          <ac:picMkLst>
            <pc:docMk/>
            <pc:sldMk cId="3437428601" sldId="348"/>
            <ac:picMk id="8" creationId="{8CC08E5E-BA3A-4F2F-B783-643940618161}"/>
          </ac:picMkLst>
        </pc:picChg>
      </pc:sldChg>
      <pc:sldChg chg="addSp delSp modSp add del">
        <pc:chgData name="Ingrid Monteiro" userId="4f1f53ea42604cf1" providerId="LiveId" clId="{138D7F4D-1CDE-46E7-88E6-EAA50EE4298A}" dt="2019-08-06T02:10:58.700" v="37" actId="2696"/>
        <pc:sldMkLst>
          <pc:docMk/>
          <pc:sldMk cId="2849355553" sldId="349"/>
        </pc:sldMkLst>
        <pc:spChg chg="mod">
          <ac:chgData name="Ingrid Monteiro" userId="4f1f53ea42604cf1" providerId="LiveId" clId="{138D7F4D-1CDE-46E7-88E6-EAA50EE4298A}" dt="2019-08-06T01:04:50.648" v="17"/>
          <ac:spMkLst>
            <pc:docMk/>
            <pc:sldMk cId="2849355553" sldId="349"/>
            <ac:spMk id="3" creationId="{E34737F8-452B-4F16-A6A1-A60585E0F857}"/>
          </ac:spMkLst>
        </pc:spChg>
        <pc:picChg chg="add del mod modCrop">
          <ac:chgData name="Ingrid Monteiro" userId="4f1f53ea42604cf1" providerId="LiveId" clId="{138D7F4D-1CDE-46E7-88E6-EAA50EE4298A}" dt="2019-08-06T01:05:25.699" v="19"/>
          <ac:picMkLst>
            <pc:docMk/>
            <pc:sldMk cId="2849355553" sldId="349"/>
            <ac:picMk id="6" creationId="{CCFB40C2-A43C-4E33-B799-64AADEADABDD}"/>
          </ac:picMkLst>
        </pc:picChg>
      </pc:sldChg>
      <pc:sldChg chg="addSp modSp add">
        <pc:chgData name="Ingrid Monteiro" userId="4f1f53ea42604cf1" providerId="LiveId" clId="{138D7F4D-1CDE-46E7-88E6-EAA50EE4298A}" dt="2019-08-06T02:10:43.050" v="33" actId="1440"/>
        <pc:sldMkLst>
          <pc:docMk/>
          <pc:sldMk cId="11613886" sldId="350"/>
        </pc:sldMkLst>
        <pc:picChg chg="add mod">
          <ac:chgData name="Ingrid Monteiro" userId="4f1f53ea42604cf1" providerId="LiveId" clId="{138D7F4D-1CDE-46E7-88E6-EAA50EE4298A}" dt="2019-08-06T02:10:43.050" v="33" actId="1440"/>
          <ac:picMkLst>
            <pc:docMk/>
            <pc:sldMk cId="11613886" sldId="350"/>
            <ac:picMk id="1026" creationId="{3AC8D1DF-741B-446B-BE89-787781D79AB3}"/>
          </ac:picMkLst>
        </pc:picChg>
      </pc:sldChg>
      <pc:sldChg chg="add del">
        <pc:chgData name="Ingrid Monteiro" userId="4f1f53ea42604cf1" providerId="LiveId" clId="{138D7F4D-1CDE-46E7-88E6-EAA50EE4298A}" dt="2019-08-06T02:10:59.645" v="38" actId="2696"/>
        <pc:sldMkLst>
          <pc:docMk/>
          <pc:sldMk cId="1399065346" sldId="351"/>
        </pc:sldMkLst>
      </pc:sldChg>
      <pc:sldChg chg="addSp delSp modSp add">
        <pc:chgData name="Ingrid Monteiro" userId="4f1f53ea42604cf1" providerId="LiveId" clId="{138D7F4D-1CDE-46E7-88E6-EAA50EE4298A}" dt="2019-08-06T01:40:01.170" v="25" actId="1076"/>
        <pc:sldMkLst>
          <pc:docMk/>
          <pc:sldMk cId="3858366806" sldId="352"/>
        </pc:sldMkLst>
        <pc:spChg chg="del">
          <ac:chgData name="Ingrid Monteiro" userId="4f1f53ea42604cf1" providerId="LiveId" clId="{138D7F4D-1CDE-46E7-88E6-EAA50EE4298A}" dt="2019-08-06T01:39:05.862" v="21"/>
          <ac:spMkLst>
            <pc:docMk/>
            <pc:sldMk cId="3858366806" sldId="352"/>
            <ac:spMk id="3" creationId="{8AFB1E08-3110-458C-8E7E-FCAC05AE3E51}"/>
          </ac:spMkLst>
        </pc:spChg>
        <pc:picChg chg="add mod">
          <ac:chgData name="Ingrid Monteiro" userId="4f1f53ea42604cf1" providerId="LiveId" clId="{138D7F4D-1CDE-46E7-88E6-EAA50EE4298A}" dt="2019-08-06T01:40:01.170" v="25" actId="1076"/>
          <ac:picMkLst>
            <pc:docMk/>
            <pc:sldMk cId="3858366806" sldId="352"/>
            <ac:picMk id="7" creationId="{F0702D14-00DF-49B0-9829-955A40512FA6}"/>
          </ac:picMkLst>
        </pc:picChg>
      </pc:sldChg>
      <pc:sldChg chg="delSp modSp add">
        <pc:chgData name="Ingrid Monteiro" userId="4f1f53ea42604cf1" providerId="LiveId" clId="{138D7F4D-1CDE-46E7-88E6-EAA50EE4298A}" dt="2019-08-06T02:10:54.176" v="36" actId="14100"/>
        <pc:sldMkLst>
          <pc:docMk/>
          <pc:sldMk cId="2675523690" sldId="353"/>
        </pc:sldMkLst>
        <pc:picChg chg="mod">
          <ac:chgData name="Ingrid Monteiro" userId="4f1f53ea42604cf1" providerId="LiveId" clId="{138D7F4D-1CDE-46E7-88E6-EAA50EE4298A}" dt="2019-08-06T02:10:54.176" v="36" actId="14100"/>
          <ac:picMkLst>
            <pc:docMk/>
            <pc:sldMk cId="2675523690" sldId="353"/>
            <ac:picMk id="6" creationId="{68153EBE-3DD2-4825-9851-B2F3D096C197}"/>
          </ac:picMkLst>
        </pc:picChg>
        <pc:picChg chg="del">
          <ac:chgData name="Ingrid Monteiro" userId="4f1f53ea42604cf1" providerId="LiveId" clId="{138D7F4D-1CDE-46E7-88E6-EAA50EE4298A}" dt="2019-08-06T02:10:46.795" v="34" actId="478"/>
          <ac:picMkLst>
            <pc:docMk/>
            <pc:sldMk cId="2675523690" sldId="353"/>
            <ac:picMk id="7" creationId="{E8E077EE-FA94-4543-B6F0-1D383586F76E}"/>
          </ac:picMkLst>
        </pc:picChg>
      </pc:sldChg>
      <pc:sldMasterChg chg="modSldLayout">
        <pc:chgData name="Ingrid Monteiro" userId="4f1f53ea42604cf1" providerId="LiveId" clId="{138D7F4D-1CDE-46E7-88E6-EAA50EE4298A}" dt="2019-08-05T03:15:56.004" v="0"/>
        <pc:sldMasterMkLst>
          <pc:docMk/>
          <pc:sldMasterMk cId="1149739868" sldId="2147483737"/>
        </pc:sldMasterMkLst>
        <pc:sldLayoutChg chg="addSp">
          <pc:chgData name="Ingrid Monteiro" userId="4f1f53ea42604cf1" providerId="LiveId" clId="{138D7F4D-1CDE-46E7-88E6-EAA50EE4298A}" dt="2019-08-05T03:15:56.004" v="0"/>
          <pc:sldLayoutMkLst>
            <pc:docMk/>
            <pc:sldMasterMk cId="1149739868" sldId="2147483737"/>
            <pc:sldLayoutMk cId="721423600" sldId="2147483741"/>
          </pc:sldLayoutMkLst>
          <pc:picChg chg="add">
            <ac:chgData name="Ingrid Monteiro" userId="4f1f53ea42604cf1" providerId="LiveId" clId="{138D7F4D-1CDE-46E7-88E6-EAA50EE4298A}" dt="2019-08-05T03:15:56.004" v="0"/>
            <ac:picMkLst>
              <pc:docMk/>
              <pc:sldMasterMk cId="1149739868" sldId="2147483737"/>
              <pc:sldLayoutMk cId="721423600" sldId="2147483741"/>
              <ac:picMk id="8" creationId="{E3FAE2D5-B026-4D2A-814F-1D7253D9C1F7}"/>
            </ac:picMkLst>
          </pc:picChg>
        </pc:sldLayoutChg>
        <pc:sldLayoutChg chg="addSp">
          <pc:chgData name="Ingrid Monteiro" userId="4f1f53ea42604cf1" providerId="LiveId" clId="{138D7F4D-1CDE-46E7-88E6-EAA50EE4298A}" dt="2019-08-05T03:15:56.004" v="0"/>
          <pc:sldLayoutMkLst>
            <pc:docMk/>
            <pc:sldMasterMk cId="1149739868" sldId="2147483737"/>
            <pc:sldLayoutMk cId="3188345676" sldId="2147483742"/>
          </pc:sldLayoutMkLst>
          <pc:picChg chg="add">
            <ac:chgData name="Ingrid Monteiro" userId="4f1f53ea42604cf1" providerId="LiveId" clId="{138D7F4D-1CDE-46E7-88E6-EAA50EE4298A}" dt="2019-08-05T03:15:56.004" v="0"/>
            <ac:picMkLst>
              <pc:docMk/>
              <pc:sldMasterMk cId="1149739868" sldId="2147483737"/>
              <pc:sldLayoutMk cId="3188345676" sldId="2147483742"/>
              <ac:picMk id="10" creationId="{EF3B9B42-32FF-4CB2-9E11-3F92B45F7D4A}"/>
            </ac:picMkLst>
          </pc:picChg>
        </pc:sldLayoutChg>
        <pc:sldLayoutChg chg="addSp">
          <pc:chgData name="Ingrid Monteiro" userId="4f1f53ea42604cf1" providerId="LiveId" clId="{138D7F4D-1CDE-46E7-88E6-EAA50EE4298A}" dt="2019-08-05T03:15:56.004" v="0"/>
          <pc:sldLayoutMkLst>
            <pc:docMk/>
            <pc:sldMasterMk cId="1149739868" sldId="2147483737"/>
            <pc:sldLayoutMk cId="3606577276" sldId="2147483745"/>
          </pc:sldLayoutMkLst>
          <pc:picChg chg="add">
            <ac:chgData name="Ingrid Monteiro" userId="4f1f53ea42604cf1" providerId="LiveId" clId="{138D7F4D-1CDE-46E7-88E6-EAA50EE4298A}" dt="2019-08-05T03:15:56.004" v="0"/>
            <ac:picMkLst>
              <pc:docMk/>
              <pc:sldMasterMk cId="1149739868" sldId="2147483737"/>
              <pc:sldLayoutMk cId="3606577276" sldId="2147483745"/>
              <ac:picMk id="8" creationId="{E9B3C15A-CAD0-43C1-A170-8B5F1C4A4260}"/>
            </ac:picMkLst>
          </pc:picChg>
        </pc:sldLayoutChg>
      </pc:sldMasterChg>
    </pc:docChg>
  </pc:docChgLst>
  <pc:docChgLst>
    <pc:chgData name="Ingrid Monteiro" userId="4f1f53ea42604cf1" providerId="LiveId" clId="{4D8FEC53-F24B-4BAA-97BE-A3525DBE7392}"/>
    <pc:docChg chg="undo custSel addSld delSld modSld modMainMaster">
      <pc:chgData name="Ingrid Monteiro" userId="4f1f53ea42604cf1" providerId="LiveId" clId="{4D8FEC53-F24B-4BAA-97BE-A3525DBE7392}" dt="2023-08-10T19:57:14.118" v="110" actId="113"/>
      <pc:docMkLst>
        <pc:docMk/>
      </pc:docMkLst>
      <pc:sldChg chg="modSp mod">
        <pc:chgData name="Ingrid Monteiro" userId="4f1f53ea42604cf1" providerId="LiveId" clId="{4D8FEC53-F24B-4BAA-97BE-A3525DBE7392}" dt="2023-08-10T16:31:12.883" v="9" actId="20577"/>
        <pc:sldMkLst>
          <pc:docMk/>
          <pc:sldMk cId="3716830568" sldId="256"/>
        </pc:sldMkLst>
        <pc:spChg chg="mod">
          <ac:chgData name="Ingrid Monteiro" userId="4f1f53ea42604cf1" providerId="LiveId" clId="{4D8FEC53-F24B-4BAA-97BE-A3525DBE7392}" dt="2023-08-10T16:31:12.883" v="9" actId="20577"/>
          <ac:spMkLst>
            <pc:docMk/>
            <pc:sldMk cId="3716830568" sldId="256"/>
            <ac:spMk id="3" creationId="{00000000-0000-0000-0000-000000000000}"/>
          </ac:spMkLst>
        </pc:spChg>
      </pc:sldChg>
      <pc:sldChg chg="addSp delSp modSp mod chgLayout">
        <pc:chgData name="Ingrid Monteiro" userId="4f1f53ea42604cf1" providerId="LiveId" clId="{4D8FEC53-F24B-4BAA-97BE-A3525DBE7392}" dt="2023-08-10T17:02:26.593" v="39"/>
        <pc:sldMkLst>
          <pc:docMk/>
          <pc:sldMk cId="2003191120" sldId="307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003191120" sldId="307"/>
            <ac:spMk id="2" creationId="{00000000-0000-0000-0000-000000000000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2003191120" sldId="307"/>
            <ac:spMk id="3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2:24.496" v="38" actId="20577"/>
          <ac:spMkLst>
            <pc:docMk/>
            <pc:sldMk cId="2003191120" sldId="307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003191120" sldId="307"/>
            <ac:spMk id="6" creationId="{00000000-0000-0000-0000-000000000000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2003191120" sldId="307"/>
            <ac:spMk id="7" creationId="{AEC42DE3-4B86-2111-749B-45047A6834FE}"/>
          </ac:spMkLst>
        </pc:spChg>
        <pc:graphicFrameChg chg="del mod">
          <ac:chgData name="Ingrid Monteiro" userId="4f1f53ea42604cf1" providerId="LiveId" clId="{4D8FEC53-F24B-4BAA-97BE-A3525DBE7392}" dt="2023-08-10T17:02:18.137" v="30" actId="21"/>
          <ac:graphicFrameMkLst>
            <pc:docMk/>
            <pc:sldMk cId="2003191120" sldId="307"/>
            <ac:graphicFrameMk id="4" creationId="{CA23C7A2-66A4-8D89-C62F-E3D111E0B290}"/>
          </ac:graphicFrameMkLst>
        </pc:graphicFrameChg>
        <pc:graphicFrameChg chg="add mod">
          <ac:chgData name="Ingrid Monteiro" userId="4f1f53ea42604cf1" providerId="LiveId" clId="{4D8FEC53-F24B-4BAA-97BE-A3525DBE7392}" dt="2023-08-10T17:02:26.593" v="39"/>
          <ac:graphicFrameMkLst>
            <pc:docMk/>
            <pc:sldMk cId="2003191120" sldId="307"/>
            <ac:graphicFrameMk id="8" creationId="{05805EFE-4A55-BE49-BA2F-B0B2CA4376D3}"/>
          </ac:graphicFrameMkLst>
        </pc:graphicFrameChg>
      </pc:sldChg>
      <pc:sldChg chg="modSp mod chgLayout">
        <pc:chgData name="Ingrid Monteiro" userId="4f1f53ea42604cf1" providerId="LiveId" clId="{4D8FEC53-F24B-4BAA-97BE-A3525DBE7392}" dt="2023-08-10T17:03:02.343" v="49" actId="20577"/>
        <pc:sldMkLst>
          <pc:docMk/>
          <pc:sldMk cId="3236468371" sldId="317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236468371" sldId="317"/>
            <ac:spMk id="2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236468371" sldId="317"/>
            <ac:spMk id="3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3:02.343" v="49" actId="20577"/>
          <ac:spMkLst>
            <pc:docMk/>
            <pc:sldMk cId="3236468371" sldId="317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236468371" sldId="317"/>
            <ac:spMk id="6" creationId="{00000000-0000-0000-0000-000000000000}"/>
          </ac:spMkLst>
        </pc:spChg>
      </pc:sldChg>
      <pc:sldChg chg="modSp mod chgLayout">
        <pc:chgData name="Ingrid Monteiro" userId="4f1f53ea42604cf1" providerId="LiveId" clId="{4D8FEC53-F24B-4BAA-97BE-A3525DBE7392}" dt="2023-08-10T17:03:09.189" v="51" actId="20577"/>
        <pc:sldMkLst>
          <pc:docMk/>
          <pc:sldMk cId="2691970535" sldId="324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691970535" sldId="324"/>
            <ac:spMk id="2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691970535" sldId="324"/>
            <ac:spMk id="3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3:09.189" v="51" actId="20577"/>
          <ac:spMkLst>
            <pc:docMk/>
            <pc:sldMk cId="2691970535" sldId="324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691970535" sldId="324"/>
            <ac:spMk id="6" creationId="{00000000-0000-0000-0000-000000000000}"/>
          </ac:spMkLst>
        </pc:spChg>
      </pc:sldChg>
      <pc:sldChg chg="modSp mod chgLayout">
        <pc:chgData name="Ingrid Monteiro" userId="4f1f53ea42604cf1" providerId="LiveId" clId="{4D8FEC53-F24B-4BAA-97BE-A3525DBE7392}" dt="2023-08-10T17:03:14.923" v="53" actId="20577"/>
        <pc:sldMkLst>
          <pc:docMk/>
          <pc:sldMk cId="282060303" sldId="327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82060303" sldId="327"/>
            <ac:spMk id="2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82060303" sldId="327"/>
            <ac:spMk id="3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3:14.923" v="53" actId="20577"/>
          <ac:spMkLst>
            <pc:docMk/>
            <pc:sldMk cId="282060303" sldId="327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82060303" sldId="327"/>
            <ac:spMk id="6" creationId="{00000000-0000-0000-0000-000000000000}"/>
          </ac:spMkLst>
        </pc:spChg>
      </pc:sldChg>
      <pc:sldChg chg="addSp modSp mod chgLayout">
        <pc:chgData name="Ingrid Monteiro" userId="4f1f53ea42604cf1" providerId="LiveId" clId="{4D8FEC53-F24B-4BAA-97BE-A3525DBE7392}" dt="2023-08-10T17:03:24.428" v="55" actId="20577"/>
        <pc:sldMkLst>
          <pc:docMk/>
          <pc:sldMk cId="2500539105" sldId="333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500539105" sldId="333"/>
            <ac:spMk id="2" creationId="{00000000-0000-0000-0000-000000000000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2500539105" sldId="333"/>
            <ac:spMk id="3" creationId="{9E05C9D9-504A-FA87-7CFF-739B73D5BFA4}"/>
          </ac:spMkLst>
        </pc:spChg>
        <pc:spChg chg="mod ord">
          <ac:chgData name="Ingrid Monteiro" userId="4f1f53ea42604cf1" providerId="LiveId" clId="{4D8FEC53-F24B-4BAA-97BE-A3525DBE7392}" dt="2023-08-10T17:03:24.428" v="55" actId="20577"/>
          <ac:spMkLst>
            <pc:docMk/>
            <pc:sldMk cId="2500539105" sldId="333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500539105" sldId="333"/>
            <ac:spMk id="6" creationId="{00000000-0000-0000-0000-000000000000}"/>
          </ac:spMkLst>
        </pc:spChg>
      </pc:sldChg>
      <pc:sldChg chg="modSp mod chgLayout">
        <pc:chgData name="Ingrid Monteiro" userId="4f1f53ea42604cf1" providerId="LiveId" clId="{4D8FEC53-F24B-4BAA-97BE-A3525DBE7392}" dt="2023-08-10T17:03:36.294" v="59" actId="6549"/>
        <pc:sldMkLst>
          <pc:docMk/>
          <pc:sldMk cId="2788232012" sldId="336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788232012" sldId="336"/>
            <ac:spMk id="2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788232012" sldId="336"/>
            <ac:spMk id="3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3:36.294" v="59" actId="6549"/>
          <ac:spMkLst>
            <pc:docMk/>
            <pc:sldMk cId="2788232012" sldId="336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788232012" sldId="336"/>
            <ac:spMk id="6" creationId="{00000000-0000-0000-0000-000000000000}"/>
          </ac:spMkLst>
        </pc:spChg>
      </pc:sldChg>
      <pc:sldChg chg="addSp delSp modSp mod chgLayout">
        <pc:chgData name="Ingrid Monteiro" userId="4f1f53ea42604cf1" providerId="LiveId" clId="{4D8FEC53-F24B-4BAA-97BE-A3525DBE7392}" dt="2023-08-10T17:03:30.147" v="57" actId="20577"/>
        <pc:sldMkLst>
          <pc:docMk/>
          <pc:sldMk cId="114089241" sldId="342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114089241" sldId="342"/>
            <ac:spMk id="2" creationId="{00000000-0000-0000-0000-000000000000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114089241" sldId="342"/>
            <ac:spMk id="3" creationId="{00000000-0000-0000-0000-000000000000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114089241" sldId="342"/>
            <ac:spMk id="4" creationId="{F47A03FD-E502-D5B1-C6A6-117C1B91411B}"/>
          </ac:spMkLst>
        </pc:spChg>
        <pc:spChg chg="mod ord">
          <ac:chgData name="Ingrid Monteiro" userId="4f1f53ea42604cf1" providerId="LiveId" clId="{4D8FEC53-F24B-4BAA-97BE-A3525DBE7392}" dt="2023-08-10T17:03:30.147" v="57" actId="20577"/>
          <ac:spMkLst>
            <pc:docMk/>
            <pc:sldMk cId="114089241" sldId="342"/>
            <ac:spMk id="5" creationId="{00000000-0000-0000-0000-00000000000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114089241" sldId="342"/>
            <ac:spMk id="6" creationId="{00000000-0000-0000-0000-000000000000}"/>
          </ac:spMkLst>
        </pc:spChg>
      </pc:sldChg>
      <pc:sldChg chg="addSp delSp modSp mod chgLayout">
        <pc:chgData name="Ingrid Monteiro" userId="4f1f53ea42604cf1" providerId="LiveId" clId="{4D8FEC53-F24B-4BAA-97BE-A3525DBE7392}" dt="2023-08-10T17:02:44.945" v="45" actId="20577"/>
        <pc:sldMkLst>
          <pc:docMk/>
          <pc:sldMk cId="3437428601" sldId="348"/>
        </pc:sldMkLst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3437428601" sldId="348"/>
            <ac:spMk id="2" creationId="{8014AEDE-A2CC-47C2-A7B9-D8E50F88E36F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437428601" sldId="348"/>
            <ac:spMk id="3" creationId="{7404612D-AFF5-48B7-8A33-B1AC58BADA72}"/>
          </ac:spMkLst>
        </pc:spChg>
        <pc:spChg chg="mod ord">
          <ac:chgData name="Ingrid Monteiro" userId="4f1f53ea42604cf1" providerId="LiveId" clId="{4D8FEC53-F24B-4BAA-97BE-A3525DBE7392}" dt="2023-08-10T17:02:44.945" v="45" actId="20577"/>
          <ac:spMkLst>
            <pc:docMk/>
            <pc:sldMk cId="3437428601" sldId="348"/>
            <ac:spMk id="4" creationId="{A6C55E89-0365-48DD-85EC-0DF66D3E931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437428601" sldId="348"/>
            <ac:spMk id="5" creationId="{53D8BC37-9CED-4443-900F-DDB19C4DEC54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3437428601" sldId="348"/>
            <ac:spMk id="6" creationId="{9EF0A7CC-8738-2DF4-EB44-EA270F216D54}"/>
          </ac:spMkLst>
        </pc:spChg>
        <pc:graphicFrameChg chg="add del mod">
          <ac:chgData name="Ingrid Monteiro" userId="4f1f53ea42604cf1" providerId="LiveId" clId="{4D8FEC53-F24B-4BAA-97BE-A3525DBE7392}" dt="2023-08-10T17:02:33.230" v="41"/>
          <ac:graphicFrameMkLst>
            <pc:docMk/>
            <pc:sldMk cId="3437428601" sldId="348"/>
            <ac:graphicFrameMk id="7" creationId="{628BEC36-0754-FB81-9416-006A920DF7E3}"/>
          </ac:graphicFrameMkLst>
        </pc:graphicFrameChg>
      </pc:sldChg>
      <pc:sldChg chg="addSp delSp modSp mod chgLayout">
        <pc:chgData name="Ingrid Monteiro" userId="4f1f53ea42604cf1" providerId="LiveId" clId="{4D8FEC53-F24B-4BAA-97BE-A3525DBE7392}" dt="2023-08-10T17:01:23.740" v="23" actId="700"/>
        <pc:sldMkLst>
          <pc:docMk/>
          <pc:sldMk cId="11613886" sldId="350"/>
        </pc:sldMkLst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2" creationId="{A3492BB5-89E1-436C-8C35-CBB7CD73854D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3" creationId="{DBF50722-F38B-475E-8CA5-2923CF374779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4" creationId="{73B6B08C-B555-4588-B1F3-B96A35DB1F97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5" creationId="{2C7F1578-EE5A-46A3-98AD-DA2BD6C5D1C7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6" creationId="{C358E81C-363D-8B5A-9D74-70E4CAE4B5C5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11613886" sldId="350"/>
            <ac:spMk id="7" creationId="{2B5326B4-6912-4821-E409-725E1F9F3A9A}"/>
          </ac:spMkLst>
        </pc:spChg>
      </pc:sldChg>
      <pc:sldChg chg="addSp delSp modSp mod chgLayout">
        <pc:chgData name="Ingrid Monteiro" userId="4f1f53ea42604cf1" providerId="LiveId" clId="{4D8FEC53-F24B-4BAA-97BE-A3525DBE7392}" dt="2023-08-10T17:19:03.875" v="75" actId="20577"/>
        <pc:sldMkLst>
          <pc:docMk/>
          <pc:sldMk cId="4082072890" sldId="354"/>
        </pc:sldMkLst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4082072890" sldId="354"/>
            <ac:spMk id="2" creationId="{7218A0F0-A0F2-4279-8DC0-86260DE15AB6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4082072890" sldId="354"/>
            <ac:spMk id="3" creationId="{D9CFE211-1069-4733-9FF6-AEA14B7C4397}"/>
          </ac:spMkLst>
        </pc:spChg>
        <pc:spChg chg="mod ord">
          <ac:chgData name="Ingrid Monteiro" userId="4f1f53ea42604cf1" providerId="LiveId" clId="{4D8FEC53-F24B-4BAA-97BE-A3525DBE7392}" dt="2023-08-10T17:19:03.875" v="75" actId="20577"/>
          <ac:spMkLst>
            <pc:docMk/>
            <pc:sldMk cId="4082072890" sldId="354"/>
            <ac:spMk id="4" creationId="{A535FB84-F07E-4179-84DE-E09CC876C927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4082072890" sldId="354"/>
            <ac:spMk id="5" creationId="{9EC162B0-BB06-4432-B4D9-C1C9F36D8B12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4082072890" sldId="354"/>
            <ac:spMk id="7" creationId="{BFEFEDF8-5791-44C1-4F91-0D2FE504E69E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4082072890" sldId="354"/>
            <ac:spMk id="8" creationId="{03EAFEF3-C95A-05F8-56FA-8D33C3C0228E}"/>
          </ac:spMkLst>
        </pc:spChg>
      </pc:sldChg>
      <pc:sldChg chg="modSp mod">
        <pc:chgData name="Ingrid Monteiro" userId="4f1f53ea42604cf1" providerId="LiveId" clId="{4D8FEC53-F24B-4BAA-97BE-A3525DBE7392}" dt="2023-08-10T17:19:14.496" v="87" actId="20577"/>
        <pc:sldMkLst>
          <pc:docMk/>
          <pc:sldMk cId="3886604893" sldId="355"/>
        </pc:sldMkLst>
        <pc:spChg chg="mod">
          <ac:chgData name="Ingrid Monteiro" userId="4f1f53ea42604cf1" providerId="LiveId" clId="{4D8FEC53-F24B-4BAA-97BE-A3525DBE7392}" dt="2023-08-10T17:19:14.496" v="87" actId="20577"/>
          <ac:spMkLst>
            <pc:docMk/>
            <pc:sldMk cId="3886604893" sldId="355"/>
            <ac:spMk id="4" creationId="{21A9BC8E-481A-4A09-9099-4AD4FB4DF0A6}"/>
          </ac:spMkLst>
        </pc:spChg>
      </pc:sldChg>
      <pc:sldChg chg="addSp delSp modSp mod chgLayout">
        <pc:chgData name="Ingrid Monteiro" userId="4f1f53ea42604cf1" providerId="LiveId" clId="{4D8FEC53-F24B-4BAA-97BE-A3525DBE7392}" dt="2023-08-10T17:01:23.740" v="23" actId="700"/>
        <pc:sldMkLst>
          <pc:docMk/>
          <pc:sldMk cId="960834572" sldId="357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960834572" sldId="357"/>
            <ac:spMk id="2" creationId="{85C33A1E-8409-4C8D-A99E-4D87177C68E8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960834572" sldId="357"/>
            <ac:spMk id="3" creationId="{3C018C7A-5911-4A18-86A3-3818F3670AF0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960834572" sldId="357"/>
            <ac:spMk id="4" creationId="{8AD6B4A7-9306-47EF-BE7F-340F1157F31F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960834572" sldId="357"/>
            <ac:spMk id="5" creationId="{81DC0E75-18E3-4346-B07D-75B8282FCA14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960834572" sldId="357"/>
            <ac:spMk id="6" creationId="{29F28DE0-E9ED-2D9E-CB91-DC339CA7812E}"/>
          </ac:spMkLst>
        </pc:spChg>
      </pc:sldChg>
      <pc:sldChg chg="modSp mod chgLayout">
        <pc:chgData name="Ingrid Monteiro" userId="4f1f53ea42604cf1" providerId="LiveId" clId="{4D8FEC53-F24B-4BAA-97BE-A3525DBE7392}" dt="2023-08-10T17:03:41.203" v="61" actId="6549"/>
        <pc:sldMkLst>
          <pc:docMk/>
          <pc:sldMk cId="3585753287" sldId="358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585753287" sldId="358"/>
            <ac:spMk id="2" creationId="{A81ED98A-1683-4E78-ACED-DD7DABA059CD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585753287" sldId="358"/>
            <ac:spMk id="3" creationId="{00602817-C60B-4240-BCDF-454178A6562B}"/>
          </ac:spMkLst>
        </pc:spChg>
        <pc:spChg chg="mod ord">
          <ac:chgData name="Ingrid Monteiro" userId="4f1f53ea42604cf1" providerId="LiveId" clId="{4D8FEC53-F24B-4BAA-97BE-A3525DBE7392}" dt="2023-08-10T17:03:41.203" v="61" actId="6549"/>
          <ac:spMkLst>
            <pc:docMk/>
            <pc:sldMk cId="3585753287" sldId="358"/>
            <ac:spMk id="4" creationId="{45F3E7EA-FF81-4BB5-8252-B482949D9113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585753287" sldId="358"/>
            <ac:spMk id="5" creationId="{9100BD89-68D8-4D41-9AB8-88B3D23CD13E}"/>
          </ac:spMkLst>
        </pc:spChg>
      </pc:sldChg>
      <pc:sldChg chg="modSp mod chgLayout">
        <pc:chgData name="Ingrid Monteiro" userId="4f1f53ea42604cf1" providerId="LiveId" clId="{4D8FEC53-F24B-4BAA-97BE-A3525DBE7392}" dt="2023-08-10T17:03:46.452" v="63" actId="20577"/>
        <pc:sldMkLst>
          <pc:docMk/>
          <pc:sldMk cId="605597601" sldId="359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605597601" sldId="359"/>
            <ac:spMk id="2" creationId="{A81ED98A-1683-4E78-ACED-DD7DABA059CD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605597601" sldId="359"/>
            <ac:spMk id="3" creationId="{00602817-C60B-4240-BCDF-454178A6562B}"/>
          </ac:spMkLst>
        </pc:spChg>
        <pc:spChg chg="mod ord">
          <ac:chgData name="Ingrid Monteiro" userId="4f1f53ea42604cf1" providerId="LiveId" clId="{4D8FEC53-F24B-4BAA-97BE-A3525DBE7392}" dt="2023-08-10T17:03:46.452" v="63" actId="20577"/>
          <ac:spMkLst>
            <pc:docMk/>
            <pc:sldMk cId="605597601" sldId="359"/>
            <ac:spMk id="4" creationId="{45F3E7EA-FF81-4BB5-8252-B482949D9113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605597601" sldId="359"/>
            <ac:spMk id="5" creationId="{9100BD89-68D8-4D41-9AB8-88B3D23CD13E}"/>
          </ac:spMkLst>
        </pc:spChg>
      </pc:sldChg>
      <pc:sldChg chg="modSp mod chgLayout">
        <pc:chgData name="Ingrid Monteiro" userId="4f1f53ea42604cf1" providerId="LiveId" clId="{4D8FEC53-F24B-4BAA-97BE-A3525DBE7392}" dt="2023-08-10T17:03:51.084" v="65" actId="20577"/>
        <pc:sldMkLst>
          <pc:docMk/>
          <pc:sldMk cId="598843369" sldId="360"/>
        </pc:sldMkLst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598843369" sldId="360"/>
            <ac:spMk id="2" creationId="{A81ED98A-1683-4E78-ACED-DD7DABA059CD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598843369" sldId="360"/>
            <ac:spMk id="3" creationId="{00602817-C60B-4240-BCDF-454178A6562B}"/>
          </ac:spMkLst>
        </pc:spChg>
        <pc:spChg chg="mod ord">
          <ac:chgData name="Ingrid Monteiro" userId="4f1f53ea42604cf1" providerId="LiveId" clId="{4D8FEC53-F24B-4BAA-97BE-A3525DBE7392}" dt="2023-08-10T17:03:51.084" v="65" actId="20577"/>
          <ac:spMkLst>
            <pc:docMk/>
            <pc:sldMk cId="598843369" sldId="360"/>
            <ac:spMk id="4" creationId="{45F3E7EA-FF81-4BB5-8252-B482949D9113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598843369" sldId="360"/>
            <ac:spMk id="5" creationId="{9100BD89-68D8-4D41-9AB8-88B3D23CD13E}"/>
          </ac:spMkLst>
        </pc:spChg>
      </pc:sldChg>
      <pc:sldChg chg="addSp delSp modSp mod chgLayout">
        <pc:chgData name="Ingrid Monteiro" userId="4f1f53ea42604cf1" providerId="LiveId" clId="{4D8FEC53-F24B-4BAA-97BE-A3525DBE7392}" dt="2023-08-10T19:57:14.118" v="110" actId="113"/>
        <pc:sldMkLst>
          <pc:docMk/>
          <pc:sldMk cId="2295773603" sldId="362"/>
        </pc:sldMkLst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2295773603" sldId="362"/>
            <ac:spMk id="2" creationId="{7F121D66-A343-A583-819B-2B58B97F76FB}"/>
          </ac:spMkLst>
        </pc:spChg>
        <pc:spChg chg="mod ord">
          <ac:chgData name="Ingrid Monteiro" userId="4f1f53ea42604cf1" providerId="LiveId" clId="{4D8FEC53-F24B-4BAA-97BE-A3525DBE7392}" dt="2023-08-10T19:57:14.118" v="110" actId="113"/>
          <ac:spMkLst>
            <pc:docMk/>
            <pc:sldMk cId="2295773603" sldId="362"/>
            <ac:spMk id="3" creationId="{DFAF9B02-D4E2-A3B7-E795-430BA9CB0C21}"/>
          </ac:spMkLst>
        </pc:spChg>
        <pc:spChg chg="mod ord">
          <ac:chgData name="Ingrid Monteiro" userId="4f1f53ea42604cf1" providerId="LiveId" clId="{4D8FEC53-F24B-4BAA-97BE-A3525DBE7392}" dt="2023-08-10T17:02:55.794" v="47" actId="20577"/>
          <ac:spMkLst>
            <pc:docMk/>
            <pc:sldMk cId="2295773603" sldId="362"/>
            <ac:spMk id="4" creationId="{03531835-B0E8-5A4C-3F77-612272093D32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2295773603" sldId="362"/>
            <ac:spMk id="5" creationId="{59C5532E-B442-75C6-081E-EF1B9E2679B8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2295773603" sldId="362"/>
            <ac:spMk id="6" creationId="{68FF16CD-90B7-C594-6734-2755F51688A0}"/>
          </ac:spMkLst>
        </pc:spChg>
      </pc:sldChg>
      <pc:sldChg chg="addSp delSp modSp mod chgLayout">
        <pc:chgData name="Ingrid Monteiro" userId="4f1f53ea42604cf1" providerId="LiveId" clId="{4D8FEC53-F24B-4BAA-97BE-A3525DBE7392}" dt="2023-08-10T17:01:23.740" v="23" actId="700"/>
        <pc:sldMkLst>
          <pc:docMk/>
          <pc:sldMk cId="322755699" sldId="363"/>
        </pc:sldMkLst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2" creationId="{3061DBB9-B6F1-B5C3-172D-C3E7F1D53C59}"/>
          </ac:spMkLst>
        </pc:spChg>
        <pc:spChg chg="del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3" creationId="{06F832F0-C405-4C07-7965-3FB6EBC0AE46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4" creationId="{8DEC8779-ED2D-5005-F78F-9A5D3F8D543F}"/>
          </ac:spMkLst>
        </pc:spChg>
        <pc:spChg chg="mod ord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5" creationId="{22F56EEA-4E29-1046-FB97-DA4E9D5FA0FE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6" creationId="{3E9E73FD-BAAB-5ED2-2F5F-EEFB9E2053DC}"/>
          </ac:spMkLst>
        </pc:spChg>
        <pc:spChg chg="add mod ord">
          <ac:chgData name="Ingrid Monteiro" userId="4f1f53ea42604cf1" providerId="LiveId" clId="{4D8FEC53-F24B-4BAA-97BE-A3525DBE7392}" dt="2023-08-10T17:01:23.740" v="23" actId="700"/>
          <ac:spMkLst>
            <pc:docMk/>
            <pc:sldMk cId="322755699" sldId="363"/>
            <ac:spMk id="8" creationId="{B0BE8964-FEEF-BC45-57DC-8ACF5ADC2FD3}"/>
          </ac:spMkLst>
        </pc:spChg>
      </pc:sldChg>
      <pc:sldChg chg="addSp delSp modSp new del">
        <pc:chgData name="Ingrid Monteiro" userId="4f1f53ea42604cf1" providerId="LiveId" clId="{4D8FEC53-F24B-4BAA-97BE-A3525DBE7392}" dt="2023-08-10T17:02:03.266" v="27" actId="47"/>
        <pc:sldMkLst>
          <pc:docMk/>
          <pc:sldMk cId="2806353765" sldId="364"/>
        </pc:sldMkLst>
        <pc:spChg chg="add del mod">
          <ac:chgData name="Ingrid Monteiro" userId="4f1f53ea42604cf1" providerId="LiveId" clId="{4D8FEC53-F24B-4BAA-97BE-A3525DBE7392}" dt="2023-08-10T17:02:01.583" v="26"/>
          <ac:spMkLst>
            <pc:docMk/>
            <pc:sldMk cId="2806353765" sldId="364"/>
            <ac:spMk id="6" creationId="{B6415C9C-5FE7-7DC3-8EBC-577230204D34}"/>
          </ac:spMkLst>
        </pc:spChg>
        <pc:spChg chg="add del mod">
          <ac:chgData name="Ingrid Monteiro" userId="4f1f53ea42604cf1" providerId="LiveId" clId="{4D8FEC53-F24B-4BAA-97BE-A3525DBE7392}" dt="2023-08-10T17:02:01.583" v="26"/>
          <ac:spMkLst>
            <pc:docMk/>
            <pc:sldMk cId="2806353765" sldId="364"/>
            <ac:spMk id="7" creationId="{9C83A0F7-E129-FF19-F381-34DA53AE0D03}"/>
          </ac:spMkLst>
        </pc:spChg>
        <pc:spChg chg="add del mod">
          <ac:chgData name="Ingrid Monteiro" userId="4f1f53ea42604cf1" providerId="LiveId" clId="{4D8FEC53-F24B-4BAA-97BE-A3525DBE7392}" dt="2023-08-10T17:02:01.583" v="26"/>
          <ac:spMkLst>
            <pc:docMk/>
            <pc:sldMk cId="2806353765" sldId="364"/>
            <ac:spMk id="8" creationId="{0B955E52-27FF-3567-C4DB-03901F6D64FE}"/>
          </ac:spMkLst>
        </pc:spChg>
        <pc:graphicFrameChg chg="add del mod">
          <ac:chgData name="Ingrid Monteiro" userId="4f1f53ea42604cf1" providerId="LiveId" clId="{4D8FEC53-F24B-4BAA-97BE-A3525DBE7392}" dt="2023-08-10T17:02:01.583" v="26"/>
          <ac:graphicFrameMkLst>
            <pc:docMk/>
            <pc:sldMk cId="2806353765" sldId="364"/>
            <ac:graphicFrameMk id="9" creationId="{70B5DF6F-6619-4FDC-A26E-2558F66CC641}"/>
          </ac:graphicFrameMkLst>
        </pc:graphicFrameChg>
      </pc:sldChg>
      <pc:sldMasterChg chg="modSldLayout">
        <pc:chgData name="Ingrid Monteiro" userId="4f1f53ea42604cf1" providerId="LiveId" clId="{4D8FEC53-F24B-4BAA-97BE-A3525DBE7392}" dt="2023-08-10T17:01:06.611" v="22"/>
        <pc:sldMasterMkLst>
          <pc:docMk/>
          <pc:sldMasterMk cId="1149739868" sldId="2147483737"/>
        </pc:sldMasterMkLst>
        <pc:sldLayoutChg chg="modSp mod">
          <pc:chgData name="Ingrid Monteiro" userId="4f1f53ea42604cf1" providerId="LiveId" clId="{4D8FEC53-F24B-4BAA-97BE-A3525DBE7392}" dt="2023-08-10T17:00:35.224" v="13" actId="20577"/>
          <pc:sldLayoutMkLst>
            <pc:docMk/>
            <pc:sldMasterMk cId="1149739868" sldId="2147483737"/>
            <pc:sldLayoutMk cId="794248546" sldId="2147483739"/>
          </pc:sldLayoutMkLst>
          <pc:spChg chg="mod">
            <ac:chgData name="Ingrid Monteiro" userId="4f1f53ea42604cf1" providerId="LiveId" clId="{4D8FEC53-F24B-4BAA-97BE-A3525DBE7392}" dt="2023-08-10T17:00:35.224" v="13" actId="20577"/>
            <ac:spMkLst>
              <pc:docMk/>
              <pc:sldMasterMk cId="1149739868" sldId="2147483737"/>
              <pc:sldLayoutMk cId="794248546" sldId="2147483739"/>
              <ac:spMk id="5" creationId="{FCE9C3A8-9A39-4B7B-BCF8-7B59B8126E40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45.364" v="14"/>
          <pc:sldLayoutMkLst>
            <pc:docMk/>
            <pc:sldMasterMk cId="1149739868" sldId="2147483737"/>
            <pc:sldLayoutMk cId="555999192" sldId="2147483740"/>
          </pc:sldLayoutMkLst>
          <pc:spChg chg="mod">
            <ac:chgData name="Ingrid Monteiro" userId="4f1f53ea42604cf1" providerId="LiveId" clId="{4D8FEC53-F24B-4BAA-97BE-A3525DBE7392}" dt="2023-08-10T17:00:45.364" v="14"/>
            <ac:spMkLst>
              <pc:docMk/>
              <pc:sldMasterMk cId="1149739868" sldId="2147483737"/>
              <pc:sldLayoutMk cId="555999192" sldId="2147483740"/>
              <ac:spMk id="5" creationId="{395FC89F-1325-4935-A8C2-757B2F6E9A38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47.892" v="15"/>
          <pc:sldLayoutMkLst>
            <pc:docMk/>
            <pc:sldMasterMk cId="1149739868" sldId="2147483737"/>
            <pc:sldLayoutMk cId="721423600" sldId="2147483741"/>
          </pc:sldLayoutMkLst>
          <pc:spChg chg="mod">
            <ac:chgData name="Ingrid Monteiro" userId="4f1f53ea42604cf1" providerId="LiveId" clId="{4D8FEC53-F24B-4BAA-97BE-A3525DBE7392}" dt="2023-08-10T17:00:47.892" v="15"/>
            <ac:spMkLst>
              <pc:docMk/>
              <pc:sldMasterMk cId="1149739868" sldId="2147483737"/>
              <pc:sldLayoutMk cId="721423600" sldId="2147483741"/>
              <ac:spMk id="6" creationId="{55F620C3-17AF-4066-B391-F667A9D92CEA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50.492" v="16"/>
          <pc:sldLayoutMkLst>
            <pc:docMk/>
            <pc:sldMasterMk cId="1149739868" sldId="2147483737"/>
            <pc:sldLayoutMk cId="3188345676" sldId="2147483742"/>
          </pc:sldLayoutMkLst>
          <pc:spChg chg="mod">
            <ac:chgData name="Ingrid Monteiro" userId="4f1f53ea42604cf1" providerId="LiveId" clId="{4D8FEC53-F24B-4BAA-97BE-A3525DBE7392}" dt="2023-08-10T17:00:50.492" v="16"/>
            <ac:spMkLst>
              <pc:docMk/>
              <pc:sldMasterMk cId="1149739868" sldId="2147483737"/>
              <pc:sldLayoutMk cId="3188345676" sldId="2147483742"/>
              <ac:spMk id="8" creationId="{142AA627-0187-4C75-AA14-F36FD10D50F1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53.190" v="17"/>
          <pc:sldLayoutMkLst>
            <pc:docMk/>
            <pc:sldMasterMk cId="1149739868" sldId="2147483737"/>
            <pc:sldLayoutMk cId="116665647" sldId="2147483743"/>
          </pc:sldLayoutMkLst>
          <pc:spChg chg="mod">
            <ac:chgData name="Ingrid Monteiro" userId="4f1f53ea42604cf1" providerId="LiveId" clId="{4D8FEC53-F24B-4BAA-97BE-A3525DBE7392}" dt="2023-08-10T17:00:53.190" v="17"/>
            <ac:spMkLst>
              <pc:docMk/>
              <pc:sldMasterMk cId="1149739868" sldId="2147483737"/>
              <pc:sldLayoutMk cId="116665647" sldId="2147483743"/>
              <ac:spMk id="4" creationId="{76A7F01C-3D72-4792-ABB1-2B6F51649467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55.709" v="18"/>
          <pc:sldLayoutMkLst>
            <pc:docMk/>
            <pc:sldMasterMk cId="1149739868" sldId="2147483737"/>
            <pc:sldLayoutMk cId="2567330306" sldId="2147483744"/>
          </pc:sldLayoutMkLst>
          <pc:spChg chg="mod">
            <ac:chgData name="Ingrid Monteiro" userId="4f1f53ea42604cf1" providerId="LiveId" clId="{4D8FEC53-F24B-4BAA-97BE-A3525DBE7392}" dt="2023-08-10T17:00:55.709" v="18"/>
            <ac:spMkLst>
              <pc:docMk/>
              <pc:sldMasterMk cId="1149739868" sldId="2147483737"/>
              <pc:sldLayoutMk cId="2567330306" sldId="2147483744"/>
              <ac:spMk id="3" creationId="{3F4BDA6D-BC34-4305-AE26-D4AD31A2431E}"/>
            </ac:spMkLst>
          </pc:spChg>
        </pc:sldLayoutChg>
        <pc:sldLayoutChg chg="modSp mod">
          <pc:chgData name="Ingrid Monteiro" userId="4f1f53ea42604cf1" providerId="LiveId" clId="{4D8FEC53-F24B-4BAA-97BE-A3525DBE7392}" dt="2023-08-10T17:00:58.117" v="19"/>
          <pc:sldLayoutMkLst>
            <pc:docMk/>
            <pc:sldMasterMk cId="1149739868" sldId="2147483737"/>
            <pc:sldLayoutMk cId="3606577276" sldId="2147483745"/>
          </pc:sldLayoutMkLst>
          <pc:spChg chg="mod">
            <ac:chgData name="Ingrid Monteiro" userId="4f1f53ea42604cf1" providerId="LiveId" clId="{4D8FEC53-F24B-4BAA-97BE-A3525DBE7392}" dt="2023-08-10T17:00:58.117" v="19"/>
            <ac:spMkLst>
              <pc:docMk/>
              <pc:sldMasterMk cId="1149739868" sldId="2147483737"/>
              <pc:sldLayoutMk cId="3606577276" sldId="2147483745"/>
              <ac:spMk id="6" creationId="{D2EFB09E-CAE8-4F63-9BAE-93D20BD7F093}"/>
            </ac:spMkLst>
          </pc:spChg>
        </pc:sldLayoutChg>
        <pc:sldLayoutChg chg="modSp mod">
          <pc:chgData name="Ingrid Monteiro" userId="4f1f53ea42604cf1" providerId="LiveId" clId="{4D8FEC53-F24B-4BAA-97BE-A3525DBE7392}" dt="2023-08-10T17:01:01.726" v="20"/>
          <pc:sldLayoutMkLst>
            <pc:docMk/>
            <pc:sldMasterMk cId="1149739868" sldId="2147483737"/>
            <pc:sldLayoutMk cId="2763503698" sldId="2147483746"/>
          </pc:sldLayoutMkLst>
          <pc:spChg chg="mod">
            <ac:chgData name="Ingrid Monteiro" userId="4f1f53ea42604cf1" providerId="LiveId" clId="{4D8FEC53-F24B-4BAA-97BE-A3525DBE7392}" dt="2023-08-10T17:01:01.726" v="20"/>
            <ac:spMkLst>
              <pc:docMk/>
              <pc:sldMasterMk cId="1149739868" sldId="2147483737"/>
              <pc:sldLayoutMk cId="2763503698" sldId="2147483746"/>
              <ac:spMk id="6" creationId="{01092A73-4C95-49CF-9188-CF6C08EAD8D0}"/>
            </ac:spMkLst>
          </pc:spChg>
        </pc:sldLayoutChg>
        <pc:sldLayoutChg chg="modSp mod">
          <pc:chgData name="Ingrid Monteiro" userId="4f1f53ea42604cf1" providerId="LiveId" clId="{4D8FEC53-F24B-4BAA-97BE-A3525DBE7392}" dt="2023-08-10T17:01:04.285" v="21"/>
          <pc:sldLayoutMkLst>
            <pc:docMk/>
            <pc:sldMasterMk cId="1149739868" sldId="2147483737"/>
            <pc:sldLayoutMk cId="3468503795" sldId="2147483747"/>
          </pc:sldLayoutMkLst>
          <pc:spChg chg="mod">
            <ac:chgData name="Ingrid Monteiro" userId="4f1f53ea42604cf1" providerId="LiveId" clId="{4D8FEC53-F24B-4BAA-97BE-A3525DBE7392}" dt="2023-08-10T17:01:04.285" v="21"/>
            <ac:spMkLst>
              <pc:docMk/>
              <pc:sldMasterMk cId="1149739868" sldId="2147483737"/>
              <pc:sldLayoutMk cId="3468503795" sldId="2147483747"/>
              <ac:spMk id="5" creationId="{712BD835-CC18-4BF6-9159-C020DCF14687}"/>
            </ac:spMkLst>
          </pc:spChg>
        </pc:sldLayoutChg>
        <pc:sldLayoutChg chg="modSp mod">
          <pc:chgData name="Ingrid Monteiro" userId="4f1f53ea42604cf1" providerId="LiveId" clId="{4D8FEC53-F24B-4BAA-97BE-A3525DBE7392}" dt="2023-08-10T17:01:06.611" v="22"/>
          <pc:sldLayoutMkLst>
            <pc:docMk/>
            <pc:sldMasterMk cId="1149739868" sldId="2147483737"/>
            <pc:sldLayoutMk cId="197886587" sldId="2147483748"/>
          </pc:sldLayoutMkLst>
          <pc:spChg chg="mod">
            <ac:chgData name="Ingrid Monteiro" userId="4f1f53ea42604cf1" providerId="LiveId" clId="{4D8FEC53-F24B-4BAA-97BE-A3525DBE7392}" dt="2023-08-10T17:01:06.611" v="22"/>
            <ac:spMkLst>
              <pc:docMk/>
              <pc:sldMasterMk cId="1149739868" sldId="2147483737"/>
              <pc:sldLayoutMk cId="197886587" sldId="2147483748"/>
              <ac:spMk id="5" creationId="{FA05810A-D584-40C5-9A71-9D6111316AD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EBCE1-B565-4B4A-9EE6-25A966834831}" type="doc">
      <dgm:prSet loTypeId="urn:microsoft.com/office/officeart/2009/3/layout/PieProces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910A9130-FEC2-4E33-949F-729ED1F2D3B1}">
      <dgm:prSet phldrT="[Texto]"/>
      <dgm:spPr/>
      <dgm:t>
        <a:bodyPr/>
        <a:lstStyle/>
        <a:p>
          <a:r>
            <a:rPr lang="pt-BR" dirty="0"/>
            <a:t>1993</a:t>
          </a:r>
        </a:p>
      </dgm:t>
    </dgm:pt>
    <dgm:pt modelId="{8265BCB5-D21F-4C6E-BB9D-F3CCD2E7EF9D}" type="parTrans" cxnId="{253814B8-4D7B-4725-A5A7-04B5EBDE23FF}">
      <dgm:prSet/>
      <dgm:spPr/>
      <dgm:t>
        <a:bodyPr/>
        <a:lstStyle/>
        <a:p>
          <a:endParaRPr lang="pt-BR"/>
        </a:p>
      </dgm:t>
    </dgm:pt>
    <dgm:pt modelId="{85234FBC-097B-46EA-859B-EA1E78249E7A}" type="sibTrans" cxnId="{253814B8-4D7B-4725-A5A7-04B5EBDE23FF}">
      <dgm:prSet/>
      <dgm:spPr/>
      <dgm:t>
        <a:bodyPr/>
        <a:lstStyle/>
        <a:p>
          <a:endParaRPr lang="pt-BR"/>
        </a:p>
      </dgm:t>
    </dgm:pt>
    <dgm:pt modelId="{2DF9B417-654A-4096-8CD5-4318B991567A}">
      <dgm:prSet phldrT="[Texto]"/>
      <dgm:spPr/>
      <dgm:t>
        <a:bodyPr/>
        <a:lstStyle/>
        <a:p>
          <a:r>
            <a:rPr lang="pt-BR" dirty="0"/>
            <a:t>Entretenimento</a:t>
          </a:r>
        </a:p>
      </dgm:t>
    </dgm:pt>
    <dgm:pt modelId="{1CD2B140-8D07-4733-A088-63100406D6D9}" type="parTrans" cxnId="{65FE35C2-5885-4073-8D4D-487B4198886C}">
      <dgm:prSet/>
      <dgm:spPr/>
      <dgm:t>
        <a:bodyPr/>
        <a:lstStyle/>
        <a:p>
          <a:endParaRPr lang="pt-BR"/>
        </a:p>
      </dgm:t>
    </dgm:pt>
    <dgm:pt modelId="{EDFB6949-2E01-4058-8A75-F7F77444CA86}" type="sibTrans" cxnId="{65FE35C2-5885-4073-8D4D-487B4198886C}">
      <dgm:prSet/>
      <dgm:spPr/>
      <dgm:t>
        <a:bodyPr/>
        <a:lstStyle/>
        <a:p>
          <a:endParaRPr lang="pt-BR"/>
        </a:p>
      </dgm:t>
    </dgm:pt>
    <dgm:pt modelId="{4C701037-8F68-41BC-98C4-3BCD6F40FF61}">
      <dgm:prSet phldrT="[Texto]"/>
      <dgm:spPr/>
      <dgm:t>
        <a:bodyPr/>
        <a:lstStyle/>
        <a:p>
          <a:r>
            <a:rPr lang="pt-BR" dirty="0"/>
            <a:t>2003</a:t>
          </a:r>
        </a:p>
      </dgm:t>
    </dgm:pt>
    <dgm:pt modelId="{5558860C-CB6C-4749-9F1B-820C9DF35D35}" type="parTrans" cxnId="{CDE1E60F-442A-48DC-9FA2-A5CAEB4BEBC3}">
      <dgm:prSet/>
      <dgm:spPr/>
      <dgm:t>
        <a:bodyPr/>
        <a:lstStyle/>
        <a:p>
          <a:endParaRPr lang="pt-BR"/>
        </a:p>
      </dgm:t>
    </dgm:pt>
    <dgm:pt modelId="{52F75DCF-64B5-4180-9E17-3916D9893BD7}" type="sibTrans" cxnId="{CDE1E60F-442A-48DC-9FA2-A5CAEB4BEBC3}">
      <dgm:prSet/>
      <dgm:spPr/>
      <dgm:t>
        <a:bodyPr/>
        <a:lstStyle/>
        <a:p>
          <a:endParaRPr lang="pt-BR"/>
        </a:p>
      </dgm:t>
    </dgm:pt>
    <dgm:pt modelId="{B8CC347F-F12C-4549-ACC2-BDBC67BEA6E3}">
      <dgm:prSet phldrT="[Texto]"/>
      <dgm:spPr/>
      <dgm:t>
        <a:bodyPr/>
        <a:lstStyle/>
        <a:p>
          <a:r>
            <a:rPr lang="pt-BR" dirty="0"/>
            <a:t>Entretenimento</a:t>
          </a:r>
        </a:p>
      </dgm:t>
    </dgm:pt>
    <dgm:pt modelId="{1F36F48A-1025-4F76-A477-A684FE2CFFCD}" type="parTrans" cxnId="{865AAAE5-07BF-4F90-A14F-076B5BE5CFA1}">
      <dgm:prSet/>
      <dgm:spPr/>
      <dgm:t>
        <a:bodyPr/>
        <a:lstStyle/>
        <a:p>
          <a:endParaRPr lang="pt-BR"/>
        </a:p>
      </dgm:t>
    </dgm:pt>
    <dgm:pt modelId="{EFCDD28E-E078-42A8-9CB1-2D44876E83C7}" type="sibTrans" cxnId="{865AAAE5-07BF-4F90-A14F-076B5BE5CFA1}">
      <dgm:prSet/>
      <dgm:spPr/>
      <dgm:t>
        <a:bodyPr/>
        <a:lstStyle/>
        <a:p>
          <a:endParaRPr lang="pt-BR"/>
        </a:p>
      </dgm:t>
    </dgm:pt>
    <dgm:pt modelId="{4DEA8A4E-299E-49C4-AF26-885458127007}">
      <dgm:prSet phldrT="[Texto]"/>
      <dgm:spPr/>
      <dgm:t>
        <a:bodyPr/>
        <a:lstStyle/>
        <a:p>
          <a:r>
            <a:rPr lang="pt-BR" dirty="0"/>
            <a:t>2013</a:t>
          </a:r>
        </a:p>
      </dgm:t>
    </dgm:pt>
    <dgm:pt modelId="{816F08DB-9C32-43CF-B794-A3C2B674A57F}" type="parTrans" cxnId="{EFCC5E28-A17A-437A-AD8F-589423B352D7}">
      <dgm:prSet/>
      <dgm:spPr/>
      <dgm:t>
        <a:bodyPr/>
        <a:lstStyle/>
        <a:p>
          <a:endParaRPr lang="pt-BR"/>
        </a:p>
      </dgm:t>
    </dgm:pt>
    <dgm:pt modelId="{5C90357B-7F49-4ED7-84A0-01FCAB9230B7}" type="sibTrans" cxnId="{EFCC5E28-A17A-437A-AD8F-589423B352D7}">
      <dgm:prSet/>
      <dgm:spPr/>
      <dgm:t>
        <a:bodyPr/>
        <a:lstStyle/>
        <a:p>
          <a:endParaRPr lang="pt-BR"/>
        </a:p>
      </dgm:t>
    </dgm:pt>
    <dgm:pt modelId="{6E7296AF-534E-46EC-BBCD-7EF687D71390}">
      <dgm:prSet phldrT="[Texto]"/>
      <dgm:spPr/>
      <dgm:t>
        <a:bodyPr/>
        <a:lstStyle/>
        <a:p>
          <a:r>
            <a:rPr lang="pt-BR"/>
            <a:t>Entretenimento</a:t>
          </a:r>
          <a:endParaRPr lang="pt-BR" dirty="0"/>
        </a:p>
      </dgm:t>
    </dgm:pt>
    <dgm:pt modelId="{9E918276-4768-48F6-98B9-9BAEEA1174EC}" type="parTrans" cxnId="{730A32C7-910C-4B9E-9582-09ED0272EB07}">
      <dgm:prSet/>
      <dgm:spPr/>
      <dgm:t>
        <a:bodyPr/>
        <a:lstStyle/>
        <a:p>
          <a:endParaRPr lang="pt-BR"/>
        </a:p>
      </dgm:t>
    </dgm:pt>
    <dgm:pt modelId="{33C4A559-3087-4B44-88AE-9EBF5C9953F9}" type="sibTrans" cxnId="{730A32C7-910C-4B9E-9582-09ED0272EB07}">
      <dgm:prSet/>
      <dgm:spPr/>
      <dgm:t>
        <a:bodyPr/>
        <a:lstStyle/>
        <a:p>
          <a:endParaRPr lang="pt-BR"/>
        </a:p>
      </dgm:t>
    </dgm:pt>
    <dgm:pt modelId="{70869C19-A272-4832-B5B7-5BC1A588197C}">
      <dgm:prSet/>
      <dgm:spPr/>
      <dgm:t>
        <a:bodyPr/>
        <a:lstStyle/>
        <a:p>
          <a:r>
            <a:rPr lang="pt-BR" dirty="0"/>
            <a:t>Comunicação</a:t>
          </a:r>
        </a:p>
      </dgm:t>
    </dgm:pt>
    <dgm:pt modelId="{87782724-7E53-491D-93E9-1BFF10EDAE6B}" type="parTrans" cxnId="{468877A5-E7A6-495B-852C-A52A71F0B20A}">
      <dgm:prSet/>
      <dgm:spPr/>
      <dgm:t>
        <a:bodyPr/>
        <a:lstStyle/>
        <a:p>
          <a:endParaRPr lang="pt-BR"/>
        </a:p>
      </dgm:t>
    </dgm:pt>
    <dgm:pt modelId="{7D0AD262-8314-4E9E-8874-C96968A4A094}" type="sibTrans" cxnId="{468877A5-E7A6-495B-852C-A52A71F0B20A}">
      <dgm:prSet/>
      <dgm:spPr/>
      <dgm:t>
        <a:bodyPr/>
        <a:lstStyle/>
        <a:p>
          <a:endParaRPr lang="pt-BR"/>
        </a:p>
      </dgm:t>
    </dgm:pt>
    <dgm:pt modelId="{051ED809-651D-43DB-8BD1-DDDA50EC36B5}">
      <dgm:prSet/>
      <dgm:spPr/>
      <dgm:t>
        <a:bodyPr/>
        <a:lstStyle/>
        <a:p>
          <a:r>
            <a:rPr lang="pt-BR"/>
            <a:t>Educação</a:t>
          </a:r>
          <a:endParaRPr lang="pt-BR" dirty="0"/>
        </a:p>
      </dgm:t>
    </dgm:pt>
    <dgm:pt modelId="{E1CAC4ED-E628-4A74-93EE-48851A6C3371}" type="parTrans" cxnId="{BA114281-89B1-4D9D-BE7E-20509C1470F0}">
      <dgm:prSet/>
      <dgm:spPr/>
      <dgm:t>
        <a:bodyPr/>
        <a:lstStyle/>
        <a:p>
          <a:endParaRPr lang="pt-BR"/>
        </a:p>
      </dgm:t>
    </dgm:pt>
    <dgm:pt modelId="{42DD8490-684D-4DB5-9278-EB49800336EB}" type="sibTrans" cxnId="{BA114281-89B1-4D9D-BE7E-20509C1470F0}">
      <dgm:prSet/>
      <dgm:spPr/>
      <dgm:t>
        <a:bodyPr/>
        <a:lstStyle/>
        <a:p>
          <a:endParaRPr lang="pt-BR"/>
        </a:p>
      </dgm:t>
    </dgm:pt>
    <dgm:pt modelId="{254686D3-F15E-42CC-9E4C-4848E35286E4}">
      <dgm:prSet/>
      <dgm:spPr/>
      <dgm:t>
        <a:bodyPr/>
        <a:lstStyle/>
        <a:p>
          <a:r>
            <a:rPr lang="pt-BR"/>
            <a:t>Política</a:t>
          </a:r>
          <a:endParaRPr lang="pt-BR" dirty="0"/>
        </a:p>
      </dgm:t>
    </dgm:pt>
    <dgm:pt modelId="{49A4ACCF-0E75-4941-848F-3B73CF3AD3DD}" type="parTrans" cxnId="{7C838288-0042-4CCF-A49E-4363AC33CF19}">
      <dgm:prSet/>
      <dgm:spPr/>
      <dgm:t>
        <a:bodyPr/>
        <a:lstStyle/>
        <a:p>
          <a:endParaRPr lang="pt-BR"/>
        </a:p>
      </dgm:t>
    </dgm:pt>
    <dgm:pt modelId="{4A5BAE7E-278B-46BB-8C11-0761EA294BF9}" type="sibTrans" cxnId="{7C838288-0042-4CCF-A49E-4363AC33CF19}">
      <dgm:prSet/>
      <dgm:spPr/>
      <dgm:t>
        <a:bodyPr/>
        <a:lstStyle/>
        <a:p>
          <a:endParaRPr lang="pt-BR"/>
        </a:p>
      </dgm:t>
    </dgm:pt>
    <dgm:pt modelId="{68F2D945-8825-4D94-8FE6-119D3270F6E6}">
      <dgm:prSet/>
      <dgm:spPr/>
      <dgm:t>
        <a:bodyPr/>
        <a:lstStyle/>
        <a:p>
          <a:r>
            <a:rPr lang="pt-BR"/>
            <a:t>Finanças</a:t>
          </a:r>
          <a:endParaRPr lang="pt-BR" dirty="0"/>
        </a:p>
      </dgm:t>
    </dgm:pt>
    <dgm:pt modelId="{40187636-4382-44E0-9CA2-7E5212B2F6EA}" type="parTrans" cxnId="{8261F109-9E56-48E5-ACB9-B657A2E93848}">
      <dgm:prSet/>
      <dgm:spPr/>
      <dgm:t>
        <a:bodyPr/>
        <a:lstStyle/>
        <a:p>
          <a:endParaRPr lang="pt-BR"/>
        </a:p>
      </dgm:t>
    </dgm:pt>
    <dgm:pt modelId="{FB175F44-364B-496E-9E65-D8BC4A15B5D7}" type="sibTrans" cxnId="{8261F109-9E56-48E5-ACB9-B657A2E93848}">
      <dgm:prSet/>
      <dgm:spPr/>
      <dgm:t>
        <a:bodyPr/>
        <a:lstStyle/>
        <a:p>
          <a:endParaRPr lang="pt-BR"/>
        </a:p>
      </dgm:t>
    </dgm:pt>
    <dgm:pt modelId="{AF907533-3C3B-4104-BE2D-57009F36D5FA}">
      <dgm:prSet/>
      <dgm:spPr/>
      <dgm:t>
        <a:bodyPr/>
        <a:lstStyle/>
        <a:p>
          <a:r>
            <a:rPr lang="pt-BR"/>
            <a:t>Transporte</a:t>
          </a:r>
          <a:endParaRPr lang="pt-BR" dirty="0"/>
        </a:p>
      </dgm:t>
    </dgm:pt>
    <dgm:pt modelId="{96CBF1B1-C852-451B-8226-6676DD07296B}" type="parTrans" cxnId="{EA5B8546-72B5-4A4B-ABD8-6C7657298892}">
      <dgm:prSet/>
      <dgm:spPr/>
      <dgm:t>
        <a:bodyPr/>
        <a:lstStyle/>
        <a:p>
          <a:endParaRPr lang="pt-BR"/>
        </a:p>
      </dgm:t>
    </dgm:pt>
    <dgm:pt modelId="{C5651D7F-CDF7-488E-BD3C-B0D2FDAC7862}" type="sibTrans" cxnId="{EA5B8546-72B5-4A4B-ABD8-6C7657298892}">
      <dgm:prSet/>
      <dgm:spPr/>
      <dgm:t>
        <a:bodyPr/>
        <a:lstStyle/>
        <a:p>
          <a:endParaRPr lang="pt-BR"/>
        </a:p>
      </dgm:t>
    </dgm:pt>
    <dgm:pt modelId="{26104BD7-2C96-4A2E-98FE-8800E1327C97}">
      <dgm:prSet/>
      <dgm:spPr/>
      <dgm:t>
        <a:bodyPr/>
        <a:lstStyle/>
        <a:p>
          <a:r>
            <a:rPr lang="pt-BR"/>
            <a:t>Saúde</a:t>
          </a:r>
        </a:p>
      </dgm:t>
    </dgm:pt>
    <dgm:pt modelId="{F96EF901-50B1-41E5-BF57-BD527E9BBF6A}" type="parTrans" cxnId="{3BE8D872-8475-4790-A2D1-0E9CEDF1AEA6}">
      <dgm:prSet/>
      <dgm:spPr/>
      <dgm:t>
        <a:bodyPr/>
        <a:lstStyle/>
        <a:p>
          <a:endParaRPr lang="pt-BR"/>
        </a:p>
      </dgm:t>
    </dgm:pt>
    <dgm:pt modelId="{BC03997F-E194-4D5F-A1B5-B157C09C8440}" type="sibTrans" cxnId="{3BE8D872-8475-4790-A2D1-0E9CEDF1AEA6}">
      <dgm:prSet/>
      <dgm:spPr/>
      <dgm:t>
        <a:bodyPr/>
        <a:lstStyle/>
        <a:p>
          <a:endParaRPr lang="pt-BR"/>
        </a:p>
      </dgm:t>
    </dgm:pt>
    <dgm:pt modelId="{F112F269-761F-4FBA-BE70-A6DF1990D685}">
      <dgm:prSet/>
      <dgm:spPr/>
      <dgm:t>
        <a:bodyPr/>
        <a:lstStyle/>
        <a:p>
          <a:r>
            <a:rPr lang="pt-BR"/>
            <a:t>Comunicação</a:t>
          </a:r>
          <a:endParaRPr lang="pt-BR" dirty="0"/>
        </a:p>
      </dgm:t>
    </dgm:pt>
    <dgm:pt modelId="{297CEABA-3948-40C8-A427-07CEDF2BBACD}" type="parTrans" cxnId="{FAEA785A-BDC3-4BC5-BAD2-F650ABDD1B40}">
      <dgm:prSet/>
      <dgm:spPr/>
      <dgm:t>
        <a:bodyPr/>
        <a:lstStyle/>
        <a:p>
          <a:endParaRPr lang="pt-BR"/>
        </a:p>
      </dgm:t>
    </dgm:pt>
    <dgm:pt modelId="{0BD99AC5-3BA0-4813-A29F-C46EB410723F}" type="sibTrans" cxnId="{FAEA785A-BDC3-4BC5-BAD2-F650ABDD1B40}">
      <dgm:prSet/>
      <dgm:spPr/>
      <dgm:t>
        <a:bodyPr/>
        <a:lstStyle/>
        <a:p>
          <a:endParaRPr lang="pt-BR"/>
        </a:p>
      </dgm:t>
    </dgm:pt>
    <dgm:pt modelId="{F5A02F06-83F9-4484-A508-FA526E5CDF0C}">
      <dgm:prSet/>
      <dgm:spPr/>
      <dgm:t>
        <a:bodyPr/>
        <a:lstStyle/>
        <a:p>
          <a:r>
            <a:rPr lang="pt-BR"/>
            <a:t>Educação</a:t>
          </a:r>
          <a:endParaRPr lang="pt-BR" dirty="0"/>
        </a:p>
      </dgm:t>
    </dgm:pt>
    <dgm:pt modelId="{B269DC41-925E-45D2-A996-89327836B8C4}" type="parTrans" cxnId="{AF5FE490-F876-4014-8067-CFCFFA688FC7}">
      <dgm:prSet/>
      <dgm:spPr/>
      <dgm:t>
        <a:bodyPr/>
        <a:lstStyle/>
        <a:p>
          <a:endParaRPr lang="pt-BR"/>
        </a:p>
      </dgm:t>
    </dgm:pt>
    <dgm:pt modelId="{DE393289-858B-439C-BC7A-FBE47B964125}" type="sibTrans" cxnId="{AF5FE490-F876-4014-8067-CFCFFA688FC7}">
      <dgm:prSet/>
      <dgm:spPr/>
      <dgm:t>
        <a:bodyPr/>
        <a:lstStyle/>
        <a:p>
          <a:endParaRPr lang="pt-BR"/>
        </a:p>
      </dgm:t>
    </dgm:pt>
    <dgm:pt modelId="{43229AEF-3512-4ED8-9EE6-750F1DD7B7E2}">
      <dgm:prSet/>
      <dgm:spPr/>
      <dgm:t>
        <a:bodyPr/>
        <a:lstStyle/>
        <a:p>
          <a:r>
            <a:rPr lang="pt-BR"/>
            <a:t>Política</a:t>
          </a:r>
          <a:endParaRPr lang="pt-BR" dirty="0"/>
        </a:p>
      </dgm:t>
    </dgm:pt>
    <dgm:pt modelId="{49ABC858-8DCC-4332-A08C-101192AAECE1}" type="parTrans" cxnId="{527D96ED-6406-424F-9FB0-F5714C5FE64B}">
      <dgm:prSet/>
      <dgm:spPr/>
      <dgm:t>
        <a:bodyPr/>
        <a:lstStyle/>
        <a:p>
          <a:endParaRPr lang="pt-BR"/>
        </a:p>
      </dgm:t>
    </dgm:pt>
    <dgm:pt modelId="{B435DB3D-92BF-4500-83F8-E899D50B8046}" type="sibTrans" cxnId="{527D96ED-6406-424F-9FB0-F5714C5FE64B}">
      <dgm:prSet/>
      <dgm:spPr/>
      <dgm:t>
        <a:bodyPr/>
        <a:lstStyle/>
        <a:p>
          <a:endParaRPr lang="pt-BR"/>
        </a:p>
      </dgm:t>
    </dgm:pt>
    <dgm:pt modelId="{1CF4C216-EEED-43CA-BA28-40304A9F62E8}">
      <dgm:prSet/>
      <dgm:spPr/>
      <dgm:t>
        <a:bodyPr/>
        <a:lstStyle/>
        <a:p>
          <a:r>
            <a:rPr lang="pt-BR"/>
            <a:t>Finanças</a:t>
          </a:r>
          <a:endParaRPr lang="pt-BR" dirty="0"/>
        </a:p>
      </dgm:t>
    </dgm:pt>
    <dgm:pt modelId="{830D6F64-F368-4B07-AA4F-E83247814921}" type="parTrans" cxnId="{B5065303-DFE4-4919-88DB-9EC66D33BF82}">
      <dgm:prSet/>
      <dgm:spPr/>
      <dgm:t>
        <a:bodyPr/>
        <a:lstStyle/>
        <a:p>
          <a:endParaRPr lang="pt-BR"/>
        </a:p>
      </dgm:t>
    </dgm:pt>
    <dgm:pt modelId="{EFA1F06A-CD7A-43DC-9085-A65DEACB132B}" type="sibTrans" cxnId="{B5065303-DFE4-4919-88DB-9EC66D33BF82}">
      <dgm:prSet/>
      <dgm:spPr/>
      <dgm:t>
        <a:bodyPr/>
        <a:lstStyle/>
        <a:p>
          <a:endParaRPr lang="pt-BR"/>
        </a:p>
      </dgm:t>
    </dgm:pt>
    <dgm:pt modelId="{87731CB4-ED02-4A40-92C1-6F1CD6822ACE}">
      <dgm:prSet/>
      <dgm:spPr/>
      <dgm:t>
        <a:bodyPr/>
        <a:lstStyle/>
        <a:p>
          <a:r>
            <a:rPr lang="pt-BR"/>
            <a:t>Transporte</a:t>
          </a:r>
          <a:endParaRPr lang="pt-BR" dirty="0"/>
        </a:p>
      </dgm:t>
    </dgm:pt>
    <dgm:pt modelId="{F7B7833D-1CAA-4F37-ABF2-58CC4C3E76C2}" type="parTrans" cxnId="{FDA7B4D6-CE0A-4846-880A-6F6CC6B1D327}">
      <dgm:prSet/>
      <dgm:spPr/>
      <dgm:t>
        <a:bodyPr/>
        <a:lstStyle/>
        <a:p>
          <a:endParaRPr lang="pt-BR"/>
        </a:p>
      </dgm:t>
    </dgm:pt>
    <dgm:pt modelId="{13312B64-AA5C-4B79-9A20-08C8177FBFA0}" type="sibTrans" cxnId="{FDA7B4D6-CE0A-4846-880A-6F6CC6B1D327}">
      <dgm:prSet/>
      <dgm:spPr/>
      <dgm:t>
        <a:bodyPr/>
        <a:lstStyle/>
        <a:p>
          <a:endParaRPr lang="pt-BR"/>
        </a:p>
      </dgm:t>
    </dgm:pt>
    <dgm:pt modelId="{63D3986A-45AB-412D-B423-A8EC15022AA1}">
      <dgm:prSet/>
      <dgm:spPr/>
      <dgm:t>
        <a:bodyPr/>
        <a:lstStyle/>
        <a:p>
          <a:r>
            <a:rPr lang="pt-BR"/>
            <a:t>Saúde</a:t>
          </a:r>
        </a:p>
      </dgm:t>
    </dgm:pt>
    <dgm:pt modelId="{0C2FB904-1ED9-4A8D-88FC-BFA89FDAE4DE}" type="parTrans" cxnId="{B8043369-5005-4E20-A248-C2FDFD23D36D}">
      <dgm:prSet/>
      <dgm:spPr/>
      <dgm:t>
        <a:bodyPr/>
        <a:lstStyle/>
        <a:p>
          <a:endParaRPr lang="pt-BR"/>
        </a:p>
      </dgm:t>
    </dgm:pt>
    <dgm:pt modelId="{9FFDAB5E-8D58-494D-89D8-C0871CA7F649}" type="sibTrans" cxnId="{B8043369-5005-4E20-A248-C2FDFD23D36D}">
      <dgm:prSet/>
      <dgm:spPr/>
      <dgm:t>
        <a:bodyPr/>
        <a:lstStyle/>
        <a:p>
          <a:endParaRPr lang="pt-BR"/>
        </a:p>
      </dgm:t>
    </dgm:pt>
    <dgm:pt modelId="{95764858-FC0F-4BCB-8CE2-AD03F33BAEE8}">
      <dgm:prSet/>
      <dgm:spPr/>
      <dgm:t>
        <a:bodyPr/>
        <a:lstStyle/>
        <a:p>
          <a:r>
            <a:rPr lang="pt-BR"/>
            <a:t>Comunicação</a:t>
          </a:r>
          <a:endParaRPr lang="pt-BR" dirty="0"/>
        </a:p>
      </dgm:t>
    </dgm:pt>
    <dgm:pt modelId="{FA95CBA2-1CB8-4B8A-B52E-C2D059624AB2}" type="parTrans" cxnId="{A6DE2610-035B-439A-ADFF-CE284DF9273D}">
      <dgm:prSet/>
      <dgm:spPr/>
      <dgm:t>
        <a:bodyPr/>
        <a:lstStyle/>
        <a:p>
          <a:endParaRPr lang="pt-BR"/>
        </a:p>
      </dgm:t>
    </dgm:pt>
    <dgm:pt modelId="{6310E732-B07B-4D52-8943-B6A92C66AA0C}" type="sibTrans" cxnId="{A6DE2610-035B-439A-ADFF-CE284DF9273D}">
      <dgm:prSet/>
      <dgm:spPr/>
      <dgm:t>
        <a:bodyPr/>
        <a:lstStyle/>
        <a:p>
          <a:endParaRPr lang="pt-BR"/>
        </a:p>
      </dgm:t>
    </dgm:pt>
    <dgm:pt modelId="{C4976E8D-19F8-4884-9A50-550DC187806B}">
      <dgm:prSet/>
      <dgm:spPr/>
      <dgm:t>
        <a:bodyPr/>
        <a:lstStyle/>
        <a:p>
          <a:r>
            <a:rPr lang="pt-BR"/>
            <a:t>Educação</a:t>
          </a:r>
          <a:endParaRPr lang="pt-BR" dirty="0"/>
        </a:p>
      </dgm:t>
    </dgm:pt>
    <dgm:pt modelId="{01C9C94D-8766-41FE-BB92-00651D5CD4E3}" type="parTrans" cxnId="{C9192903-F03E-4067-AA0C-66159FA11A52}">
      <dgm:prSet/>
      <dgm:spPr/>
      <dgm:t>
        <a:bodyPr/>
        <a:lstStyle/>
        <a:p>
          <a:endParaRPr lang="pt-BR"/>
        </a:p>
      </dgm:t>
    </dgm:pt>
    <dgm:pt modelId="{183B66C4-927C-4787-958A-F0BA5398E546}" type="sibTrans" cxnId="{C9192903-F03E-4067-AA0C-66159FA11A52}">
      <dgm:prSet/>
      <dgm:spPr/>
      <dgm:t>
        <a:bodyPr/>
        <a:lstStyle/>
        <a:p>
          <a:endParaRPr lang="pt-BR"/>
        </a:p>
      </dgm:t>
    </dgm:pt>
    <dgm:pt modelId="{D90BDB52-C9E4-4C83-B6BD-63E29BAD0B13}">
      <dgm:prSet/>
      <dgm:spPr/>
      <dgm:t>
        <a:bodyPr/>
        <a:lstStyle/>
        <a:p>
          <a:r>
            <a:rPr lang="pt-BR"/>
            <a:t>Política</a:t>
          </a:r>
          <a:endParaRPr lang="pt-BR" dirty="0"/>
        </a:p>
      </dgm:t>
    </dgm:pt>
    <dgm:pt modelId="{B85A0AAA-9791-4074-AF65-0EB2584F4050}" type="parTrans" cxnId="{9772CEE4-F959-4960-9B31-207324B0C09C}">
      <dgm:prSet/>
      <dgm:spPr/>
      <dgm:t>
        <a:bodyPr/>
        <a:lstStyle/>
        <a:p>
          <a:endParaRPr lang="pt-BR"/>
        </a:p>
      </dgm:t>
    </dgm:pt>
    <dgm:pt modelId="{06FA8AA0-F83C-4709-8DE8-B13BF27C451C}" type="sibTrans" cxnId="{9772CEE4-F959-4960-9B31-207324B0C09C}">
      <dgm:prSet/>
      <dgm:spPr/>
      <dgm:t>
        <a:bodyPr/>
        <a:lstStyle/>
        <a:p>
          <a:endParaRPr lang="pt-BR"/>
        </a:p>
      </dgm:t>
    </dgm:pt>
    <dgm:pt modelId="{8A9A370F-71DF-4378-9E86-7A113AAD6279}">
      <dgm:prSet/>
      <dgm:spPr/>
      <dgm:t>
        <a:bodyPr/>
        <a:lstStyle/>
        <a:p>
          <a:r>
            <a:rPr lang="pt-BR"/>
            <a:t>Finanças</a:t>
          </a:r>
          <a:endParaRPr lang="pt-BR" dirty="0"/>
        </a:p>
      </dgm:t>
    </dgm:pt>
    <dgm:pt modelId="{CB9831DC-C0A9-463C-96C0-2C76E117E6BB}" type="parTrans" cxnId="{F5F6C8EE-14B0-48AA-8FB0-01C362CC2727}">
      <dgm:prSet/>
      <dgm:spPr/>
      <dgm:t>
        <a:bodyPr/>
        <a:lstStyle/>
        <a:p>
          <a:endParaRPr lang="pt-BR"/>
        </a:p>
      </dgm:t>
    </dgm:pt>
    <dgm:pt modelId="{928D31D3-A613-4A9B-8DFC-117E09B1AD87}" type="sibTrans" cxnId="{F5F6C8EE-14B0-48AA-8FB0-01C362CC2727}">
      <dgm:prSet/>
      <dgm:spPr/>
      <dgm:t>
        <a:bodyPr/>
        <a:lstStyle/>
        <a:p>
          <a:endParaRPr lang="pt-BR"/>
        </a:p>
      </dgm:t>
    </dgm:pt>
    <dgm:pt modelId="{3DD54931-3FE1-4E2F-B706-3CECF8A18CD9}">
      <dgm:prSet/>
      <dgm:spPr/>
      <dgm:t>
        <a:bodyPr/>
        <a:lstStyle/>
        <a:p>
          <a:r>
            <a:rPr lang="pt-BR"/>
            <a:t>Transporte</a:t>
          </a:r>
          <a:endParaRPr lang="pt-BR" dirty="0"/>
        </a:p>
      </dgm:t>
    </dgm:pt>
    <dgm:pt modelId="{CFBD409E-406B-4BE9-BE65-3F378E85CB10}" type="parTrans" cxnId="{DA3B1E71-0DDE-44E8-A754-9148F76143B2}">
      <dgm:prSet/>
      <dgm:spPr/>
      <dgm:t>
        <a:bodyPr/>
        <a:lstStyle/>
        <a:p>
          <a:endParaRPr lang="pt-BR"/>
        </a:p>
      </dgm:t>
    </dgm:pt>
    <dgm:pt modelId="{A677A99F-B3ED-4ED6-B11E-A262A65E2675}" type="sibTrans" cxnId="{DA3B1E71-0DDE-44E8-A754-9148F76143B2}">
      <dgm:prSet/>
      <dgm:spPr/>
      <dgm:t>
        <a:bodyPr/>
        <a:lstStyle/>
        <a:p>
          <a:endParaRPr lang="pt-BR"/>
        </a:p>
      </dgm:t>
    </dgm:pt>
    <dgm:pt modelId="{DC367ED4-DF30-42C6-A5F6-FCEED53EBFAF}">
      <dgm:prSet/>
      <dgm:spPr/>
      <dgm:t>
        <a:bodyPr/>
        <a:lstStyle/>
        <a:p>
          <a:r>
            <a:rPr lang="pt-BR"/>
            <a:t>Saúde</a:t>
          </a:r>
        </a:p>
      </dgm:t>
    </dgm:pt>
    <dgm:pt modelId="{4E402ADF-1432-4989-BB0A-E3B21553624F}" type="parTrans" cxnId="{296C1289-250A-4500-83D2-5DC863315993}">
      <dgm:prSet/>
      <dgm:spPr/>
      <dgm:t>
        <a:bodyPr/>
        <a:lstStyle/>
        <a:p>
          <a:endParaRPr lang="pt-BR"/>
        </a:p>
      </dgm:t>
    </dgm:pt>
    <dgm:pt modelId="{9FAEA7B1-0003-4645-AC2F-76CC3371B30E}" type="sibTrans" cxnId="{296C1289-250A-4500-83D2-5DC863315993}">
      <dgm:prSet/>
      <dgm:spPr/>
      <dgm:t>
        <a:bodyPr/>
        <a:lstStyle/>
        <a:p>
          <a:endParaRPr lang="pt-BR"/>
        </a:p>
      </dgm:t>
    </dgm:pt>
    <dgm:pt modelId="{DCE48017-C29F-48C0-B3E6-C2277ED1E1D9}">
      <dgm:prSet/>
      <dgm:spPr/>
      <dgm:t>
        <a:bodyPr/>
        <a:lstStyle/>
        <a:p>
          <a:r>
            <a:rPr lang="pt-BR" dirty="0"/>
            <a:t>2023</a:t>
          </a:r>
        </a:p>
      </dgm:t>
    </dgm:pt>
    <dgm:pt modelId="{74DBA550-C65D-4B63-893C-BD519E37A986}" type="parTrans" cxnId="{70BB37C2-7F72-4BBE-A75B-48587DE87270}">
      <dgm:prSet/>
      <dgm:spPr/>
      <dgm:t>
        <a:bodyPr/>
        <a:lstStyle/>
        <a:p>
          <a:endParaRPr lang="pt-BR"/>
        </a:p>
      </dgm:t>
    </dgm:pt>
    <dgm:pt modelId="{151099D2-97B8-4435-82CB-E210F22C353A}" type="sibTrans" cxnId="{70BB37C2-7F72-4BBE-A75B-48587DE87270}">
      <dgm:prSet/>
      <dgm:spPr/>
      <dgm:t>
        <a:bodyPr/>
        <a:lstStyle/>
        <a:p>
          <a:endParaRPr lang="pt-BR"/>
        </a:p>
      </dgm:t>
    </dgm:pt>
    <dgm:pt modelId="{9A8F8E0E-4192-47A7-815E-A3ED281C6FD0}">
      <dgm:prSet/>
      <dgm:spPr/>
      <dgm:t>
        <a:bodyPr/>
        <a:lstStyle/>
        <a:p>
          <a:r>
            <a:rPr lang="pt-BR"/>
            <a:t>Entretenimento</a:t>
          </a:r>
          <a:endParaRPr lang="pt-BR" dirty="0"/>
        </a:p>
      </dgm:t>
    </dgm:pt>
    <dgm:pt modelId="{34F520A7-3E30-4501-8E51-6C1986DD79AE}" type="parTrans" cxnId="{66507C15-F37A-456B-8B50-31DED32D101B}">
      <dgm:prSet/>
      <dgm:spPr/>
      <dgm:t>
        <a:bodyPr/>
        <a:lstStyle/>
        <a:p>
          <a:endParaRPr lang="pt-BR"/>
        </a:p>
      </dgm:t>
    </dgm:pt>
    <dgm:pt modelId="{7B3E1F82-EC3E-40D2-A865-633BD33B1F01}" type="sibTrans" cxnId="{66507C15-F37A-456B-8B50-31DED32D101B}">
      <dgm:prSet/>
      <dgm:spPr/>
      <dgm:t>
        <a:bodyPr/>
        <a:lstStyle/>
        <a:p>
          <a:endParaRPr lang="pt-BR"/>
        </a:p>
      </dgm:t>
    </dgm:pt>
    <dgm:pt modelId="{BADF4EC0-9F75-4CD1-8F6C-6FEF6D2CA937}">
      <dgm:prSet/>
      <dgm:spPr/>
      <dgm:t>
        <a:bodyPr/>
        <a:lstStyle/>
        <a:p>
          <a:r>
            <a:rPr lang="pt-BR"/>
            <a:t>Comunicação</a:t>
          </a:r>
          <a:endParaRPr lang="pt-BR" dirty="0"/>
        </a:p>
      </dgm:t>
    </dgm:pt>
    <dgm:pt modelId="{9DACD3BA-619E-42F6-95AA-29060710EDDD}" type="parTrans" cxnId="{C3EADF98-83D0-4B73-95D7-74D0098030A2}">
      <dgm:prSet/>
      <dgm:spPr/>
      <dgm:t>
        <a:bodyPr/>
        <a:lstStyle/>
        <a:p>
          <a:endParaRPr lang="pt-BR"/>
        </a:p>
      </dgm:t>
    </dgm:pt>
    <dgm:pt modelId="{13A8B79E-C715-448F-B6AC-506BBE303ACB}" type="sibTrans" cxnId="{C3EADF98-83D0-4B73-95D7-74D0098030A2}">
      <dgm:prSet/>
      <dgm:spPr/>
      <dgm:t>
        <a:bodyPr/>
        <a:lstStyle/>
        <a:p>
          <a:endParaRPr lang="pt-BR"/>
        </a:p>
      </dgm:t>
    </dgm:pt>
    <dgm:pt modelId="{61009A15-6E92-4E4F-9825-ED2E8CAD3FF8}">
      <dgm:prSet/>
      <dgm:spPr/>
      <dgm:t>
        <a:bodyPr/>
        <a:lstStyle/>
        <a:p>
          <a:r>
            <a:rPr lang="pt-BR"/>
            <a:t>Educação</a:t>
          </a:r>
          <a:endParaRPr lang="pt-BR" dirty="0"/>
        </a:p>
      </dgm:t>
    </dgm:pt>
    <dgm:pt modelId="{FE56FF71-FC14-4D91-8187-45A69ADCF6E2}" type="parTrans" cxnId="{A9B21EF3-6584-4793-9B0D-A094FF171E8F}">
      <dgm:prSet/>
      <dgm:spPr/>
      <dgm:t>
        <a:bodyPr/>
        <a:lstStyle/>
        <a:p>
          <a:endParaRPr lang="pt-BR"/>
        </a:p>
      </dgm:t>
    </dgm:pt>
    <dgm:pt modelId="{29335D19-6C30-4287-9CE0-B06B3D4DA760}" type="sibTrans" cxnId="{A9B21EF3-6584-4793-9B0D-A094FF171E8F}">
      <dgm:prSet/>
      <dgm:spPr/>
      <dgm:t>
        <a:bodyPr/>
        <a:lstStyle/>
        <a:p>
          <a:endParaRPr lang="pt-BR"/>
        </a:p>
      </dgm:t>
    </dgm:pt>
    <dgm:pt modelId="{B29AD57B-1BC8-4442-BA45-964791782E3B}">
      <dgm:prSet/>
      <dgm:spPr/>
      <dgm:t>
        <a:bodyPr/>
        <a:lstStyle/>
        <a:p>
          <a:r>
            <a:rPr lang="pt-BR"/>
            <a:t>Política</a:t>
          </a:r>
          <a:endParaRPr lang="pt-BR" dirty="0"/>
        </a:p>
      </dgm:t>
    </dgm:pt>
    <dgm:pt modelId="{1A8B6732-F57B-4A11-9F4A-044AF513DBB1}" type="parTrans" cxnId="{7E2A8B58-6CD1-48E9-8E53-1A21C9DCB89B}">
      <dgm:prSet/>
      <dgm:spPr/>
      <dgm:t>
        <a:bodyPr/>
        <a:lstStyle/>
        <a:p>
          <a:endParaRPr lang="pt-BR"/>
        </a:p>
      </dgm:t>
    </dgm:pt>
    <dgm:pt modelId="{8C183641-98CD-4F1E-B283-3A7A58FFBD4D}" type="sibTrans" cxnId="{7E2A8B58-6CD1-48E9-8E53-1A21C9DCB89B}">
      <dgm:prSet/>
      <dgm:spPr/>
      <dgm:t>
        <a:bodyPr/>
        <a:lstStyle/>
        <a:p>
          <a:endParaRPr lang="pt-BR"/>
        </a:p>
      </dgm:t>
    </dgm:pt>
    <dgm:pt modelId="{BC1017BA-19AD-4D01-A6CF-B2CD18E319CD}">
      <dgm:prSet/>
      <dgm:spPr/>
      <dgm:t>
        <a:bodyPr/>
        <a:lstStyle/>
        <a:p>
          <a:r>
            <a:rPr lang="pt-BR"/>
            <a:t>Finanças</a:t>
          </a:r>
          <a:endParaRPr lang="pt-BR" dirty="0"/>
        </a:p>
      </dgm:t>
    </dgm:pt>
    <dgm:pt modelId="{19BA77E6-D531-441C-B09D-4DA064D1D329}" type="parTrans" cxnId="{E99EAD0B-C577-4C31-9B87-1E5A2794ADF6}">
      <dgm:prSet/>
      <dgm:spPr/>
      <dgm:t>
        <a:bodyPr/>
        <a:lstStyle/>
        <a:p>
          <a:endParaRPr lang="pt-BR"/>
        </a:p>
      </dgm:t>
    </dgm:pt>
    <dgm:pt modelId="{A0ED54B8-ADFB-43B0-8940-FEF79A245CE7}" type="sibTrans" cxnId="{E99EAD0B-C577-4C31-9B87-1E5A2794ADF6}">
      <dgm:prSet/>
      <dgm:spPr/>
      <dgm:t>
        <a:bodyPr/>
        <a:lstStyle/>
        <a:p>
          <a:endParaRPr lang="pt-BR"/>
        </a:p>
      </dgm:t>
    </dgm:pt>
    <dgm:pt modelId="{D5E4E0C2-61F5-4BB4-A485-7BFAE31F30F4}">
      <dgm:prSet/>
      <dgm:spPr/>
      <dgm:t>
        <a:bodyPr/>
        <a:lstStyle/>
        <a:p>
          <a:r>
            <a:rPr lang="pt-BR"/>
            <a:t>Transporte</a:t>
          </a:r>
          <a:endParaRPr lang="pt-BR" dirty="0"/>
        </a:p>
      </dgm:t>
    </dgm:pt>
    <dgm:pt modelId="{6817A4A4-F5FB-47FC-B0BA-8A8F569D0A41}" type="parTrans" cxnId="{E9A447E7-04CD-447D-807A-0A316935F531}">
      <dgm:prSet/>
      <dgm:spPr/>
      <dgm:t>
        <a:bodyPr/>
        <a:lstStyle/>
        <a:p>
          <a:endParaRPr lang="pt-BR"/>
        </a:p>
      </dgm:t>
    </dgm:pt>
    <dgm:pt modelId="{7FB83E1E-F1AC-414E-93E5-EA41E33EEA7D}" type="sibTrans" cxnId="{E9A447E7-04CD-447D-807A-0A316935F531}">
      <dgm:prSet/>
      <dgm:spPr/>
      <dgm:t>
        <a:bodyPr/>
        <a:lstStyle/>
        <a:p>
          <a:endParaRPr lang="pt-BR"/>
        </a:p>
      </dgm:t>
    </dgm:pt>
    <dgm:pt modelId="{537C1F63-6C94-492A-ABF0-64D5B9C85807}">
      <dgm:prSet/>
      <dgm:spPr/>
      <dgm:t>
        <a:bodyPr/>
        <a:lstStyle/>
        <a:p>
          <a:r>
            <a:rPr lang="pt-BR"/>
            <a:t>Saúde</a:t>
          </a:r>
        </a:p>
      </dgm:t>
    </dgm:pt>
    <dgm:pt modelId="{7DBEB795-C90D-45E3-B0B2-7BF6C4A8A02C}" type="parTrans" cxnId="{9E1452E4-A62B-4739-8475-E6A31EE00421}">
      <dgm:prSet/>
      <dgm:spPr/>
      <dgm:t>
        <a:bodyPr/>
        <a:lstStyle/>
        <a:p>
          <a:endParaRPr lang="pt-BR"/>
        </a:p>
      </dgm:t>
    </dgm:pt>
    <dgm:pt modelId="{A543BBFF-E8DD-4840-B10A-F886904D1A47}" type="sibTrans" cxnId="{9E1452E4-A62B-4739-8475-E6A31EE00421}">
      <dgm:prSet/>
      <dgm:spPr/>
      <dgm:t>
        <a:bodyPr/>
        <a:lstStyle/>
        <a:p>
          <a:endParaRPr lang="pt-BR"/>
        </a:p>
      </dgm:t>
    </dgm:pt>
    <dgm:pt modelId="{C4679E9C-A813-43FE-BD33-E88C99808378}" type="pres">
      <dgm:prSet presAssocID="{DBDEBCE1-B565-4B4A-9EE6-25A96683483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9E2794CE-8E74-4EF0-BE57-A1EB24ACF0F8}" type="pres">
      <dgm:prSet presAssocID="{910A9130-FEC2-4E33-949F-729ED1F2D3B1}" presName="ParentComposite" presStyleCnt="0"/>
      <dgm:spPr/>
    </dgm:pt>
    <dgm:pt modelId="{B059A1D9-BE42-4175-8E64-37EC8E9CA3D2}" type="pres">
      <dgm:prSet presAssocID="{910A9130-FEC2-4E33-949F-729ED1F2D3B1}" presName="Chord" presStyleLbl="bgShp" presStyleIdx="0" presStyleCnt="4"/>
      <dgm:spPr/>
    </dgm:pt>
    <dgm:pt modelId="{8417D9D5-9C11-42F7-AF0A-9D2B53BBD98D}" type="pres">
      <dgm:prSet presAssocID="{910A9130-FEC2-4E33-949F-729ED1F2D3B1}" presName="Pie" presStyleLbl="alignNode1" presStyleIdx="0" presStyleCnt="4"/>
      <dgm:spPr/>
    </dgm:pt>
    <dgm:pt modelId="{EA412ABF-A15C-492A-881D-77545C054BD3}" type="pres">
      <dgm:prSet presAssocID="{910A9130-FEC2-4E33-949F-729ED1F2D3B1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A347E5FA-224C-4516-BFEB-27CB32843DF9}" type="pres">
      <dgm:prSet presAssocID="{EDFB6949-2E01-4058-8A75-F7F77444CA86}" presName="negSibTrans" presStyleCnt="0"/>
      <dgm:spPr/>
    </dgm:pt>
    <dgm:pt modelId="{5EE58541-92F6-4833-91FF-C3790D0369A5}" type="pres">
      <dgm:prSet presAssocID="{910A9130-FEC2-4E33-949F-729ED1F2D3B1}" presName="composite" presStyleCnt="0"/>
      <dgm:spPr/>
    </dgm:pt>
    <dgm:pt modelId="{7E74741A-B947-4A09-8223-510A2B2384A2}" type="pres">
      <dgm:prSet presAssocID="{910A9130-FEC2-4E33-949F-729ED1F2D3B1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0C83521E-4155-4114-9EAB-D3155498D20D}" type="pres">
      <dgm:prSet presAssocID="{85234FBC-097B-46EA-859B-EA1E78249E7A}" presName="sibTrans" presStyleCnt="0"/>
      <dgm:spPr/>
    </dgm:pt>
    <dgm:pt modelId="{49112ED2-A1F8-4534-937B-4AC4983CA1B0}" type="pres">
      <dgm:prSet presAssocID="{4C701037-8F68-41BC-98C4-3BCD6F40FF61}" presName="ParentComposite" presStyleCnt="0"/>
      <dgm:spPr/>
    </dgm:pt>
    <dgm:pt modelId="{6B16AA12-1C71-4C43-8964-E178A25C37F9}" type="pres">
      <dgm:prSet presAssocID="{4C701037-8F68-41BC-98C4-3BCD6F40FF61}" presName="Chord" presStyleLbl="bgShp" presStyleIdx="1" presStyleCnt="4"/>
      <dgm:spPr/>
    </dgm:pt>
    <dgm:pt modelId="{88292B9F-C28C-41DD-ACA0-FFAAD994056D}" type="pres">
      <dgm:prSet presAssocID="{4C701037-8F68-41BC-98C4-3BCD6F40FF61}" presName="Pie" presStyleLbl="alignNode1" presStyleIdx="1" presStyleCnt="4"/>
      <dgm:spPr/>
    </dgm:pt>
    <dgm:pt modelId="{448C622B-6651-46C3-88D3-D82AB2F0FB49}" type="pres">
      <dgm:prSet presAssocID="{4C701037-8F68-41BC-98C4-3BCD6F40FF61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4299122A-1574-4665-A705-3F373BE5FB7F}" type="pres">
      <dgm:prSet presAssocID="{EFCDD28E-E078-42A8-9CB1-2D44876E83C7}" presName="negSibTrans" presStyleCnt="0"/>
      <dgm:spPr/>
    </dgm:pt>
    <dgm:pt modelId="{548970C3-9009-4CB6-A58C-0A554EF47F08}" type="pres">
      <dgm:prSet presAssocID="{4C701037-8F68-41BC-98C4-3BCD6F40FF61}" presName="composite" presStyleCnt="0"/>
      <dgm:spPr/>
    </dgm:pt>
    <dgm:pt modelId="{DAF07D28-132C-4568-A144-0A82A45BABCE}" type="pres">
      <dgm:prSet presAssocID="{4C701037-8F68-41BC-98C4-3BCD6F40FF61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328B661B-974E-4138-BA4E-FE4B35AACBBF}" type="pres">
      <dgm:prSet presAssocID="{52F75DCF-64B5-4180-9E17-3916D9893BD7}" presName="sibTrans" presStyleCnt="0"/>
      <dgm:spPr/>
    </dgm:pt>
    <dgm:pt modelId="{6A0D1716-02E6-4E3F-89B1-20BD58343C6B}" type="pres">
      <dgm:prSet presAssocID="{4DEA8A4E-299E-49C4-AF26-885458127007}" presName="ParentComposite" presStyleCnt="0"/>
      <dgm:spPr/>
    </dgm:pt>
    <dgm:pt modelId="{92216589-A8BF-4C2C-AEDD-725C87CA3977}" type="pres">
      <dgm:prSet presAssocID="{4DEA8A4E-299E-49C4-AF26-885458127007}" presName="Chord" presStyleLbl="bgShp" presStyleIdx="2" presStyleCnt="4"/>
      <dgm:spPr/>
    </dgm:pt>
    <dgm:pt modelId="{81B20652-1FB3-4D40-BB4E-357A3638BABC}" type="pres">
      <dgm:prSet presAssocID="{4DEA8A4E-299E-49C4-AF26-885458127007}" presName="Pie" presStyleLbl="alignNode1" presStyleIdx="2" presStyleCnt="4"/>
      <dgm:spPr/>
    </dgm:pt>
    <dgm:pt modelId="{DCB4DBE4-EC05-45D9-9244-4ED8C748DB3C}" type="pres">
      <dgm:prSet presAssocID="{4DEA8A4E-299E-49C4-AF26-885458127007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87A6D8D5-76A2-43C4-A5BB-1F27A2D91239}" type="pres">
      <dgm:prSet presAssocID="{33C4A559-3087-4B44-88AE-9EBF5C9953F9}" presName="negSibTrans" presStyleCnt="0"/>
      <dgm:spPr/>
    </dgm:pt>
    <dgm:pt modelId="{13E3F7A5-2EC1-43D0-95CA-C4BF47AC6427}" type="pres">
      <dgm:prSet presAssocID="{4DEA8A4E-299E-49C4-AF26-885458127007}" presName="composite" presStyleCnt="0"/>
      <dgm:spPr/>
    </dgm:pt>
    <dgm:pt modelId="{3643421F-BC44-46B9-9DF2-4AC7CDDEB201}" type="pres">
      <dgm:prSet presAssocID="{4DEA8A4E-299E-49C4-AF26-885458127007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CE7B1CD1-C06A-4A9D-9A7C-2FD14930F37C}" type="pres">
      <dgm:prSet presAssocID="{5C90357B-7F49-4ED7-84A0-01FCAB9230B7}" presName="sibTrans" presStyleCnt="0"/>
      <dgm:spPr/>
    </dgm:pt>
    <dgm:pt modelId="{AF95696F-9321-4097-8892-6E1E3E8340BB}" type="pres">
      <dgm:prSet presAssocID="{DCE48017-C29F-48C0-B3E6-C2277ED1E1D9}" presName="ParentComposite" presStyleCnt="0"/>
      <dgm:spPr/>
    </dgm:pt>
    <dgm:pt modelId="{6184129F-B727-43B9-B163-2705DD1272F2}" type="pres">
      <dgm:prSet presAssocID="{DCE48017-C29F-48C0-B3E6-C2277ED1E1D9}" presName="Chord" presStyleLbl="bgShp" presStyleIdx="3" presStyleCnt="4"/>
      <dgm:spPr/>
    </dgm:pt>
    <dgm:pt modelId="{62D4A270-589D-40DF-9BEE-0A98BEF6C059}" type="pres">
      <dgm:prSet presAssocID="{DCE48017-C29F-48C0-B3E6-C2277ED1E1D9}" presName="Pie" presStyleLbl="alignNode1" presStyleIdx="3" presStyleCnt="4"/>
      <dgm:spPr/>
    </dgm:pt>
    <dgm:pt modelId="{F5AC798A-A931-4F3E-8E64-69764A7DC361}" type="pres">
      <dgm:prSet presAssocID="{DCE48017-C29F-48C0-B3E6-C2277ED1E1D9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BC985061-77E3-44CD-96F0-3CC2CF1500B0}" type="pres">
      <dgm:prSet presAssocID="{7B3E1F82-EC3E-40D2-A865-633BD33B1F01}" presName="negSibTrans" presStyleCnt="0"/>
      <dgm:spPr/>
    </dgm:pt>
    <dgm:pt modelId="{E026B5D6-DBDB-4E15-9CC6-6D98791FF3FF}" type="pres">
      <dgm:prSet presAssocID="{DCE48017-C29F-48C0-B3E6-C2277ED1E1D9}" presName="composite" presStyleCnt="0"/>
      <dgm:spPr/>
    </dgm:pt>
    <dgm:pt modelId="{EF7C79D9-2A9F-4C72-97CD-6AF70E910408}" type="pres">
      <dgm:prSet presAssocID="{DCE48017-C29F-48C0-B3E6-C2277ED1E1D9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9192903-F03E-4067-AA0C-66159FA11A52}" srcId="{4DEA8A4E-299E-49C4-AF26-885458127007}" destId="{C4976E8D-19F8-4884-9A50-550DC187806B}" srcOrd="2" destOrd="0" parTransId="{01C9C94D-8766-41FE-BB92-00651D5CD4E3}" sibTransId="{183B66C4-927C-4787-958A-F0BA5398E546}"/>
    <dgm:cxn modelId="{B5065303-DFE4-4919-88DB-9EC66D33BF82}" srcId="{4C701037-8F68-41BC-98C4-3BCD6F40FF61}" destId="{1CF4C216-EEED-43CA-BA28-40304A9F62E8}" srcOrd="4" destOrd="0" parTransId="{830D6F64-F368-4B07-AA4F-E83247814921}" sibTransId="{EFA1F06A-CD7A-43DC-9085-A65DEACB132B}"/>
    <dgm:cxn modelId="{406AE704-5706-4EFF-80AB-05C9B4832AC4}" type="presOf" srcId="{DCE48017-C29F-48C0-B3E6-C2277ED1E1D9}" destId="{F5AC798A-A931-4F3E-8E64-69764A7DC361}" srcOrd="0" destOrd="0" presId="urn:microsoft.com/office/officeart/2009/3/layout/PieProcess"/>
    <dgm:cxn modelId="{8261F109-9E56-48E5-ACB9-B657A2E93848}" srcId="{910A9130-FEC2-4E33-949F-729ED1F2D3B1}" destId="{68F2D945-8825-4D94-8FE6-119D3270F6E6}" srcOrd="4" destOrd="0" parTransId="{40187636-4382-44E0-9CA2-7E5212B2F6EA}" sibTransId="{FB175F44-364B-496E-9E65-D8BC4A15B5D7}"/>
    <dgm:cxn modelId="{E99EAD0B-C577-4C31-9B87-1E5A2794ADF6}" srcId="{DCE48017-C29F-48C0-B3E6-C2277ED1E1D9}" destId="{BC1017BA-19AD-4D01-A6CF-B2CD18E319CD}" srcOrd="4" destOrd="0" parTransId="{19BA77E6-D531-441C-B09D-4DA064D1D329}" sibTransId="{A0ED54B8-ADFB-43B0-8940-FEF79A245CE7}"/>
    <dgm:cxn modelId="{CDE1E60F-442A-48DC-9FA2-A5CAEB4BEBC3}" srcId="{DBDEBCE1-B565-4B4A-9EE6-25A966834831}" destId="{4C701037-8F68-41BC-98C4-3BCD6F40FF61}" srcOrd="1" destOrd="0" parTransId="{5558860C-CB6C-4749-9F1B-820C9DF35D35}" sibTransId="{52F75DCF-64B5-4180-9E17-3916D9893BD7}"/>
    <dgm:cxn modelId="{A6DE2610-035B-439A-ADFF-CE284DF9273D}" srcId="{4DEA8A4E-299E-49C4-AF26-885458127007}" destId="{95764858-FC0F-4BCB-8CE2-AD03F33BAEE8}" srcOrd="1" destOrd="0" parTransId="{FA95CBA2-1CB8-4B8A-B52E-C2D059624AB2}" sibTransId="{6310E732-B07B-4D52-8943-B6A92C66AA0C}"/>
    <dgm:cxn modelId="{66507C15-F37A-456B-8B50-31DED32D101B}" srcId="{DCE48017-C29F-48C0-B3E6-C2277ED1E1D9}" destId="{9A8F8E0E-4192-47A7-815E-A3ED281C6FD0}" srcOrd="0" destOrd="0" parTransId="{34F520A7-3E30-4501-8E51-6C1986DD79AE}" sibTransId="{7B3E1F82-EC3E-40D2-A865-633BD33B1F01}"/>
    <dgm:cxn modelId="{0F776917-8EE6-483B-8E55-E7E0CE6A12A0}" type="presOf" srcId="{4C701037-8F68-41BC-98C4-3BCD6F40FF61}" destId="{448C622B-6651-46C3-88D3-D82AB2F0FB49}" srcOrd="0" destOrd="0" presId="urn:microsoft.com/office/officeart/2009/3/layout/PieProcess"/>
    <dgm:cxn modelId="{81C64923-2547-49C8-B91D-C10C2FD5682E}" type="presOf" srcId="{F5A02F06-83F9-4484-A508-FA526E5CDF0C}" destId="{DAF07D28-132C-4568-A144-0A82A45BABCE}" srcOrd="0" destOrd="2" presId="urn:microsoft.com/office/officeart/2009/3/layout/PieProcess"/>
    <dgm:cxn modelId="{3C7F9723-5857-4C25-BBFF-4DD406BE3038}" type="presOf" srcId="{2DF9B417-654A-4096-8CD5-4318B991567A}" destId="{7E74741A-B947-4A09-8223-510A2B2384A2}" srcOrd="0" destOrd="0" presId="urn:microsoft.com/office/officeart/2009/3/layout/PieProcess"/>
    <dgm:cxn modelId="{EFCC5E28-A17A-437A-AD8F-589423B352D7}" srcId="{DBDEBCE1-B565-4B4A-9EE6-25A966834831}" destId="{4DEA8A4E-299E-49C4-AF26-885458127007}" srcOrd="2" destOrd="0" parTransId="{816F08DB-9C32-43CF-B794-A3C2B674A57F}" sibTransId="{5C90357B-7F49-4ED7-84A0-01FCAB9230B7}"/>
    <dgm:cxn modelId="{4637DE32-2109-47F6-BEC7-BF579839F87A}" type="presOf" srcId="{68F2D945-8825-4D94-8FE6-119D3270F6E6}" destId="{7E74741A-B947-4A09-8223-510A2B2384A2}" srcOrd="0" destOrd="4" presId="urn:microsoft.com/office/officeart/2009/3/layout/PieProcess"/>
    <dgm:cxn modelId="{AAFE4F37-92C6-40F7-BFEA-316B520B0CAB}" type="presOf" srcId="{DC367ED4-DF30-42C6-A5F6-FCEED53EBFAF}" destId="{3643421F-BC44-46B9-9DF2-4AC7CDDEB201}" srcOrd="0" destOrd="6" presId="urn:microsoft.com/office/officeart/2009/3/layout/PieProcess"/>
    <dgm:cxn modelId="{7CAB973F-B170-4730-B358-CE7185682531}" type="presOf" srcId="{61009A15-6E92-4E4F-9825-ED2E8CAD3FF8}" destId="{EF7C79D9-2A9F-4C72-97CD-6AF70E910408}" srcOrd="0" destOrd="2" presId="urn:microsoft.com/office/officeart/2009/3/layout/PieProcess"/>
    <dgm:cxn modelId="{EA5B8546-72B5-4A4B-ABD8-6C7657298892}" srcId="{910A9130-FEC2-4E33-949F-729ED1F2D3B1}" destId="{AF907533-3C3B-4104-BE2D-57009F36D5FA}" srcOrd="5" destOrd="0" parTransId="{96CBF1B1-C852-451B-8226-6676DD07296B}" sibTransId="{C5651D7F-CDF7-488E-BD3C-B0D2FDAC7862}"/>
    <dgm:cxn modelId="{D4723847-6D86-4983-B8D7-9C10D421E4C5}" type="presOf" srcId="{26104BD7-2C96-4A2E-98FE-8800E1327C97}" destId="{7E74741A-B947-4A09-8223-510A2B2384A2}" srcOrd="0" destOrd="6" presId="urn:microsoft.com/office/officeart/2009/3/layout/PieProcess"/>
    <dgm:cxn modelId="{B8043369-5005-4E20-A248-C2FDFD23D36D}" srcId="{4C701037-8F68-41BC-98C4-3BCD6F40FF61}" destId="{63D3986A-45AB-412D-B423-A8EC15022AA1}" srcOrd="6" destOrd="0" parTransId="{0C2FB904-1ED9-4A8D-88FC-BFA89FDAE4DE}" sibTransId="{9FFDAB5E-8D58-494D-89D8-C0871CA7F649}"/>
    <dgm:cxn modelId="{4A04616B-D231-4AE4-81F8-AAA131C51CB5}" type="presOf" srcId="{70869C19-A272-4832-B5B7-5BC1A588197C}" destId="{7E74741A-B947-4A09-8223-510A2B2384A2}" srcOrd="0" destOrd="1" presId="urn:microsoft.com/office/officeart/2009/3/layout/PieProcess"/>
    <dgm:cxn modelId="{DA3B1E71-0DDE-44E8-A754-9148F76143B2}" srcId="{4DEA8A4E-299E-49C4-AF26-885458127007}" destId="{3DD54931-3FE1-4E2F-B706-3CECF8A18CD9}" srcOrd="5" destOrd="0" parTransId="{CFBD409E-406B-4BE9-BE65-3F378E85CB10}" sibTransId="{A677A99F-B3ED-4ED6-B11E-A262A65E2675}"/>
    <dgm:cxn modelId="{4B9E3352-CB78-4AB3-A647-D2E1C7972ADB}" type="presOf" srcId="{254686D3-F15E-42CC-9E4C-4848E35286E4}" destId="{7E74741A-B947-4A09-8223-510A2B2384A2}" srcOrd="0" destOrd="3" presId="urn:microsoft.com/office/officeart/2009/3/layout/PieProcess"/>
    <dgm:cxn modelId="{3BE8D872-8475-4790-A2D1-0E9CEDF1AEA6}" srcId="{910A9130-FEC2-4E33-949F-729ED1F2D3B1}" destId="{26104BD7-2C96-4A2E-98FE-8800E1327C97}" srcOrd="6" destOrd="0" parTransId="{F96EF901-50B1-41E5-BF57-BD527E9BBF6A}" sibTransId="{BC03997F-E194-4D5F-A1B5-B157C09C8440}"/>
    <dgm:cxn modelId="{E7D22153-4E44-4221-AA5C-E8FA5CD4EB32}" type="presOf" srcId="{8A9A370F-71DF-4378-9E86-7A113AAD6279}" destId="{3643421F-BC44-46B9-9DF2-4AC7CDDEB201}" srcOrd="0" destOrd="4" presId="urn:microsoft.com/office/officeart/2009/3/layout/PieProcess"/>
    <dgm:cxn modelId="{705FA273-DA79-4945-954C-314EC6A04F5E}" type="presOf" srcId="{AF907533-3C3B-4104-BE2D-57009F36D5FA}" destId="{7E74741A-B947-4A09-8223-510A2B2384A2}" srcOrd="0" destOrd="5" presId="urn:microsoft.com/office/officeart/2009/3/layout/PieProcess"/>
    <dgm:cxn modelId="{7E2A8B58-6CD1-48E9-8E53-1A21C9DCB89B}" srcId="{DCE48017-C29F-48C0-B3E6-C2277ED1E1D9}" destId="{B29AD57B-1BC8-4442-BA45-964791782E3B}" srcOrd="3" destOrd="0" parTransId="{1A8B6732-F57B-4A11-9F4A-044AF513DBB1}" sibTransId="{8C183641-98CD-4F1E-B283-3A7A58FFBD4D}"/>
    <dgm:cxn modelId="{78EABC59-2B62-4A4F-A86D-EE42F5DAE1C3}" type="presOf" srcId="{B8CC347F-F12C-4549-ACC2-BDBC67BEA6E3}" destId="{DAF07D28-132C-4568-A144-0A82A45BABCE}" srcOrd="0" destOrd="0" presId="urn:microsoft.com/office/officeart/2009/3/layout/PieProcess"/>
    <dgm:cxn modelId="{FAEA785A-BDC3-4BC5-BAD2-F650ABDD1B40}" srcId="{4C701037-8F68-41BC-98C4-3BCD6F40FF61}" destId="{F112F269-761F-4FBA-BE70-A6DF1990D685}" srcOrd="1" destOrd="0" parTransId="{297CEABA-3948-40C8-A427-07CEDF2BBACD}" sibTransId="{0BD99AC5-3BA0-4813-A29F-C46EB410723F}"/>
    <dgm:cxn modelId="{F2E8847D-0DAE-41AC-89D7-220BC5AB47F1}" type="presOf" srcId="{D90BDB52-C9E4-4C83-B6BD-63E29BAD0B13}" destId="{3643421F-BC44-46B9-9DF2-4AC7CDDEB201}" srcOrd="0" destOrd="3" presId="urn:microsoft.com/office/officeart/2009/3/layout/PieProcess"/>
    <dgm:cxn modelId="{66A4B57D-59F1-41BD-A4AF-66AB56E260C7}" type="presOf" srcId="{6E7296AF-534E-46EC-BBCD-7EF687D71390}" destId="{3643421F-BC44-46B9-9DF2-4AC7CDDEB201}" srcOrd="0" destOrd="0" presId="urn:microsoft.com/office/officeart/2009/3/layout/PieProcess"/>
    <dgm:cxn modelId="{E51B8A7E-3419-45EF-B335-734F27FE4013}" type="presOf" srcId="{C4976E8D-19F8-4884-9A50-550DC187806B}" destId="{3643421F-BC44-46B9-9DF2-4AC7CDDEB201}" srcOrd="0" destOrd="2" presId="urn:microsoft.com/office/officeart/2009/3/layout/PieProcess"/>
    <dgm:cxn modelId="{D7920681-9353-4FE7-B902-E6DAE02B02D3}" type="presOf" srcId="{4DEA8A4E-299E-49C4-AF26-885458127007}" destId="{DCB4DBE4-EC05-45D9-9244-4ED8C748DB3C}" srcOrd="0" destOrd="0" presId="urn:microsoft.com/office/officeart/2009/3/layout/PieProcess"/>
    <dgm:cxn modelId="{BA114281-89B1-4D9D-BE7E-20509C1470F0}" srcId="{910A9130-FEC2-4E33-949F-729ED1F2D3B1}" destId="{051ED809-651D-43DB-8BD1-DDDA50EC36B5}" srcOrd="2" destOrd="0" parTransId="{E1CAC4ED-E628-4A74-93EE-48851A6C3371}" sibTransId="{42DD8490-684D-4DB5-9278-EB49800336EB}"/>
    <dgm:cxn modelId="{7C838288-0042-4CCF-A49E-4363AC33CF19}" srcId="{910A9130-FEC2-4E33-949F-729ED1F2D3B1}" destId="{254686D3-F15E-42CC-9E4C-4848E35286E4}" srcOrd="3" destOrd="0" parTransId="{49A4ACCF-0E75-4941-848F-3B73CF3AD3DD}" sibTransId="{4A5BAE7E-278B-46BB-8C11-0761EA294BF9}"/>
    <dgm:cxn modelId="{296C1289-250A-4500-83D2-5DC863315993}" srcId="{4DEA8A4E-299E-49C4-AF26-885458127007}" destId="{DC367ED4-DF30-42C6-A5F6-FCEED53EBFAF}" srcOrd="6" destOrd="0" parTransId="{4E402ADF-1432-4989-BB0A-E3B21553624F}" sibTransId="{9FAEA7B1-0003-4645-AC2F-76CC3371B30E}"/>
    <dgm:cxn modelId="{F19FD08E-061C-49AA-8856-56EA8CF77C3A}" type="presOf" srcId="{3DD54931-3FE1-4E2F-B706-3CECF8A18CD9}" destId="{3643421F-BC44-46B9-9DF2-4AC7CDDEB201}" srcOrd="0" destOrd="5" presId="urn:microsoft.com/office/officeart/2009/3/layout/PieProcess"/>
    <dgm:cxn modelId="{AF5FE490-F876-4014-8067-CFCFFA688FC7}" srcId="{4C701037-8F68-41BC-98C4-3BCD6F40FF61}" destId="{F5A02F06-83F9-4484-A508-FA526E5CDF0C}" srcOrd="2" destOrd="0" parTransId="{B269DC41-925E-45D2-A996-89327836B8C4}" sibTransId="{DE393289-858B-439C-BC7A-FBE47B964125}"/>
    <dgm:cxn modelId="{69ACDF96-8633-43D2-9854-8F2660B3E176}" type="presOf" srcId="{9A8F8E0E-4192-47A7-815E-A3ED281C6FD0}" destId="{EF7C79D9-2A9F-4C72-97CD-6AF70E910408}" srcOrd="0" destOrd="0" presId="urn:microsoft.com/office/officeart/2009/3/layout/PieProcess"/>
    <dgm:cxn modelId="{C3EADF98-83D0-4B73-95D7-74D0098030A2}" srcId="{DCE48017-C29F-48C0-B3E6-C2277ED1E1D9}" destId="{BADF4EC0-9F75-4CD1-8F6C-6FEF6D2CA937}" srcOrd="1" destOrd="0" parTransId="{9DACD3BA-619E-42F6-95AA-29060710EDDD}" sibTransId="{13A8B79E-C715-448F-B6AC-506BBE303ACB}"/>
    <dgm:cxn modelId="{905AE798-3D5C-4AEA-A441-2D25A048F40B}" type="presOf" srcId="{D5E4E0C2-61F5-4BB4-A485-7BFAE31F30F4}" destId="{EF7C79D9-2A9F-4C72-97CD-6AF70E910408}" srcOrd="0" destOrd="5" presId="urn:microsoft.com/office/officeart/2009/3/layout/PieProcess"/>
    <dgm:cxn modelId="{1D7C379A-65A0-40AF-A017-8E9CD1479A1A}" type="presOf" srcId="{BADF4EC0-9F75-4CD1-8F6C-6FEF6D2CA937}" destId="{EF7C79D9-2A9F-4C72-97CD-6AF70E910408}" srcOrd="0" destOrd="1" presId="urn:microsoft.com/office/officeart/2009/3/layout/PieProcess"/>
    <dgm:cxn modelId="{468877A5-E7A6-495B-852C-A52A71F0B20A}" srcId="{910A9130-FEC2-4E33-949F-729ED1F2D3B1}" destId="{70869C19-A272-4832-B5B7-5BC1A588197C}" srcOrd="1" destOrd="0" parTransId="{87782724-7E53-491D-93E9-1BFF10EDAE6B}" sibTransId="{7D0AD262-8314-4E9E-8874-C96968A4A094}"/>
    <dgm:cxn modelId="{253814B8-4D7B-4725-A5A7-04B5EBDE23FF}" srcId="{DBDEBCE1-B565-4B4A-9EE6-25A966834831}" destId="{910A9130-FEC2-4E33-949F-729ED1F2D3B1}" srcOrd="0" destOrd="0" parTransId="{8265BCB5-D21F-4C6E-BB9D-F3CCD2E7EF9D}" sibTransId="{85234FBC-097B-46EA-859B-EA1E78249E7A}"/>
    <dgm:cxn modelId="{546D86BC-F9C1-476C-9824-27EFC000E972}" type="presOf" srcId="{910A9130-FEC2-4E33-949F-729ED1F2D3B1}" destId="{EA412ABF-A15C-492A-881D-77545C054BD3}" srcOrd="0" destOrd="0" presId="urn:microsoft.com/office/officeart/2009/3/layout/PieProcess"/>
    <dgm:cxn modelId="{1688FFBF-AB64-4CC6-B0C5-3A79399A2D27}" type="presOf" srcId="{1CF4C216-EEED-43CA-BA28-40304A9F62E8}" destId="{DAF07D28-132C-4568-A144-0A82A45BABCE}" srcOrd="0" destOrd="4" presId="urn:microsoft.com/office/officeart/2009/3/layout/PieProcess"/>
    <dgm:cxn modelId="{65FE35C2-5885-4073-8D4D-487B4198886C}" srcId="{910A9130-FEC2-4E33-949F-729ED1F2D3B1}" destId="{2DF9B417-654A-4096-8CD5-4318B991567A}" srcOrd="0" destOrd="0" parTransId="{1CD2B140-8D07-4733-A088-63100406D6D9}" sibTransId="{EDFB6949-2E01-4058-8A75-F7F77444CA86}"/>
    <dgm:cxn modelId="{70BB37C2-7F72-4BBE-A75B-48587DE87270}" srcId="{DBDEBCE1-B565-4B4A-9EE6-25A966834831}" destId="{DCE48017-C29F-48C0-B3E6-C2277ED1E1D9}" srcOrd="3" destOrd="0" parTransId="{74DBA550-C65D-4B63-893C-BD519E37A986}" sibTransId="{151099D2-97B8-4435-82CB-E210F22C353A}"/>
    <dgm:cxn modelId="{E59883C5-B5E2-40C1-ADE2-83596F9C6DE2}" type="presOf" srcId="{63D3986A-45AB-412D-B423-A8EC15022AA1}" destId="{DAF07D28-132C-4568-A144-0A82A45BABCE}" srcOrd="0" destOrd="6" presId="urn:microsoft.com/office/officeart/2009/3/layout/PieProcess"/>
    <dgm:cxn modelId="{730A32C7-910C-4B9E-9582-09ED0272EB07}" srcId="{4DEA8A4E-299E-49C4-AF26-885458127007}" destId="{6E7296AF-534E-46EC-BBCD-7EF687D71390}" srcOrd="0" destOrd="0" parTransId="{9E918276-4768-48F6-98B9-9BAEEA1174EC}" sibTransId="{33C4A559-3087-4B44-88AE-9EBF5C9953F9}"/>
    <dgm:cxn modelId="{446C5BCF-D184-4464-9849-AA45FAA8A4C8}" type="presOf" srcId="{DBDEBCE1-B565-4B4A-9EE6-25A966834831}" destId="{C4679E9C-A813-43FE-BD33-E88C99808378}" srcOrd="0" destOrd="0" presId="urn:microsoft.com/office/officeart/2009/3/layout/PieProcess"/>
    <dgm:cxn modelId="{31BBACD6-D779-4816-BA5E-9E9EC08F6CB1}" type="presOf" srcId="{95764858-FC0F-4BCB-8CE2-AD03F33BAEE8}" destId="{3643421F-BC44-46B9-9DF2-4AC7CDDEB201}" srcOrd="0" destOrd="1" presId="urn:microsoft.com/office/officeart/2009/3/layout/PieProcess"/>
    <dgm:cxn modelId="{FDA7B4D6-CE0A-4846-880A-6F6CC6B1D327}" srcId="{4C701037-8F68-41BC-98C4-3BCD6F40FF61}" destId="{87731CB4-ED02-4A40-92C1-6F1CD6822ACE}" srcOrd="5" destOrd="0" parTransId="{F7B7833D-1CAA-4F37-ABF2-58CC4C3E76C2}" sibTransId="{13312B64-AA5C-4B79-9A20-08C8177FBFA0}"/>
    <dgm:cxn modelId="{2D5799D7-28AD-4B05-9D5C-6A7F1B352E29}" type="presOf" srcId="{BC1017BA-19AD-4D01-A6CF-B2CD18E319CD}" destId="{EF7C79D9-2A9F-4C72-97CD-6AF70E910408}" srcOrd="0" destOrd="4" presId="urn:microsoft.com/office/officeart/2009/3/layout/PieProcess"/>
    <dgm:cxn modelId="{5EA79ADA-62E8-47D8-88F9-232E4997DDE0}" type="presOf" srcId="{537C1F63-6C94-492A-ABF0-64D5B9C85807}" destId="{EF7C79D9-2A9F-4C72-97CD-6AF70E910408}" srcOrd="0" destOrd="6" presId="urn:microsoft.com/office/officeart/2009/3/layout/PieProcess"/>
    <dgm:cxn modelId="{15051FE0-3F85-4CA8-A855-BF03697EB433}" type="presOf" srcId="{B29AD57B-1BC8-4442-BA45-964791782E3B}" destId="{EF7C79D9-2A9F-4C72-97CD-6AF70E910408}" srcOrd="0" destOrd="3" presId="urn:microsoft.com/office/officeart/2009/3/layout/PieProcess"/>
    <dgm:cxn modelId="{B15145E0-99BC-4A88-BC12-38F54E82709D}" type="presOf" srcId="{87731CB4-ED02-4A40-92C1-6F1CD6822ACE}" destId="{DAF07D28-132C-4568-A144-0A82A45BABCE}" srcOrd="0" destOrd="5" presId="urn:microsoft.com/office/officeart/2009/3/layout/PieProcess"/>
    <dgm:cxn modelId="{9E1452E4-A62B-4739-8475-E6A31EE00421}" srcId="{DCE48017-C29F-48C0-B3E6-C2277ED1E1D9}" destId="{537C1F63-6C94-492A-ABF0-64D5B9C85807}" srcOrd="6" destOrd="0" parTransId="{7DBEB795-C90D-45E3-B0B2-7BF6C4A8A02C}" sibTransId="{A543BBFF-E8DD-4840-B10A-F886904D1A47}"/>
    <dgm:cxn modelId="{9772CEE4-F959-4960-9B31-207324B0C09C}" srcId="{4DEA8A4E-299E-49C4-AF26-885458127007}" destId="{D90BDB52-C9E4-4C83-B6BD-63E29BAD0B13}" srcOrd="3" destOrd="0" parTransId="{B85A0AAA-9791-4074-AF65-0EB2584F4050}" sibTransId="{06FA8AA0-F83C-4709-8DE8-B13BF27C451C}"/>
    <dgm:cxn modelId="{2B2414E5-2E99-4B6D-A643-5616323E7014}" type="presOf" srcId="{F112F269-761F-4FBA-BE70-A6DF1990D685}" destId="{DAF07D28-132C-4568-A144-0A82A45BABCE}" srcOrd="0" destOrd="1" presId="urn:microsoft.com/office/officeart/2009/3/layout/PieProcess"/>
    <dgm:cxn modelId="{865AAAE5-07BF-4F90-A14F-076B5BE5CFA1}" srcId="{4C701037-8F68-41BC-98C4-3BCD6F40FF61}" destId="{B8CC347F-F12C-4549-ACC2-BDBC67BEA6E3}" srcOrd="0" destOrd="0" parTransId="{1F36F48A-1025-4F76-A477-A684FE2CFFCD}" sibTransId="{EFCDD28E-E078-42A8-9CB1-2D44876E83C7}"/>
    <dgm:cxn modelId="{820F87E6-3DA4-445B-B878-74F22F34ACC0}" type="presOf" srcId="{051ED809-651D-43DB-8BD1-DDDA50EC36B5}" destId="{7E74741A-B947-4A09-8223-510A2B2384A2}" srcOrd="0" destOrd="2" presId="urn:microsoft.com/office/officeart/2009/3/layout/PieProcess"/>
    <dgm:cxn modelId="{E9A447E7-04CD-447D-807A-0A316935F531}" srcId="{DCE48017-C29F-48C0-B3E6-C2277ED1E1D9}" destId="{D5E4E0C2-61F5-4BB4-A485-7BFAE31F30F4}" srcOrd="5" destOrd="0" parTransId="{6817A4A4-F5FB-47FC-B0BA-8A8F569D0A41}" sibTransId="{7FB83E1E-F1AC-414E-93E5-EA41E33EEA7D}"/>
    <dgm:cxn modelId="{527D96ED-6406-424F-9FB0-F5714C5FE64B}" srcId="{4C701037-8F68-41BC-98C4-3BCD6F40FF61}" destId="{43229AEF-3512-4ED8-9EE6-750F1DD7B7E2}" srcOrd="3" destOrd="0" parTransId="{49ABC858-8DCC-4332-A08C-101192AAECE1}" sibTransId="{B435DB3D-92BF-4500-83F8-E899D50B8046}"/>
    <dgm:cxn modelId="{20114BEE-9E89-45D3-96B3-291C03892A55}" type="presOf" srcId="{43229AEF-3512-4ED8-9EE6-750F1DD7B7E2}" destId="{DAF07D28-132C-4568-A144-0A82A45BABCE}" srcOrd="0" destOrd="3" presId="urn:microsoft.com/office/officeart/2009/3/layout/PieProcess"/>
    <dgm:cxn modelId="{F5F6C8EE-14B0-48AA-8FB0-01C362CC2727}" srcId="{4DEA8A4E-299E-49C4-AF26-885458127007}" destId="{8A9A370F-71DF-4378-9E86-7A113AAD6279}" srcOrd="4" destOrd="0" parTransId="{CB9831DC-C0A9-463C-96C0-2C76E117E6BB}" sibTransId="{928D31D3-A613-4A9B-8DFC-117E09B1AD87}"/>
    <dgm:cxn modelId="{A9B21EF3-6584-4793-9B0D-A094FF171E8F}" srcId="{DCE48017-C29F-48C0-B3E6-C2277ED1E1D9}" destId="{61009A15-6E92-4E4F-9825-ED2E8CAD3FF8}" srcOrd="2" destOrd="0" parTransId="{FE56FF71-FC14-4D91-8187-45A69ADCF6E2}" sibTransId="{29335D19-6C30-4287-9CE0-B06B3D4DA760}"/>
    <dgm:cxn modelId="{8C1F37E7-C7A5-4BA6-9307-19AADCEDF588}" type="presParOf" srcId="{C4679E9C-A813-43FE-BD33-E88C99808378}" destId="{9E2794CE-8E74-4EF0-BE57-A1EB24ACF0F8}" srcOrd="0" destOrd="0" presId="urn:microsoft.com/office/officeart/2009/3/layout/PieProcess"/>
    <dgm:cxn modelId="{147D6535-B49C-4EA7-8707-33AF3AC96E65}" type="presParOf" srcId="{9E2794CE-8E74-4EF0-BE57-A1EB24ACF0F8}" destId="{B059A1D9-BE42-4175-8E64-37EC8E9CA3D2}" srcOrd="0" destOrd="0" presId="urn:microsoft.com/office/officeart/2009/3/layout/PieProcess"/>
    <dgm:cxn modelId="{395C9167-9797-4570-BACC-4EBCBB2A83D3}" type="presParOf" srcId="{9E2794CE-8E74-4EF0-BE57-A1EB24ACF0F8}" destId="{8417D9D5-9C11-42F7-AF0A-9D2B53BBD98D}" srcOrd="1" destOrd="0" presId="urn:microsoft.com/office/officeart/2009/3/layout/PieProcess"/>
    <dgm:cxn modelId="{A0DF4CB2-99A9-4135-B231-1A25509ACE0D}" type="presParOf" srcId="{9E2794CE-8E74-4EF0-BE57-A1EB24ACF0F8}" destId="{EA412ABF-A15C-492A-881D-77545C054BD3}" srcOrd="2" destOrd="0" presId="urn:microsoft.com/office/officeart/2009/3/layout/PieProcess"/>
    <dgm:cxn modelId="{157DFC58-5C4B-4E49-9C20-25FA1ADEF488}" type="presParOf" srcId="{C4679E9C-A813-43FE-BD33-E88C99808378}" destId="{A347E5FA-224C-4516-BFEB-27CB32843DF9}" srcOrd="1" destOrd="0" presId="urn:microsoft.com/office/officeart/2009/3/layout/PieProcess"/>
    <dgm:cxn modelId="{FCD29C05-32E1-4617-BD6E-F7AF69BBF4B3}" type="presParOf" srcId="{C4679E9C-A813-43FE-BD33-E88C99808378}" destId="{5EE58541-92F6-4833-91FF-C3790D0369A5}" srcOrd="2" destOrd="0" presId="urn:microsoft.com/office/officeart/2009/3/layout/PieProcess"/>
    <dgm:cxn modelId="{E7487266-1201-4C89-A8A8-BBE1FBC85C03}" type="presParOf" srcId="{5EE58541-92F6-4833-91FF-C3790D0369A5}" destId="{7E74741A-B947-4A09-8223-510A2B2384A2}" srcOrd="0" destOrd="0" presId="urn:microsoft.com/office/officeart/2009/3/layout/PieProcess"/>
    <dgm:cxn modelId="{8A60CE94-3EB3-4D3F-ADA3-7CB8190B4B10}" type="presParOf" srcId="{C4679E9C-A813-43FE-BD33-E88C99808378}" destId="{0C83521E-4155-4114-9EAB-D3155498D20D}" srcOrd="3" destOrd="0" presId="urn:microsoft.com/office/officeart/2009/3/layout/PieProcess"/>
    <dgm:cxn modelId="{B74B3D63-80A6-41CE-8613-4868D5C63C4F}" type="presParOf" srcId="{C4679E9C-A813-43FE-BD33-E88C99808378}" destId="{49112ED2-A1F8-4534-937B-4AC4983CA1B0}" srcOrd="4" destOrd="0" presId="urn:microsoft.com/office/officeart/2009/3/layout/PieProcess"/>
    <dgm:cxn modelId="{05DA5EAC-D898-4194-8C79-240C084A1225}" type="presParOf" srcId="{49112ED2-A1F8-4534-937B-4AC4983CA1B0}" destId="{6B16AA12-1C71-4C43-8964-E178A25C37F9}" srcOrd="0" destOrd="0" presId="urn:microsoft.com/office/officeart/2009/3/layout/PieProcess"/>
    <dgm:cxn modelId="{C084769C-84D2-4D4E-B9D4-A124EE5B98FD}" type="presParOf" srcId="{49112ED2-A1F8-4534-937B-4AC4983CA1B0}" destId="{88292B9F-C28C-41DD-ACA0-FFAAD994056D}" srcOrd="1" destOrd="0" presId="urn:microsoft.com/office/officeart/2009/3/layout/PieProcess"/>
    <dgm:cxn modelId="{81297A1A-652B-41E0-A78E-B1B4C927AAE8}" type="presParOf" srcId="{49112ED2-A1F8-4534-937B-4AC4983CA1B0}" destId="{448C622B-6651-46C3-88D3-D82AB2F0FB49}" srcOrd="2" destOrd="0" presId="urn:microsoft.com/office/officeart/2009/3/layout/PieProcess"/>
    <dgm:cxn modelId="{2AA44401-45A3-4AFF-A43F-46AE02E5E639}" type="presParOf" srcId="{C4679E9C-A813-43FE-BD33-E88C99808378}" destId="{4299122A-1574-4665-A705-3F373BE5FB7F}" srcOrd="5" destOrd="0" presId="urn:microsoft.com/office/officeart/2009/3/layout/PieProcess"/>
    <dgm:cxn modelId="{A67781DB-B2B5-4332-A308-862F890D761F}" type="presParOf" srcId="{C4679E9C-A813-43FE-BD33-E88C99808378}" destId="{548970C3-9009-4CB6-A58C-0A554EF47F08}" srcOrd="6" destOrd="0" presId="urn:microsoft.com/office/officeart/2009/3/layout/PieProcess"/>
    <dgm:cxn modelId="{050ABEBC-757D-4ED3-8B7D-DC36203DD2C3}" type="presParOf" srcId="{548970C3-9009-4CB6-A58C-0A554EF47F08}" destId="{DAF07D28-132C-4568-A144-0A82A45BABCE}" srcOrd="0" destOrd="0" presId="urn:microsoft.com/office/officeart/2009/3/layout/PieProcess"/>
    <dgm:cxn modelId="{625BD09B-78C9-4FDF-BCC7-FC75FC4F2113}" type="presParOf" srcId="{C4679E9C-A813-43FE-BD33-E88C99808378}" destId="{328B661B-974E-4138-BA4E-FE4B35AACBBF}" srcOrd="7" destOrd="0" presId="urn:microsoft.com/office/officeart/2009/3/layout/PieProcess"/>
    <dgm:cxn modelId="{EF63FF76-FC07-424B-841C-3040CB067478}" type="presParOf" srcId="{C4679E9C-A813-43FE-BD33-E88C99808378}" destId="{6A0D1716-02E6-4E3F-89B1-20BD58343C6B}" srcOrd="8" destOrd="0" presId="urn:microsoft.com/office/officeart/2009/3/layout/PieProcess"/>
    <dgm:cxn modelId="{117BF312-EEE3-4702-A109-CF156578FD77}" type="presParOf" srcId="{6A0D1716-02E6-4E3F-89B1-20BD58343C6B}" destId="{92216589-A8BF-4C2C-AEDD-725C87CA3977}" srcOrd="0" destOrd="0" presId="urn:microsoft.com/office/officeart/2009/3/layout/PieProcess"/>
    <dgm:cxn modelId="{431912D6-74EB-4116-ABDA-A8632B1C8559}" type="presParOf" srcId="{6A0D1716-02E6-4E3F-89B1-20BD58343C6B}" destId="{81B20652-1FB3-4D40-BB4E-357A3638BABC}" srcOrd="1" destOrd="0" presId="urn:microsoft.com/office/officeart/2009/3/layout/PieProcess"/>
    <dgm:cxn modelId="{393AC12B-DD7D-4672-982A-4932D656642F}" type="presParOf" srcId="{6A0D1716-02E6-4E3F-89B1-20BD58343C6B}" destId="{DCB4DBE4-EC05-45D9-9244-4ED8C748DB3C}" srcOrd="2" destOrd="0" presId="urn:microsoft.com/office/officeart/2009/3/layout/PieProcess"/>
    <dgm:cxn modelId="{41F46680-9E6A-4F25-AE36-10C7EE3F88EA}" type="presParOf" srcId="{C4679E9C-A813-43FE-BD33-E88C99808378}" destId="{87A6D8D5-76A2-43C4-A5BB-1F27A2D91239}" srcOrd="9" destOrd="0" presId="urn:microsoft.com/office/officeart/2009/3/layout/PieProcess"/>
    <dgm:cxn modelId="{73BE9E65-BB3A-439A-90F1-FB0822C69154}" type="presParOf" srcId="{C4679E9C-A813-43FE-BD33-E88C99808378}" destId="{13E3F7A5-2EC1-43D0-95CA-C4BF47AC6427}" srcOrd="10" destOrd="0" presId="urn:microsoft.com/office/officeart/2009/3/layout/PieProcess"/>
    <dgm:cxn modelId="{FB301D46-CA92-4036-B853-36569986C416}" type="presParOf" srcId="{13E3F7A5-2EC1-43D0-95CA-C4BF47AC6427}" destId="{3643421F-BC44-46B9-9DF2-4AC7CDDEB201}" srcOrd="0" destOrd="0" presId="urn:microsoft.com/office/officeart/2009/3/layout/PieProcess"/>
    <dgm:cxn modelId="{C584416B-4BF0-465C-8D48-7C949567B0C5}" type="presParOf" srcId="{C4679E9C-A813-43FE-BD33-E88C99808378}" destId="{CE7B1CD1-C06A-4A9D-9A7C-2FD14930F37C}" srcOrd="11" destOrd="0" presId="urn:microsoft.com/office/officeart/2009/3/layout/PieProcess"/>
    <dgm:cxn modelId="{6F813ED2-6EEE-4FE5-8936-88827CBB9F78}" type="presParOf" srcId="{C4679E9C-A813-43FE-BD33-E88C99808378}" destId="{AF95696F-9321-4097-8892-6E1E3E8340BB}" srcOrd="12" destOrd="0" presId="urn:microsoft.com/office/officeart/2009/3/layout/PieProcess"/>
    <dgm:cxn modelId="{49330827-D734-4DB1-88D2-8F9FBC2EE664}" type="presParOf" srcId="{AF95696F-9321-4097-8892-6E1E3E8340BB}" destId="{6184129F-B727-43B9-B163-2705DD1272F2}" srcOrd="0" destOrd="0" presId="urn:microsoft.com/office/officeart/2009/3/layout/PieProcess"/>
    <dgm:cxn modelId="{F210F74E-2009-4B2A-A2B0-D91BD708C27E}" type="presParOf" srcId="{AF95696F-9321-4097-8892-6E1E3E8340BB}" destId="{62D4A270-589D-40DF-9BEE-0A98BEF6C059}" srcOrd="1" destOrd="0" presId="urn:microsoft.com/office/officeart/2009/3/layout/PieProcess"/>
    <dgm:cxn modelId="{CE153A43-D8EB-44FE-AA84-9B2DB97D07EB}" type="presParOf" srcId="{AF95696F-9321-4097-8892-6E1E3E8340BB}" destId="{F5AC798A-A931-4F3E-8E64-69764A7DC361}" srcOrd="2" destOrd="0" presId="urn:microsoft.com/office/officeart/2009/3/layout/PieProcess"/>
    <dgm:cxn modelId="{079E4506-D660-4C48-B2CA-172645A407CF}" type="presParOf" srcId="{C4679E9C-A813-43FE-BD33-E88C99808378}" destId="{BC985061-77E3-44CD-96F0-3CC2CF1500B0}" srcOrd="13" destOrd="0" presId="urn:microsoft.com/office/officeart/2009/3/layout/PieProcess"/>
    <dgm:cxn modelId="{4AC7A5FA-52D5-4B8C-9977-C8CBD6C64F47}" type="presParOf" srcId="{C4679E9C-A813-43FE-BD33-E88C99808378}" destId="{E026B5D6-DBDB-4E15-9CC6-6D98791FF3FF}" srcOrd="14" destOrd="0" presId="urn:microsoft.com/office/officeart/2009/3/layout/PieProcess"/>
    <dgm:cxn modelId="{F99DCCFA-BE48-4A2C-83FD-F1A1A74996A1}" type="presParOf" srcId="{E026B5D6-DBDB-4E15-9CC6-6D98791FF3FF}" destId="{EF7C79D9-2A9F-4C72-97CD-6AF70E910408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A1D9-BE42-4175-8E64-37EC8E9CA3D2}">
      <dsp:nvSpPr>
        <dsp:cNvPr id="0" name=""/>
        <dsp:cNvSpPr/>
      </dsp:nvSpPr>
      <dsp:spPr>
        <a:xfrm>
          <a:off x="2587" y="1428141"/>
          <a:ext cx="907234" cy="9072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7D9D5-9C11-42F7-AF0A-9D2B53BBD98D}">
      <dsp:nvSpPr>
        <dsp:cNvPr id="0" name=""/>
        <dsp:cNvSpPr/>
      </dsp:nvSpPr>
      <dsp:spPr>
        <a:xfrm>
          <a:off x="93310" y="1518864"/>
          <a:ext cx="725787" cy="725787"/>
        </a:xfrm>
        <a:prstGeom prst="pie">
          <a:avLst>
            <a:gd name="adj1" fmla="val 135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12ABF-A15C-492A-881D-77545C054BD3}">
      <dsp:nvSpPr>
        <dsp:cNvPr id="0" name=""/>
        <dsp:cNvSpPr/>
      </dsp:nvSpPr>
      <dsp:spPr>
        <a:xfrm rot="16200000">
          <a:off x="-1040731" y="3469418"/>
          <a:ext cx="2630978" cy="54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1993</a:t>
          </a:r>
        </a:p>
      </dsp:txBody>
      <dsp:txXfrm>
        <a:off x="-1040731" y="3469418"/>
        <a:ext cx="2630978" cy="544340"/>
      </dsp:txXfrm>
    </dsp:sp>
    <dsp:sp modelId="{7E74741A-B947-4A09-8223-510A2B2384A2}">
      <dsp:nvSpPr>
        <dsp:cNvPr id="0" name=""/>
        <dsp:cNvSpPr/>
      </dsp:nvSpPr>
      <dsp:spPr>
        <a:xfrm>
          <a:off x="637650" y="1428141"/>
          <a:ext cx="1814468" cy="362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Entretenimento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Comunicação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Educação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Política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Finanças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Transporte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Saúde</a:t>
          </a:r>
        </a:p>
      </dsp:txBody>
      <dsp:txXfrm>
        <a:off x="637650" y="1428141"/>
        <a:ext cx="1814468" cy="3628936"/>
      </dsp:txXfrm>
    </dsp:sp>
    <dsp:sp modelId="{6B16AA12-1C71-4C43-8964-E178A25C37F9}">
      <dsp:nvSpPr>
        <dsp:cNvPr id="0" name=""/>
        <dsp:cNvSpPr/>
      </dsp:nvSpPr>
      <dsp:spPr>
        <a:xfrm>
          <a:off x="2703169" y="1428141"/>
          <a:ext cx="907234" cy="9072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92B9F-C28C-41DD-ACA0-FFAAD994056D}">
      <dsp:nvSpPr>
        <dsp:cNvPr id="0" name=""/>
        <dsp:cNvSpPr/>
      </dsp:nvSpPr>
      <dsp:spPr>
        <a:xfrm>
          <a:off x="2793893" y="1518864"/>
          <a:ext cx="725787" cy="72578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C622B-6651-46C3-88D3-D82AB2F0FB49}">
      <dsp:nvSpPr>
        <dsp:cNvPr id="0" name=""/>
        <dsp:cNvSpPr/>
      </dsp:nvSpPr>
      <dsp:spPr>
        <a:xfrm rot="16200000">
          <a:off x="1659850" y="3469418"/>
          <a:ext cx="2630978" cy="54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2003</a:t>
          </a:r>
        </a:p>
      </dsp:txBody>
      <dsp:txXfrm>
        <a:off x="1659850" y="3469418"/>
        <a:ext cx="2630978" cy="544340"/>
      </dsp:txXfrm>
    </dsp:sp>
    <dsp:sp modelId="{DAF07D28-132C-4568-A144-0A82A45BABCE}">
      <dsp:nvSpPr>
        <dsp:cNvPr id="0" name=""/>
        <dsp:cNvSpPr/>
      </dsp:nvSpPr>
      <dsp:spPr>
        <a:xfrm>
          <a:off x="3338233" y="1428141"/>
          <a:ext cx="1814468" cy="362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Entretenimento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Comunicação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Educação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Política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Finanças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Transporte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Saúde</a:t>
          </a:r>
        </a:p>
      </dsp:txBody>
      <dsp:txXfrm>
        <a:off x="3338233" y="1428141"/>
        <a:ext cx="1814468" cy="3628936"/>
      </dsp:txXfrm>
    </dsp:sp>
    <dsp:sp modelId="{92216589-A8BF-4C2C-AEDD-725C87CA3977}">
      <dsp:nvSpPr>
        <dsp:cNvPr id="0" name=""/>
        <dsp:cNvSpPr/>
      </dsp:nvSpPr>
      <dsp:spPr>
        <a:xfrm>
          <a:off x="5403752" y="1428141"/>
          <a:ext cx="907234" cy="9072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20652-1FB3-4D40-BB4E-357A3638BABC}">
      <dsp:nvSpPr>
        <dsp:cNvPr id="0" name=""/>
        <dsp:cNvSpPr/>
      </dsp:nvSpPr>
      <dsp:spPr>
        <a:xfrm>
          <a:off x="5494475" y="1518864"/>
          <a:ext cx="725787" cy="725787"/>
        </a:xfrm>
        <a:prstGeom prst="pie">
          <a:avLst>
            <a:gd name="adj1" fmla="val 8100000"/>
            <a:gd name="adj2" fmla="val 162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DBE4-EC05-45D9-9244-4ED8C748DB3C}">
      <dsp:nvSpPr>
        <dsp:cNvPr id="0" name=""/>
        <dsp:cNvSpPr/>
      </dsp:nvSpPr>
      <dsp:spPr>
        <a:xfrm rot="16200000">
          <a:off x="4360433" y="3469418"/>
          <a:ext cx="2630978" cy="54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2013</a:t>
          </a:r>
        </a:p>
      </dsp:txBody>
      <dsp:txXfrm>
        <a:off x="4360433" y="3469418"/>
        <a:ext cx="2630978" cy="544340"/>
      </dsp:txXfrm>
    </dsp:sp>
    <dsp:sp modelId="{3643421F-BC44-46B9-9DF2-4AC7CDDEB201}">
      <dsp:nvSpPr>
        <dsp:cNvPr id="0" name=""/>
        <dsp:cNvSpPr/>
      </dsp:nvSpPr>
      <dsp:spPr>
        <a:xfrm>
          <a:off x="6038816" y="1428141"/>
          <a:ext cx="1814468" cy="362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Entretenimento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Comunicação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Educação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Política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Finanças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Transporte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Saúde</a:t>
          </a:r>
        </a:p>
      </dsp:txBody>
      <dsp:txXfrm>
        <a:off x="6038816" y="1428141"/>
        <a:ext cx="1814468" cy="3628936"/>
      </dsp:txXfrm>
    </dsp:sp>
    <dsp:sp modelId="{6184129F-B727-43B9-B163-2705DD1272F2}">
      <dsp:nvSpPr>
        <dsp:cNvPr id="0" name=""/>
        <dsp:cNvSpPr/>
      </dsp:nvSpPr>
      <dsp:spPr>
        <a:xfrm>
          <a:off x="8104335" y="1428141"/>
          <a:ext cx="907234" cy="907234"/>
        </a:xfrm>
        <a:prstGeom prst="chord">
          <a:avLst>
            <a:gd name="adj1" fmla="val 4800000"/>
            <a:gd name="adj2" fmla="val 1680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4A270-589D-40DF-9BEE-0A98BEF6C059}">
      <dsp:nvSpPr>
        <dsp:cNvPr id="0" name=""/>
        <dsp:cNvSpPr/>
      </dsp:nvSpPr>
      <dsp:spPr>
        <a:xfrm>
          <a:off x="8195058" y="1518864"/>
          <a:ext cx="725787" cy="72578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C798A-A931-4F3E-8E64-69764A7DC361}">
      <dsp:nvSpPr>
        <dsp:cNvPr id="0" name=""/>
        <dsp:cNvSpPr/>
      </dsp:nvSpPr>
      <dsp:spPr>
        <a:xfrm rot="16200000">
          <a:off x="7061015" y="3469418"/>
          <a:ext cx="2630978" cy="544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2023</a:t>
          </a:r>
        </a:p>
      </dsp:txBody>
      <dsp:txXfrm>
        <a:off x="7061015" y="3469418"/>
        <a:ext cx="2630978" cy="544340"/>
      </dsp:txXfrm>
    </dsp:sp>
    <dsp:sp modelId="{EF7C79D9-2A9F-4C72-97CD-6AF70E910408}">
      <dsp:nvSpPr>
        <dsp:cNvPr id="0" name=""/>
        <dsp:cNvSpPr/>
      </dsp:nvSpPr>
      <dsp:spPr>
        <a:xfrm>
          <a:off x="8739398" y="1428141"/>
          <a:ext cx="1814468" cy="3628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Entretenimento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Comunicação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Educação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Política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Finanças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Transporte</a:t>
          </a:r>
          <a:endParaRPr lang="pt-BR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Saúde</a:t>
          </a:r>
        </a:p>
      </dsp:txBody>
      <dsp:txXfrm>
        <a:off x="8739398" y="1428141"/>
        <a:ext cx="1814468" cy="362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300E-04F4-4BB6-A82F-A0F7FE928FA2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E832F-BB7F-4CD1-BB71-FEAB81F43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74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CA3C-BEBB-486D-960B-A89C618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39B7-960C-4351-8F8F-97F5F3B0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056-BDE6-4AA7-A123-A119968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5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9C20-317E-4A94-9B89-2780722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D835-CC18-4BF6-9159-C020DCF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865-254A-4F93-9D5D-F25FCBD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5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529389"/>
            <a:ext cx="3143543" cy="56475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57" y="529389"/>
            <a:ext cx="8248943" cy="56475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1986-A0B6-4B85-8B94-36698A3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810A-D584-40C5-9A71-9D611131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4568-3BDD-4304-8FEE-9178652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8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870D-AFE0-4E3F-BBE4-6F35B79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C3A8-9A39-4B7B-BCF8-7B59B812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A676-A77D-4601-AB2B-39B2A718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0279-8813-4FB6-9C01-BC4F4D84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89F-1325-4935-A8C2-757B2F6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F6FF-F72F-4A34-B851-D73752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9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57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0C080D-C7AB-409D-BDDE-1BA66D4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F620C3-17AF-4066-B391-F667A9D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F38AAF-F9E2-4273-92DE-9A4B9DE8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E3FAE2D5-B026-4D2A-814F-1D7253D9C1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2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579437"/>
            <a:ext cx="10515600" cy="9350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56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56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8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4DCDC4-FEE0-4C3E-A3A9-3ED07CD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2AA627-0187-4C75-AA14-F36FD10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65A854-D57F-4704-97A6-7552D1C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 Vertical-01.png">
            <a:extLst>
              <a:ext uri="{FF2B5EF4-FFF2-40B4-BE49-F238E27FC236}">
                <a16:creationId xmlns:a16="http://schemas.microsoft.com/office/drawing/2014/main" id="{EF3B9B42-32FF-4CB2-9E11-3F92B45F7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31757A-CB13-47A7-A08D-1F1BDC64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A7F01C-3D72-4792-ABB1-2B6F5164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354516-742B-4411-9552-3FDA52C6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4E3666-3C0B-4E46-A2E8-ED52BAB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4BDA6D-BC34-4305-AE26-D4AD31A2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420C5-2F3B-4F54-A99D-D522138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8" y="577516"/>
            <a:ext cx="4448468" cy="1479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84" y="577517"/>
            <a:ext cx="6959558" cy="5283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20430-F28F-47E3-B6B6-AA423253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EFB09E-CAE8-4F63-9BAE-93D20BD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F35FDE-61F3-4089-81EF-360FAB0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E9B3C15A-CAD0-43C1-A170-8B5F1C4A4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ECB7FB-98BD-4B4A-84FF-47E1A7C9D5A7}"/>
              </a:ext>
            </a:extLst>
          </p:cNvPr>
          <p:cNvSpPr txBox="1">
            <a:spLocks/>
          </p:cNvSpPr>
          <p:nvPr/>
        </p:nvSpPr>
        <p:spPr>
          <a:xfrm>
            <a:off x="323850" y="577850"/>
            <a:ext cx="4448175" cy="1479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0968" y="987425"/>
            <a:ext cx="692747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ABF984-BD12-4A1E-BE7D-02AC9CE9FB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04E7-20E6-4648-83BB-A6ED4352D8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2A73-4C95-49CF-9188-CF6C08EAD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93A4-30BB-4B46-BDB8-22185A619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0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057E057-6DD5-435A-9328-02D86E0D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92138"/>
            <a:ext cx="11534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F07BB5-4F57-4E17-B0E5-8CCE7E26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825625"/>
            <a:ext cx="115347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F19E-AA12-4220-9C77-3B410A9E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26/02/2018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E4F2-A56F-4B7E-8B77-448ADFE5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2463" y="6356350"/>
            <a:ext cx="721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A64-EC09-41CB-8F13-3953F110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495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serinyerfac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pocanegocios.globo.com/Tecnologia/noticia/2016/09/tecnologia-reduz-efeito-de-greve-nos-banco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mundo.com.br/mercado/261597-10-empregos-futuro-ainda-nao-tem-profissionais-preparado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Introdução à Interação Humano-Computador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Ingrid Teixeira Monteiro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010066"/>
                </a:solidFill>
              </a:rPr>
              <a:t>QXD0221/QPC0016 – 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371683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33A1E-8409-4C8D-A99E-4D87177C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de estudo </a:t>
            </a:r>
            <a:br>
              <a:rPr lang="pt-BR" dirty="0"/>
            </a:br>
            <a:r>
              <a:rPr lang="pt-BR" dirty="0"/>
              <a:t>de IHC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F28DE0-E9ED-2D9E-CB91-DC339CA7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D6B4A7-9306-47EF-BE7F-340F1157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DC0E75-18E3-4346-B07D-75B8282F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D10AE5-C916-4ADA-86CF-CEDA4245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6" y="185285"/>
            <a:ext cx="6192114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IHC: área multidisciplinar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5C9D9-504A-FA87-7CFF-739B73D5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11</a:t>
            </a:fld>
            <a:endParaRPr lang="pt-BR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762982" y="29600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pt-BR" sz="2400" b="1" dirty="0"/>
              <a:t>Psicologia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1762982" y="35696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pt-BR" sz="2400" b="1"/>
              <a:t>Sociologia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762982" y="41792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pt-BR" sz="2400" b="1"/>
              <a:t>Antropologia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7083470" y="35696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/>
            <a:r>
              <a:rPr lang="pt-BR" sz="2400" b="1"/>
              <a:t>Design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991582" y="47507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pt-BR" sz="2400" b="1"/>
              <a:t>Ergonomia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7083470" y="41792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/>
            <a:r>
              <a:rPr lang="pt-BR" sz="2400" b="1"/>
              <a:t>Linguística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6778670" y="47507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/>
            <a:r>
              <a:rPr lang="pt-BR" sz="2400" b="1"/>
              <a:t>Semiótica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7083470" y="29600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/>
            <a:r>
              <a:rPr lang="pt-BR" sz="2400" b="1"/>
              <a:t>Artes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931070" y="23123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/>
            <a:r>
              <a:rPr lang="pt-BR" sz="2400" b="1" dirty="0"/>
              <a:t>Engenharia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1915382" y="2312392"/>
            <a:ext cx="3248464" cy="546720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r>
              <a:rPr lang="pt-BR" sz="2400" b="1" dirty="0"/>
              <a:t>Computação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524362" y="2348880"/>
            <a:ext cx="3143276" cy="2915840"/>
          </a:xfrm>
          <a:prstGeom prst="roundRect">
            <a:avLst>
              <a:gd name="adj" fmla="val 16667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rIns="18000" anchor="ctr"/>
          <a:lstStyle/>
          <a:p>
            <a:pPr algn="ctr"/>
            <a:r>
              <a:rPr lang="pt-BR" sz="3600" b="1" dirty="0"/>
              <a:t>IHC</a:t>
            </a:r>
          </a:p>
        </p:txBody>
      </p:sp>
    </p:spTree>
    <p:extLst>
      <p:ext uri="{BB962C8B-B14F-4D97-AF65-F5344CB8AC3E}">
        <p14:creationId xmlns:p14="http://schemas.microsoft.com/office/powerpoint/2010/main" val="25005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IHC e computação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A03FD-E502-D5B1-C6A6-117C1B91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12</a:t>
            </a:fld>
            <a:endParaRPr lang="pt-BR"/>
          </a:p>
        </p:txBody>
      </p:sp>
      <p:pic>
        <p:nvPicPr>
          <p:cNvPr id="8194" name="Picture 2" descr="The flower of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188640"/>
            <a:ext cx="5184576" cy="621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aumento da qualidade de uso contribui para:</a:t>
            </a:r>
          </a:p>
          <a:p>
            <a:pPr lvl="1"/>
            <a:r>
              <a:rPr lang="pt-BR" dirty="0"/>
              <a:t>aumentar a produtividade dos usuários</a:t>
            </a:r>
          </a:p>
          <a:p>
            <a:pPr lvl="1"/>
            <a:r>
              <a:rPr lang="pt-BR" dirty="0"/>
              <a:t>reduzir o número e a gravidade dos erros </a:t>
            </a:r>
          </a:p>
          <a:p>
            <a:pPr lvl="1"/>
            <a:r>
              <a:rPr lang="pt-BR" dirty="0"/>
              <a:t>reduzir o custo de treinamento</a:t>
            </a:r>
          </a:p>
          <a:p>
            <a:pPr lvl="1"/>
            <a:r>
              <a:rPr lang="pt-BR" dirty="0"/>
              <a:t>reduzir o custo de suporte técnico</a:t>
            </a:r>
          </a:p>
          <a:p>
            <a:pPr lvl="1"/>
            <a:r>
              <a:rPr lang="pt-BR" dirty="0"/>
              <a:t>aumentar as vendas e a fidelidade do cliente</a:t>
            </a:r>
          </a:p>
          <a:p>
            <a:pPr lvl="1"/>
            <a:r>
              <a:rPr lang="pt-BR" dirty="0"/>
              <a:t>reduzir custos de desenvolvimento</a:t>
            </a:r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2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D98A-1683-4E78-ACED-DD7DABA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sobre o 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02817-C60B-4240-BCDF-454178A6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quanto vale a pena investir em IHC/UX em geral?</a:t>
            </a:r>
          </a:p>
          <a:p>
            <a:pPr lvl="1"/>
            <a:r>
              <a:rPr lang="pt-BR" dirty="0"/>
              <a:t>custos de design e desenvolvimento do sistema</a:t>
            </a:r>
          </a:p>
          <a:p>
            <a:pPr lvl="1"/>
            <a:r>
              <a:rPr lang="pt-BR" dirty="0"/>
              <a:t>custo total</a:t>
            </a:r>
          </a:p>
          <a:p>
            <a:pPr lvl="2"/>
            <a:r>
              <a:rPr lang="pt-BR" dirty="0"/>
              <a:t>custos advindos do uso</a:t>
            </a:r>
          </a:p>
          <a:p>
            <a:pPr lvl="2"/>
            <a:r>
              <a:rPr lang="pt-BR" dirty="0"/>
              <a:t>custos de treinamento para utilizar um sistema</a:t>
            </a:r>
          </a:p>
          <a:p>
            <a:pPr lvl="2"/>
            <a:r>
              <a:rPr lang="pt-BR" dirty="0"/>
              <a:t>aumento da insatisfação, perda de tempo e número de erros que os usuários cometem ao utilizar o sistema</a:t>
            </a:r>
          </a:p>
          <a:p>
            <a:pPr lvl="2"/>
            <a:r>
              <a:rPr lang="pt-BR" dirty="0"/>
              <a:t>os custos da perda de um cliente para um concorrente e da propaganda informal (“boca-a-boca”) negativa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F3E7EA-FF81-4BB5-8252-B482949D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0BD89-68D8-4D41-9AB8-88B3D23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5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D98A-1683-4E78-ACED-DD7DABA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sobre o 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02817-C60B-4240-BCDF-454178A6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Medidas de retorno sobre o investimento visam a avaliar o quanto se ganha após investir em algum serviço, produto ou recurso. </a:t>
            </a:r>
          </a:p>
          <a:p>
            <a:pPr lvl="1"/>
            <a:r>
              <a:rPr lang="pt-BR" dirty="0"/>
              <a:t>Quando uma empresa contrata um serviço de reprojeto de IHC/UX, deve avaliar em quanto tempo o investimento naquele serviço trará o retorno desejado. </a:t>
            </a:r>
          </a:p>
          <a:p>
            <a:r>
              <a:rPr lang="pt-BR" dirty="0"/>
              <a:t>Como podemos quantificar o valor de IHC/UX?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F3E7EA-FF81-4BB5-8252-B482949D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0BD89-68D8-4D41-9AB8-88B3D23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9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ED98A-1683-4E78-ACED-DD7DABA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sobre o 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02817-C60B-4240-BCDF-454178A6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Medidas comumente utilizadas para calcular o ROI:</a:t>
            </a:r>
          </a:p>
          <a:p>
            <a:pPr lvl="1"/>
            <a:r>
              <a:rPr lang="pt-BR" dirty="0"/>
              <a:t>taxa de conversão:</a:t>
            </a:r>
          </a:p>
          <a:p>
            <a:pPr lvl="2"/>
            <a:r>
              <a:rPr lang="pt-BR" dirty="0"/>
              <a:t>a porcentagem de visitantes de um website que compram ou doam, ou ainda que tomem uma ação como se inscrever em um boletim semanal;</a:t>
            </a:r>
          </a:p>
          <a:p>
            <a:pPr lvl="1"/>
            <a:r>
              <a:rPr lang="pt-BR" dirty="0"/>
              <a:t>número ou porcentagem de abandonos;</a:t>
            </a:r>
          </a:p>
          <a:p>
            <a:pPr lvl="1"/>
            <a:r>
              <a:rPr lang="pt-BR" dirty="0"/>
              <a:t>redução do número de chamadas para o atendimento ao usuário;</a:t>
            </a:r>
          </a:p>
          <a:p>
            <a:pPr lvl="1"/>
            <a:r>
              <a:rPr lang="pt-BR" dirty="0"/>
              <a:t>tempo e custo de treinamento necessário (no caso de um software interno a uma empresa);</a:t>
            </a:r>
          </a:p>
          <a:p>
            <a:pPr lvl="1"/>
            <a:r>
              <a:rPr lang="pt-BR" dirty="0"/>
              <a:t>frequência de uso do software;</a:t>
            </a:r>
          </a:p>
          <a:p>
            <a:pPr lvl="1"/>
            <a:r>
              <a:rPr lang="pt-BR" dirty="0"/>
              <a:t>tempo que leva para um usuário realizar uma tarefa;</a:t>
            </a:r>
          </a:p>
          <a:p>
            <a:pPr lvl="1"/>
            <a:r>
              <a:rPr lang="pt-BR" dirty="0"/>
              <a:t>tempo de desenvolvimento; e</a:t>
            </a:r>
          </a:p>
          <a:p>
            <a:pPr lvl="1"/>
            <a:r>
              <a:rPr lang="pt-BR" dirty="0"/>
              <a:t>redução de erros.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F3E7EA-FF81-4BB5-8252-B482949D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00BD89-68D8-4D41-9AB8-88B3D23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4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EFEDF8-5791-44C1-4F91-0D2FE504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3EAFEF3-C95A-05F8-56FA-8D33C3C0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35FB84-F07E-4179-84DE-E09CC876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C162B0-BB06-4432-B4D9-C1C9F36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6" name="Imagem 5">
            <a:hlinkClick r:id="rId2"/>
            <a:extLst>
              <a:ext uri="{FF2B5EF4-FFF2-40B4-BE49-F238E27FC236}">
                <a16:creationId xmlns:a16="http://schemas.microsoft.com/office/drawing/2014/main" id="{2A638F00-9425-41C0-8A3D-683C506A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342140"/>
            <a:ext cx="453453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7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746DD-D5B7-413C-BCBD-9574E53E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A1CB3-93C8-4F48-8E10-7FC81392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664" y="1825625"/>
            <a:ext cx="8786961" cy="4351338"/>
          </a:xfrm>
        </p:spPr>
        <p:txBody>
          <a:bodyPr/>
          <a:lstStyle/>
          <a:p>
            <a:r>
              <a:rPr lang="pt-BR" dirty="0"/>
              <a:t>Capítulo 1: Introdução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A9BC8E-481A-4A09-9099-4AD4FB4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3FC258-70A0-4FEC-92E2-D316647B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67C57-31BA-4667-BD10-4EA916FB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870076"/>
            <a:ext cx="2250971" cy="2912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TDICs</a:t>
            </a:r>
            <a:r>
              <a:rPr lang="pt-BR" dirty="0"/>
              <a:t> no cotidiano?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C42DE3-4B86-2111-749B-45047A68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</a:t>
            </a:fld>
            <a:endParaRPr lang="pt-BR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5805EFE-4A55-BE49-BA2F-B0B2CA437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65982"/>
              </p:ext>
            </p:extLst>
          </p:nvPr>
        </p:nvGraphicFramePr>
        <p:xfrm>
          <a:off x="551384" y="1124744"/>
          <a:ext cx="10556454" cy="648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1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EF0A7CC-8738-2DF4-EB44-EA270F21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4612D-AFF5-48B7-8A33-B1AC58BA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sz="1800" dirty="0">
              <a:hlinkClick r:id="rId2"/>
            </a:endParaRPr>
          </a:p>
          <a:p>
            <a:r>
              <a:rPr lang="pt-BR" sz="1600" dirty="0">
                <a:hlinkClick r:id="rId2"/>
              </a:rPr>
              <a:t>Tecnologia reduz efeito de greve nos bancos - Época Negócios | Tecnologia (globo.com)</a:t>
            </a:r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55E89-0365-48DD-85EC-0DF66D3E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D8BC37-9CED-4443-900F-DDB19C4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F1D9B18-BC9A-ECB6-5A62-B697F4F20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762528"/>
            <a:ext cx="8165438" cy="46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8FF16CD-90B7-C594-6734-2755F516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F9B02-D4E2-A3B7-E795-430BA9CB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Detetive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dados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Detetive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dados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Facilitador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TI</a:t>
            </a:r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 pessoal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Diretor de negociações éticas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Gerente de negócios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inteligência artificial (IA)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Mestre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computação</a:t>
            </a:r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 na borda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Técnico de saúde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a distância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Analista de cidades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inteligentes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Analista de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cidades inteligentes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Diretor de portfólio genômico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Gestor de equipes mistas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humano-máquina</a:t>
            </a:r>
          </a:p>
          <a:p>
            <a:r>
              <a:rPr lang="pt-BR" i="0" dirty="0">
                <a:solidFill>
                  <a:srgbClr val="262626"/>
                </a:solidFill>
                <a:effectLst/>
                <a:latin typeface="Source Sans Pro" panose="020B0503030403020204" pitchFamily="34" charset="0"/>
              </a:rPr>
              <a:t>Alfaiate </a:t>
            </a:r>
            <a:r>
              <a:rPr lang="pt-BR" b="1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digital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531835-B0E8-5A4C-3F77-61227209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C5532E-B442-75C6-081E-EF1B9E26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93A6E0-DFB4-E759-BEA0-331B45C42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592138"/>
            <a:ext cx="11676807" cy="171549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662F5C7-3853-7721-D01F-8BDBA13117C2}"/>
              </a:ext>
            </a:extLst>
          </p:cNvPr>
          <p:cNvSpPr txBox="1"/>
          <p:nvPr/>
        </p:nvSpPr>
        <p:spPr>
          <a:xfrm>
            <a:off x="211212" y="5807630"/>
            <a:ext cx="8208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10 empregos do futuro que ainda não têm profissionais preparados - </a:t>
            </a:r>
            <a:r>
              <a:rPr lang="pt-BR" dirty="0" err="1">
                <a:hlinkClick r:id="rId3"/>
              </a:rPr>
              <a:t>TecMundo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7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358E81C-363D-8B5A-9D74-70E4CAE4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B5326B4-6912-4821-E409-725E1F9F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B6B08C-B555-4588-B1F3-B96A35DB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7F1578-EE5A-46A3-98AD-DA2BD6C5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6" name="Picture 2" descr="A imagem pode conter: texto">
            <a:extLst>
              <a:ext uri="{FF2B5EF4-FFF2-40B4-BE49-F238E27FC236}">
                <a16:creationId xmlns:a16="http://schemas.microsoft.com/office/drawing/2014/main" id="{3AC8D1DF-741B-446B-BE89-787781D7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0"/>
            <a:ext cx="778192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tecnologias digitais no cotidiano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tecnologias digitais modificam a nossa forma de trabalhar, de prestarmos serviços, de nos relacionarmos com outras pessoas e instituições, de ensinarmos e aprendermos, de participarmos da política, de lidarmos com o dinheiro, de cuidarmos da saúde, e assim por diante.</a:t>
            </a:r>
          </a:p>
          <a:p>
            <a:r>
              <a:rPr lang="pt-BR" dirty="0"/>
              <a:t>As tecnologias digitais estão modificando não apenas </a:t>
            </a:r>
            <a:r>
              <a:rPr lang="pt-BR" b="1" i="1" dirty="0"/>
              <a:t>o que </a:t>
            </a:r>
            <a:r>
              <a:rPr lang="pt-BR" dirty="0"/>
              <a:t>se faz e </a:t>
            </a:r>
            <a:r>
              <a:rPr lang="pt-BR" b="1" i="1" dirty="0"/>
              <a:t>como</a:t>
            </a:r>
            <a:r>
              <a:rPr lang="pt-BR" dirty="0"/>
              <a:t> se faz, mas também </a:t>
            </a:r>
            <a:r>
              <a:rPr lang="pt-BR" b="1" i="1" dirty="0"/>
              <a:t>quem</a:t>
            </a:r>
            <a:r>
              <a:rPr lang="pt-BR" dirty="0"/>
              <a:t> as faz, </a:t>
            </a:r>
            <a:r>
              <a:rPr lang="pt-BR" b="1" i="1" dirty="0"/>
              <a:t>quando</a:t>
            </a:r>
            <a:r>
              <a:rPr lang="pt-BR" dirty="0"/>
              <a:t>, </a:t>
            </a:r>
            <a:r>
              <a:rPr lang="pt-BR" b="1" i="1" dirty="0"/>
              <a:t>onde</a:t>
            </a:r>
            <a:r>
              <a:rPr lang="pt-BR" dirty="0"/>
              <a:t> e até mesmo </a:t>
            </a:r>
            <a:r>
              <a:rPr lang="pt-BR" b="1" i="1" dirty="0"/>
              <a:t>por quê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46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E9E73FD-BAAB-5ED2-2F5F-EEFB9E20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0BE8964-FEEF-BC45-57DC-8ACF5ADC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EC8779-ED2D-5005-F78F-9A5D3F8D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F56EEA-4E29-1046-FB97-DA4E9D5F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1026" name="Picture 2" descr="Correr com celular: pode ou não pode? - Runner's World Brasil">
            <a:extLst>
              <a:ext uri="{FF2B5EF4-FFF2-40B4-BE49-F238E27FC236}">
                <a16:creationId xmlns:a16="http://schemas.microsoft.com/office/drawing/2014/main" id="{060CC586-048E-5ED9-70E3-BBEE6C0D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58" y="0"/>
            <a:ext cx="10272464" cy="6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001318-932E-4381-C60A-5A91AC000C33}"/>
              </a:ext>
            </a:extLst>
          </p:cNvPr>
          <p:cNvSpPr txBox="1"/>
          <p:nvPr/>
        </p:nvSpPr>
        <p:spPr>
          <a:xfrm>
            <a:off x="-4764" y="2333685"/>
            <a:ext cx="6460803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/>
            <a:r>
              <a:rPr lang="pt-BR" dirty="0"/>
              <a:t>Enquanto Joana faz sua caminhada matinal </a:t>
            </a:r>
            <a:r>
              <a:rPr lang="pt-BR" b="1" dirty="0"/>
              <a:t>(onde e quando)</a:t>
            </a:r>
            <a:r>
              <a:rPr lang="pt-BR" dirty="0"/>
              <a:t>, ela está acessível </a:t>
            </a:r>
            <a:r>
              <a:rPr lang="pt-BR" b="1" dirty="0"/>
              <a:t>(como)</a:t>
            </a:r>
            <a:r>
              <a:rPr lang="pt-BR" dirty="0"/>
              <a:t> através de seu smartphone para receber notícias de casa </a:t>
            </a:r>
            <a:r>
              <a:rPr lang="pt-BR" b="1" dirty="0"/>
              <a:t>(o que)</a:t>
            </a:r>
            <a:r>
              <a:rPr lang="pt-BR" dirty="0"/>
              <a:t>, como a notícia de que ele precisa comprar algo antes de voltar ou que seu filho está passando mal </a:t>
            </a:r>
            <a:r>
              <a:rPr lang="pt-BR" b="1" dirty="0"/>
              <a:t>(por que)</a:t>
            </a:r>
            <a:r>
              <a:rPr lang="pt-BR" dirty="0"/>
              <a:t>. </a:t>
            </a:r>
          </a:p>
          <a:p>
            <a:pPr marL="0" lvl="1"/>
            <a:endParaRPr lang="pt-BR" dirty="0"/>
          </a:p>
          <a:p>
            <a:pPr marL="0" lvl="1"/>
            <a:r>
              <a:rPr lang="pt-BR" dirty="0"/>
              <a:t>Entretanto, esse mesmo dispositivo permite receber telefonemas sobre algo do trabalho no meio da caminhada, trazendo questões profissionais para um momento de exercício físico e relaxamento, fora do horário de expediente de trabalho.</a:t>
            </a:r>
          </a:p>
          <a:p>
            <a:pPr lvl="1"/>
            <a:endParaRPr lang="pt-BR" dirty="0"/>
          </a:p>
          <a:p>
            <a:pPr algn="l"/>
            <a:r>
              <a:rPr lang="pt-BR" sz="1800" b="0" i="0" u="none" strike="noStrike" baseline="0" dirty="0">
                <a:latin typeface="SFRM1000"/>
              </a:rPr>
              <a:t>Esse exemplo mostra </a:t>
            </a:r>
            <a:r>
              <a:rPr lang="pt-BR" sz="1800" b="0" i="0" u="sng" strike="noStrike" baseline="0" dirty="0">
                <a:latin typeface="SFRM1000"/>
              </a:rPr>
              <a:t>que nem sempre o que um sistema interativo permite fazer é desejável e bom</a:t>
            </a:r>
            <a:r>
              <a:rPr lang="pt-BR" sz="1800" b="0" i="0" u="none" strike="noStrike" baseline="0" dirty="0">
                <a:latin typeface="SFRM1000"/>
              </a:rPr>
              <a:t>. Por isso, também é importante pensarmos </a:t>
            </a:r>
            <a:r>
              <a:rPr lang="pt-BR" sz="1800" b="0" i="0" u="sng" strike="noStrike" baseline="0" dirty="0">
                <a:latin typeface="SFRM1000"/>
              </a:rPr>
              <a:t>no mau uso da tecnologia</a:t>
            </a:r>
            <a:r>
              <a:rPr lang="pt-BR" sz="1800" b="0" i="0" u="none" strike="noStrike" baseline="0" dirty="0">
                <a:latin typeface="SFRM100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5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Responsabilidade do desenvolvedor de </a:t>
            </a:r>
            <a:r>
              <a:rPr lang="pt-BR" sz="4000" dirty="0" err="1"/>
              <a:t>TICs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Estar ciente de que o resultado do seu trabalho vai modificar a vida de muitas pessoas de forma previsível e imprevisível</a:t>
            </a:r>
          </a:p>
          <a:p>
            <a:pPr lvl="1"/>
            <a:r>
              <a:rPr lang="pt-BR" dirty="0"/>
              <a:t>O que acontece se o usuário errar, a tecnologia falhar ou permanecer indisponível por algum tempo?</a:t>
            </a:r>
          </a:p>
          <a:p>
            <a:r>
              <a:rPr lang="pt-BR" dirty="0"/>
              <a:t>Tentar prever os impactos do seu trabalho para </a:t>
            </a:r>
          </a:p>
          <a:p>
            <a:pPr lvl="1"/>
            <a:r>
              <a:rPr lang="pt-BR" dirty="0"/>
              <a:t>encaminhar boas intervenções/soluções</a:t>
            </a:r>
          </a:p>
          <a:p>
            <a:pPr lvl="1"/>
            <a:r>
              <a:rPr lang="pt-BR" dirty="0"/>
              <a:t>diminuir os impactos negativos previstos</a:t>
            </a:r>
          </a:p>
          <a:p>
            <a:pPr lvl="1"/>
            <a:r>
              <a:rPr lang="pt-BR" dirty="0"/>
              <a:t>fornecer salvaguardas para impactos negativos imprevistos 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97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do profissional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profissional de IHC deve conhecer e valorizar os outros envolvidos com os sistemas interativos, mas seu papel é </a:t>
            </a:r>
            <a:r>
              <a:rPr lang="pt-BR" b="1" dirty="0"/>
              <a:t>defender</a:t>
            </a:r>
            <a:r>
              <a:rPr lang="pt-BR" dirty="0"/>
              <a:t> os interesses dos </a:t>
            </a:r>
            <a:r>
              <a:rPr lang="pt-BR" b="1" dirty="0"/>
              <a:t>usuários</a:t>
            </a:r>
            <a:r>
              <a:rPr lang="pt-BR" dirty="0"/>
              <a:t> perante os demais envolvidos.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QXD0221/QPC0016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0303"/>
      </p:ext>
    </p:extLst>
  </p:cSld>
  <p:clrMapOvr>
    <a:masterClrMapping/>
  </p:clrMapOvr>
</p:sld>
</file>

<file path=ppt/theme/theme1.xml><?xml version="1.0" encoding="utf-8"?>
<a:theme xmlns:a="http://schemas.openxmlformats.org/drawingml/2006/main" name="UFC-Quixada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C-Quixada" id="{F31D0578-B3B1-4B87-B478-3E5D291A18D1}" vid="{328F7558-738F-4A59-A9EE-BDCE7B7018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UFC-Quixada</Template>
  <TotalTime>2116</TotalTime>
  <Words>874</Words>
  <Application>Microsoft Office PowerPoint</Application>
  <PresentationFormat>Widescreen</PresentationFormat>
  <Paragraphs>157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SFRM1000</vt:lpstr>
      <vt:lpstr>Source Sans Pro</vt:lpstr>
      <vt:lpstr>UFC-Quixada</vt:lpstr>
      <vt:lpstr> Introdução à Interação Humano-Computador</vt:lpstr>
      <vt:lpstr>Qual a importância das TDICs no cotidiano?</vt:lpstr>
      <vt:lpstr>Apresentação do PowerPoint</vt:lpstr>
      <vt:lpstr>Apresentação do PowerPoint</vt:lpstr>
      <vt:lpstr>Apresentação do PowerPoint</vt:lpstr>
      <vt:lpstr>As tecnologias digitais no cotidiano</vt:lpstr>
      <vt:lpstr>Apresentação do PowerPoint</vt:lpstr>
      <vt:lpstr>Responsabilidade do desenvolvedor de TICs</vt:lpstr>
      <vt:lpstr>Papel do profissional de IHC</vt:lpstr>
      <vt:lpstr>Objetos de estudo  de IHC</vt:lpstr>
      <vt:lpstr>IHC: área multidisciplinar</vt:lpstr>
      <vt:lpstr>IHC e computação</vt:lpstr>
      <vt:lpstr>Benefícios de IHC</vt:lpstr>
      <vt:lpstr>Retorno sobre o Investimento</vt:lpstr>
      <vt:lpstr>Retorno sobre o Investimento</vt:lpstr>
      <vt:lpstr>Retorno sobre o Investimento</vt:lpstr>
      <vt:lpstr>Apresentação do PowerPoint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</dc:creator>
  <cp:lastModifiedBy>Ingrid Monteiro</cp:lastModifiedBy>
  <cp:revision>76</cp:revision>
  <dcterms:created xsi:type="dcterms:W3CDTF">2015-02-23T12:55:48Z</dcterms:created>
  <dcterms:modified xsi:type="dcterms:W3CDTF">2023-08-10T19:57:22Z</dcterms:modified>
</cp:coreProperties>
</file>