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9144000"/>
  <p:notesSz cx="6858000" cy="9144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gWzZtIprIasnBZ8HYE0ndGQJY9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1C11B8-3426-4ACC-A63B-929F8FB7C380}">
  <a:tblStyle styleId="{E91C11B8-3426-4ACC-A63B-929F8FB7C38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Tahoma-bold.fntdata"/><Relationship Id="rId6" Type="http://schemas.openxmlformats.org/officeDocument/2006/relationships/slideMaster" Target="slideMasters/slideMaster2.xml"/><Relationship Id="rId18" Type="http://schemas.openxmlformats.org/officeDocument/2006/relationships/font" Target="fonts/Tahoma-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4a62309f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184a62309f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a5ba0f8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6a5ba0f8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76" name="Shape 76"/>
        <p:cNvGrpSpPr/>
        <p:nvPr/>
      </p:nvGrpSpPr>
      <p:grpSpPr>
        <a:xfrm>
          <a:off x="0" y="0"/>
          <a:ext cx="0" cy="0"/>
          <a:chOff x="0" y="0"/>
          <a:chExt cx="0" cy="0"/>
        </a:xfrm>
      </p:grpSpPr>
      <p:sp>
        <p:nvSpPr>
          <p:cNvPr id="77" name="Google Shape;77;p11"/>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Rectangle: Click to edit Master text styles&#10;Second level&#10;Third level&#10;Fourth level&#10;Fifth level" id="78" name="Google Shape;78;p11"/>
          <p:cNvSpPr txBox="1"/>
          <p:nvPr>
            <p:ph idx="1" type="subTitle"/>
          </p:nvPr>
        </p:nvSpPr>
        <p:spPr>
          <a:xfrm>
            <a:off x="990600" y="3309938"/>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40"/>
              </a:spcBef>
              <a:spcAft>
                <a:spcPts val="0"/>
              </a:spcAft>
              <a:buSzPts val="3520"/>
              <a:buFont typeface="Noto Sans"/>
              <a:buNone/>
              <a:defRPr/>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710"/>
              <a:buChar char="⬥"/>
              <a:defRPr/>
            </a:lvl3pPr>
            <a:lvl4pPr lvl="3" algn="l">
              <a:lnSpc>
                <a:spcPct val="100000"/>
              </a:lnSpc>
              <a:spcBef>
                <a:spcPts val="360"/>
              </a:spcBef>
              <a:spcAft>
                <a:spcPts val="0"/>
              </a:spcAft>
              <a:buSzPts val="1170"/>
              <a:buChar char="■"/>
              <a:defRPr/>
            </a:lvl4pPr>
            <a:lvl5pPr lvl="4" algn="l">
              <a:lnSpc>
                <a:spcPct val="100000"/>
              </a:lnSpc>
              <a:spcBef>
                <a:spcPts val="360"/>
              </a:spcBef>
              <a:spcAft>
                <a:spcPts val="0"/>
              </a:spcAft>
              <a:buSzPts val="1080"/>
              <a:buChar char="■"/>
              <a:defRPr/>
            </a:lvl5pPr>
            <a:lvl6pPr lvl="5" algn="l">
              <a:lnSpc>
                <a:spcPct val="100000"/>
              </a:lnSpc>
              <a:spcBef>
                <a:spcPts val="360"/>
              </a:spcBef>
              <a:spcAft>
                <a:spcPts val="0"/>
              </a:spcAft>
              <a:buSzPts val="1080"/>
              <a:buChar char="■"/>
              <a:defRPr/>
            </a:lvl6pPr>
            <a:lvl7pPr lvl="6" algn="l">
              <a:lnSpc>
                <a:spcPct val="100000"/>
              </a:lnSpc>
              <a:spcBef>
                <a:spcPts val="360"/>
              </a:spcBef>
              <a:spcAft>
                <a:spcPts val="0"/>
              </a:spcAft>
              <a:buSzPts val="1080"/>
              <a:buChar char="■"/>
              <a:defRPr/>
            </a:lvl7pPr>
            <a:lvl8pPr lvl="7" algn="l">
              <a:lnSpc>
                <a:spcPct val="100000"/>
              </a:lnSpc>
              <a:spcBef>
                <a:spcPts val="360"/>
              </a:spcBef>
              <a:spcAft>
                <a:spcPts val="0"/>
              </a:spcAft>
              <a:buSzPts val="1080"/>
              <a:buChar char="■"/>
              <a:defRPr/>
            </a:lvl8pPr>
            <a:lvl9pPr lvl="8" algn="l">
              <a:lnSpc>
                <a:spcPct val="100000"/>
              </a:lnSpc>
              <a:spcBef>
                <a:spcPts val="360"/>
              </a:spcBef>
              <a:spcAft>
                <a:spcPts val="0"/>
              </a:spcAft>
              <a:buSzPts val="1080"/>
              <a:buChar char="■"/>
              <a:defRPr/>
            </a:lvl9pPr>
          </a:lstStyle>
          <a:p/>
        </p:txBody>
      </p:sp>
      <p:sp>
        <p:nvSpPr>
          <p:cNvPr id="79" name="Google Shape;79;p1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99" name="Shape 199"/>
        <p:cNvGrpSpPr/>
        <p:nvPr/>
      </p:nvGrpSpPr>
      <p:grpSpPr>
        <a:xfrm>
          <a:off x="0" y="0"/>
          <a:ext cx="0" cy="0"/>
          <a:chOff x="0" y="0"/>
          <a:chExt cx="0" cy="0"/>
        </a:xfrm>
      </p:grpSpPr>
      <p:sp>
        <p:nvSpPr>
          <p:cNvPr id="200" name="Google Shape;200;p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21"/>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424180" lvl="0" marL="457200" algn="l">
              <a:lnSpc>
                <a:spcPct val="100000"/>
              </a:lnSpc>
              <a:spcBef>
                <a:spcPts val="560"/>
              </a:spcBef>
              <a:spcAft>
                <a:spcPts val="0"/>
              </a:spcAft>
              <a:buSzPts val="3080"/>
              <a:buChar char="•"/>
              <a:defRPr sz="2800"/>
            </a:lvl1pPr>
            <a:lvl2pPr indent="-320040" lvl="1" marL="914400" algn="l">
              <a:lnSpc>
                <a:spcPct val="100000"/>
              </a:lnSpc>
              <a:spcBef>
                <a:spcPts val="480"/>
              </a:spcBef>
              <a:spcAft>
                <a:spcPts val="0"/>
              </a:spcAft>
              <a:buSzPts val="1440"/>
              <a:buChar char="■"/>
              <a:defRPr sz="2400"/>
            </a:lvl2pPr>
            <a:lvl3pPr indent="-349250" lvl="2" marL="1371600" algn="l">
              <a:lnSpc>
                <a:spcPct val="100000"/>
              </a:lnSpc>
              <a:spcBef>
                <a:spcPts val="400"/>
              </a:spcBef>
              <a:spcAft>
                <a:spcPts val="0"/>
              </a:spcAft>
              <a:buSzPts val="1900"/>
              <a:buChar char="⬥"/>
              <a:defRPr sz="2000"/>
            </a:lvl3pPr>
            <a:lvl4pPr indent="-302894" lvl="3" marL="1828800" algn="l">
              <a:lnSpc>
                <a:spcPct val="100000"/>
              </a:lnSpc>
              <a:spcBef>
                <a:spcPts val="360"/>
              </a:spcBef>
              <a:spcAft>
                <a:spcPts val="0"/>
              </a:spcAft>
              <a:buSzPts val="1170"/>
              <a:buChar char="■"/>
              <a:defRPr sz="1800"/>
            </a:lvl4pPr>
            <a:lvl5pPr indent="-297179" lvl="4" marL="2286000" algn="l">
              <a:lnSpc>
                <a:spcPct val="100000"/>
              </a:lnSpc>
              <a:spcBef>
                <a:spcPts val="360"/>
              </a:spcBef>
              <a:spcAft>
                <a:spcPts val="0"/>
              </a:spcAft>
              <a:buSzPts val="1080"/>
              <a:buChar char="■"/>
              <a:defRPr sz="1800"/>
            </a:lvl5pPr>
            <a:lvl6pPr indent="-297179" lvl="5" marL="2743200" algn="l">
              <a:lnSpc>
                <a:spcPct val="100000"/>
              </a:lnSpc>
              <a:spcBef>
                <a:spcPts val="360"/>
              </a:spcBef>
              <a:spcAft>
                <a:spcPts val="0"/>
              </a:spcAft>
              <a:buSzPts val="1080"/>
              <a:buChar char="■"/>
              <a:defRPr sz="1800"/>
            </a:lvl6pPr>
            <a:lvl7pPr indent="-297179" lvl="6" marL="3200400" algn="l">
              <a:lnSpc>
                <a:spcPct val="100000"/>
              </a:lnSpc>
              <a:spcBef>
                <a:spcPts val="360"/>
              </a:spcBef>
              <a:spcAft>
                <a:spcPts val="0"/>
              </a:spcAft>
              <a:buSzPts val="1080"/>
              <a:buChar char="■"/>
              <a:defRPr sz="1800"/>
            </a:lvl7pPr>
            <a:lvl8pPr indent="-297179" lvl="7" marL="3657600" algn="l">
              <a:lnSpc>
                <a:spcPct val="100000"/>
              </a:lnSpc>
              <a:spcBef>
                <a:spcPts val="360"/>
              </a:spcBef>
              <a:spcAft>
                <a:spcPts val="0"/>
              </a:spcAft>
              <a:buSzPts val="1080"/>
              <a:buChar char="■"/>
              <a:defRPr sz="1800"/>
            </a:lvl8pPr>
            <a:lvl9pPr indent="-297179" lvl="8" marL="4114800" algn="l">
              <a:lnSpc>
                <a:spcPct val="100000"/>
              </a:lnSpc>
              <a:spcBef>
                <a:spcPts val="360"/>
              </a:spcBef>
              <a:spcAft>
                <a:spcPts val="0"/>
              </a:spcAft>
              <a:buSzPts val="1080"/>
              <a:buChar char="■"/>
              <a:defRPr sz="1800"/>
            </a:lvl9pPr>
          </a:lstStyle>
          <a:p/>
        </p:txBody>
      </p:sp>
      <p:sp>
        <p:nvSpPr>
          <p:cNvPr id="202" name="Google Shape;202;p21"/>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424180" lvl="0" marL="457200" algn="l">
              <a:lnSpc>
                <a:spcPct val="100000"/>
              </a:lnSpc>
              <a:spcBef>
                <a:spcPts val="560"/>
              </a:spcBef>
              <a:spcAft>
                <a:spcPts val="0"/>
              </a:spcAft>
              <a:buSzPts val="3080"/>
              <a:buChar char="•"/>
              <a:defRPr sz="2800"/>
            </a:lvl1pPr>
            <a:lvl2pPr indent="-320040" lvl="1" marL="914400" algn="l">
              <a:lnSpc>
                <a:spcPct val="100000"/>
              </a:lnSpc>
              <a:spcBef>
                <a:spcPts val="480"/>
              </a:spcBef>
              <a:spcAft>
                <a:spcPts val="0"/>
              </a:spcAft>
              <a:buSzPts val="1440"/>
              <a:buChar char="■"/>
              <a:defRPr sz="2400"/>
            </a:lvl2pPr>
            <a:lvl3pPr indent="-349250" lvl="2" marL="1371600" algn="l">
              <a:lnSpc>
                <a:spcPct val="100000"/>
              </a:lnSpc>
              <a:spcBef>
                <a:spcPts val="400"/>
              </a:spcBef>
              <a:spcAft>
                <a:spcPts val="0"/>
              </a:spcAft>
              <a:buSzPts val="1900"/>
              <a:buChar char="⬥"/>
              <a:defRPr sz="2000"/>
            </a:lvl3pPr>
            <a:lvl4pPr indent="-302894" lvl="3" marL="1828800" algn="l">
              <a:lnSpc>
                <a:spcPct val="100000"/>
              </a:lnSpc>
              <a:spcBef>
                <a:spcPts val="360"/>
              </a:spcBef>
              <a:spcAft>
                <a:spcPts val="0"/>
              </a:spcAft>
              <a:buSzPts val="1170"/>
              <a:buChar char="■"/>
              <a:defRPr sz="1800"/>
            </a:lvl4pPr>
            <a:lvl5pPr indent="-297179" lvl="4" marL="2286000" algn="l">
              <a:lnSpc>
                <a:spcPct val="100000"/>
              </a:lnSpc>
              <a:spcBef>
                <a:spcPts val="360"/>
              </a:spcBef>
              <a:spcAft>
                <a:spcPts val="0"/>
              </a:spcAft>
              <a:buSzPts val="1080"/>
              <a:buChar char="■"/>
              <a:defRPr sz="1800"/>
            </a:lvl5pPr>
            <a:lvl6pPr indent="-297179" lvl="5" marL="2743200" algn="l">
              <a:lnSpc>
                <a:spcPct val="100000"/>
              </a:lnSpc>
              <a:spcBef>
                <a:spcPts val="360"/>
              </a:spcBef>
              <a:spcAft>
                <a:spcPts val="0"/>
              </a:spcAft>
              <a:buSzPts val="1080"/>
              <a:buChar char="■"/>
              <a:defRPr sz="1800"/>
            </a:lvl6pPr>
            <a:lvl7pPr indent="-297179" lvl="6" marL="3200400" algn="l">
              <a:lnSpc>
                <a:spcPct val="100000"/>
              </a:lnSpc>
              <a:spcBef>
                <a:spcPts val="360"/>
              </a:spcBef>
              <a:spcAft>
                <a:spcPts val="0"/>
              </a:spcAft>
              <a:buSzPts val="1080"/>
              <a:buChar char="■"/>
              <a:defRPr sz="1800"/>
            </a:lvl7pPr>
            <a:lvl8pPr indent="-297179" lvl="7" marL="3657600" algn="l">
              <a:lnSpc>
                <a:spcPct val="100000"/>
              </a:lnSpc>
              <a:spcBef>
                <a:spcPts val="360"/>
              </a:spcBef>
              <a:spcAft>
                <a:spcPts val="0"/>
              </a:spcAft>
              <a:buSzPts val="1080"/>
              <a:buChar char="■"/>
              <a:defRPr sz="1800"/>
            </a:lvl8pPr>
            <a:lvl9pPr indent="-297179" lvl="8" marL="4114800" algn="l">
              <a:lnSpc>
                <a:spcPct val="100000"/>
              </a:lnSpc>
              <a:spcBef>
                <a:spcPts val="360"/>
              </a:spcBef>
              <a:spcAft>
                <a:spcPts val="0"/>
              </a:spcAft>
              <a:buSzPts val="1080"/>
              <a:buChar char="■"/>
              <a:defRPr sz="1800"/>
            </a:lvl9pPr>
          </a:lstStyle>
          <a:p/>
        </p:txBody>
      </p:sp>
      <p:sp>
        <p:nvSpPr>
          <p:cNvPr id="203" name="Google Shape;203;p2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2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06" name="Shape 206"/>
        <p:cNvGrpSpPr/>
        <p:nvPr/>
      </p:nvGrpSpPr>
      <p:grpSpPr>
        <a:xfrm>
          <a:off x="0" y="0"/>
          <a:ext cx="0" cy="0"/>
          <a:chOff x="0" y="0"/>
          <a:chExt cx="0" cy="0"/>
        </a:xfrm>
      </p:grpSpPr>
      <p:sp>
        <p:nvSpPr>
          <p:cNvPr id="207" name="Google Shape;207;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200"/>
              <a:buNone/>
              <a:defRPr sz="2000"/>
            </a:lvl1pPr>
            <a:lvl2pPr indent="-228600" lvl="1" marL="914400" algn="l">
              <a:lnSpc>
                <a:spcPct val="100000"/>
              </a:lnSpc>
              <a:spcBef>
                <a:spcPts val="360"/>
              </a:spcBef>
              <a:spcAft>
                <a:spcPts val="0"/>
              </a:spcAft>
              <a:buSzPts val="1080"/>
              <a:buNone/>
              <a:defRPr sz="1800"/>
            </a:lvl2pPr>
            <a:lvl3pPr indent="-228600" lvl="2" marL="1371600" algn="l">
              <a:lnSpc>
                <a:spcPct val="100000"/>
              </a:lnSpc>
              <a:spcBef>
                <a:spcPts val="320"/>
              </a:spcBef>
              <a:spcAft>
                <a:spcPts val="0"/>
              </a:spcAft>
              <a:buSzPts val="1520"/>
              <a:buNone/>
              <a:defRPr sz="1600"/>
            </a:lvl3pPr>
            <a:lvl4pPr indent="-228600" lvl="3" marL="1828800" algn="l">
              <a:lnSpc>
                <a:spcPct val="100000"/>
              </a:lnSpc>
              <a:spcBef>
                <a:spcPts val="280"/>
              </a:spcBef>
              <a:spcAft>
                <a:spcPts val="0"/>
              </a:spcAft>
              <a:buSzPts val="910"/>
              <a:buNone/>
              <a:defRPr sz="1400"/>
            </a:lvl4pPr>
            <a:lvl5pPr indent="-228600" lvl="4" marL="2286000" algn="l">
              <a:lnSpc>
                <a:spcPct val="100000"/>
              </a:lnSpc>
              <a:spcBef>
                <a:spcPts val="280"/>
              </a:spcBef>
              <a:spcAft>
                <a:spcPts val="0"/>
              </a:spcAft>
              <a:buSzPts val="840"/>
              <a:buNone/>
              <a:defRPr sz="1400"/>
            </a:lvl5pPr>
            <a:lvl6pPr indent="-228600" lvl="5" marL="2743200" algn="l">
              <a:lnSpc>
                <a:spcPct val="100000"/>
              </a:lnSpc>
              <a:spcBef>
                <a:spcPts val="280"/>
              </a:spcBef>
              <a:spcAft>
                <a:spcPts val="0"/>
              </a:spcAft>
              <a:buSzPts val="840"/>
              <a:buNone/>
              <a:defRPr sz="1400"/>
            </a:lvl6pPr>
            <a:lvl7pPr indent="-228600" lvl="6" marL="3200400" algn="l">
              <a:lnSpc>
                <a:spcPct val="100000"/>
              </a:lnSpc>
              <a:spcBef>
                <a:spcPts val="280"/>
              </a:spcBef>
              <a:spcAft>
                <a:spcPts val="0"/>
              </a:spcAft>
              <a:buSzPts val="840"/>
              <a:buNone/>
              <a:defRPr sz="1400"/>
            </a:lvl7pPr>
            <a:lvl8pPr indent="-228600" lvl="7" marL="3657600" algn="l">
              <a:lnSpc>
                <a:spcPct val="100000"/>
              </a:lnSpc>
              <a:spcBef>
                <a:spcPts val="280"/>
              </a:spcBef>
              <a:spcAft>
                <a:spcPts val="0"/>
              </a:spcAft>
              <a:buSzPts val="840"/>
              <a:buNone/>
              <a:defRPr sz="1400"/>
            </a:lvl8pPr>
            <a:lvl9pPr indent="-228600" lvl="8" marL="4114800" algn="l">
              <a:lnSpc>
                <a:spcPct val="100000"/>
              </a:lnSpc>
              <a:spcBef>
                <a:spcPts val="280"/>
              </a:spcBef>
              <a:spcAft>
                <a:spcPts val="0"/>
              </a:spcAft>
              <a:buSzPts val="840"/>
              <a:buNone/>
              <a:defRPr sz="1400"/>
            </a:lvl9pPr>
          </a:lstStyle>
          <a:p/>
        </p:txBody>
      </p:sp>
      <p:sp>
        <p:nvSpPr>
          <p:cNvPr id="209" name="Google Shape;209;p2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2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49" name="Shape 149"/>
        <p:cNvGrpSpPr/>
        <p:nvPr/>
      </p:nvGrpSpPr>
      <p:grpSpPr>
        <a:xfrm>
          <a:off x="0" y="0"/>
          <a:ext cx="0" cy="0"/>
          <a:chOff x="0" y="0"/>
          <a:chExt cx="0" cy="0"/>
        </a:xfrm>
      </p:grpSpPr>
      <p:sp>
        <p:nvSpPr>
          <p:cNvPr id="150" name="Google Shape;150;p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4330" lvl="0" marL="457200" algn="l">
              <a:lnSpc>
                <a:spcPct val="100000"/>
              </a:lnSpc>
              <a:spcBef>
                <a:spcPts val="360"/>
              </a:spcBef>
              <a:spcAft>
                <a:spcPts val="0"/>
              </a:spcAft>
              <a:buSzPts val="1980"/>
              <a:buChar char="•"/>
              <a:defRPr/>
            </a:lvl1pPr>
            <a:lvl2pPr indent="-297180" lvl="1" marL="914400" algn="l">
              <a:lnSpc>
                <a:spcPct val="100000"/>
              </a:lnSpc>
              <a:spcBef>
                <a:spcPts val="360"/>
              </a:spcBef>
              <a:spcAft>
                <a:spcPts val="0"/>
              </a:spcAft>
              <a:buSzPts val="1080"/>
              <a:buChar char="■"/>
              <a:defRPr/>
            </a:lvl2pPr>
            <a:lvl3pPr indent="-337185" lvl="2" marL="1371600" algn="l">
              <a:lnSpc>
                <a:spcPct val="100000"/>
              </a:lnSpc>
              <a:spcBef>
                <a:spcPts val="360"/>
              </a:spcBef>
              <a:spcAft>
                <a:spcPts val="0"/>
              </a:spcAft>
              <a:buSzPts val="1710"/>
              <a:buChar char="⬥"/>
              <a:defRPr/>
            </a:lvl3pPr>
            <a:lvl4pPr indent="-302894" lvl="3" marL="1828800" algn="l">
              <a:lnSpc>
                <a:spcPct val="100000"/>
              </a:lnSpc>
              <a:spcBef>
                <a:spcPts val="360"/>
              </a:spcBef>
              <a:spcAft>
                <a:spcPts val="0"/>
              </a:spcAft>
              <a:buSzPts val="117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152" name="Google Shape;152;p1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55" name="Shape 155"/>
        <p:cNvGrpSpPr/>
        <p:nvPr/>
      </p:nvGrpSpPr>
      <p:grpSpPr>
        <a:xfrm>
          <a:off x="0" y="0"/>
          <a:ext cx="0" cy="0"/>
          <a:chOff x="0" y="0"/>
          <a:chExt cx="0" cy="0"/>
        </a:xfrm>
      </p:grpSpPr>
      <p:sp>
        <p:nvSpPr>
          <p:cNvPr id="156" name="Google Shape;156;p14"/>
          <p:cNvSpPr txBox="1"/>
          <p:nvPr>
            <p:ph type="title"/>
          </p:nvPr>
        </p:nvSpPr>
        <p:spPr>
          <a:xfrm rot="5400000">
            <a:off x="4752975" y="2162175"/>
            <a:ext cx="5715000" cy="2000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4"/>
          <p:cNvSpPr txBox="1"/>
          <p:nvPr>
            <p:ph idx="1" type="body"/>
          </p:nvPr>
        </p:nvSpPr>
        <p:spPr>
          <a:xfrm rot="5400000">
            <a:off x="676275" y="238125"/>
            <a:ext cx="5715000" cy="5848350"/>
          </a:xfrm>
          <a:prstGeom prst="rect">
            <a:avLst/>
          </a:prstGeom>
          <a:noFill/>
          <a:ln>
            <a:noFill/>
          </a:ln>
        </p:spPr>
        <p:txBody>
          <a:bodyPr anchorCtr="0" anchor="t" bIns="45700" lIns="91425" spcFirstLastPara="1" rIns="91425" wrap="square" tIns="45700">
            <a:noAutofit/>
          </a:bodyPr>
          <a:lstStyle>
            <a:lvl1pPr indent="-354330" lvl="0" marL="457200" algn="l">
              <a:lnSpc>
                <a:spcPct val="100000"/>
              </a:lnSpc>
              <a:spcBef>
                <a:spcPts val="360"/>
              </a:spcBef>
              <a:spcAft>
                <a:spcPts val="0"/>
              </a:spcAft>
              <a:buSzPts val="1980"/>
              <a:buChar char="•"/>
              <a:defRPr/>
            </a:lvl1pPr>
            <a:lvl2pPr indent="-297180" lvl="1" marL="914400" algn="l">
              <a:lnSpc>
                <a:spcPct val="100000"/>
              </a:lnSpc>
              <a:spcBef>
                <a:spcPts val="360"/>
              </a:spcBef>
              <a:spcAft>
                <a:spcPts val="0"/>
              </a:spcAft>
              <a:buSzPts val="1080"/>
              <a:buChar char="■"/>
              <a:defRPr/>
            </a:lvl2pPr>
            <a:lvl3pPr indent="-337185" lvl="2" marL="1371600" algn="l">
              <a:lnSpc>
                <a:spcPct val="100000"/>
              </a:lnSpc>
              <a:spcBef>
                <a:spcPts val="360"/>
              </a:spcBef>
              <a:spcAft>
                <a:spcPts val="0"/>
              </a:spcAft>
              <a:buSzPts val="1710"/>
              <a:buChar char="⬥"/>
              <a:defRPr/>
            </a:lvl3pPr>
            <a:lvl4pPr indent="-302894" lvl="3" marL="1828800" algn="l">
              <a:lnSpc>
                <a:spcPct val="100000"/>
              </a:lnSpc>
              <a:spcBef>
                <a:spcPts val="360"/>
              </a:spcBef>
              <a:spcAft>
                <a:spcPts val="0"/>
              </a:spcAft>
              <a:buSzPts val="117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158" name="Google Shape;158;p1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61" name="Shape 161"/>
        <p:cNvGrpSpPr/>
        <p:nvPr/>
      </p:nvGrpSpPr>
      <p:grpSpPr>
        <a:xfrm>
          <a:off x="0" y="0"/>
          <a:ext cx="0" cy="0"/>
          <a:chOff x="0" y="0"/>
          <a:chExt cx="0" cy="0"/>
        </a:xfrm>
      </p:grpSpPr>
      <p:sp>
        <p:nvSpPr>
          <p:cNvPr id="162" name="Google Shape;162;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5"/>
          <p:cNvSpPr txBox="1"/>
          <p:nvPr>
            <p:ph idx="1" type="body"/>
          </p:nvPr>
        </p:nvSpPr>
        <p:spPr>
          <a:xfrm rot="5400000">
            <a:off x="2667000" y="76200"/>
            <a:ext cx="4114800" cy="7772400"/>
          </a:xfrm>
          <a:prstGeom prst="rect">
            <a:avLst/>
          </a:prstGeom>
          <a:noFill/>
          <a:ln>
            <a:noFill/>
          </a:ln>
        </p:spPr>
        <p:txBody>
          <a:bodyPr anchorCtr="0" anchor="t" bIns="45700" lIns="91425" spcFirstLastPara="1" rIns="91425" wrap="square" tIns="45700">
            <a:noAutofit/>
          </a:bodyPr>
          <a:lstStyle>
            <a:lvl1pPr indent="-354330" lvl="0" marL="457200" algn="l">
              <a:lnSpc>
                <a:spcPct val="100000"/>
              </a:lnSpc>
              <a:spcBef>
                <a:spcPts val="360"/>
              </a:spcBef>
              <a:spcAft>
                <a:spcPts val="0"/>
              </a:spcAft>
              <a:buSzPts val="1980"/>
              <a:buChar char="•"/>
              <a:defRPr/>
            </a:lvl1pPr>
            <a:lvl2pPr indent="-297180" lvl="1" marL="914400" algn="l">
              <a:lnSpc>
                <a:spcPct val="100000"/>
              </a:lnSpc>
              <a:spcBef>
                <a:spcPts val="360"/>
              </a:spcBef>
              <a:spcAft>
                <a:spcPts val="0"/>
              </a:spcAft>
              <a:buSzPts val="1080"/>
              <a:buChar char="■"/>
              <a:defRPr/>
            </a:lvl2pPr>
            <a:lvl3pPr indent="-337185" lvl="2" marL="1371600" algn="l">
              <a:lnSpc>
                <a:spcPct val="100000"/>
              </a:lnSpc>
              <a:spcBef>
                <a:spcPts val="360"/>
              </a:spcBef>
              <a:spcAft>
                <a:spcPts val="0"/>
              </a:spcAft>
              <a:buSzPts val="1710"/>
              <a:buChar char="⬥"/>
              <a:defRPr/>
            </a:lvl3pPr>
            <a:lvl4pPr indent="-302894" lvl="3" marL="1828800" algn="l">
              <a:lnSpc>
                <a:spcPct val="100000"/>
              </a:lnSpc>
              <a:spcBef>
                <a:spcPts val="360"/>
              </a:spcBef>
              <a:spcAft>
                <a:spcPts val="0"/>
              </a:spcAft>
              <a:buSzPts val="117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164" name="Google Shape;164;p15"/>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5"/>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67" name="Shape 167"/>
        <p:cNvGrpSpPr/>
        <p:nvPr/>
      </p:nvGrpSpPr>
      <p:grpSpPr>
        <a:xfrm>
          <a:off x="0" y="0"/>
          <a:ext cx="0" cy="0"/>
          <a:chOff x="0" y="0"/>
          <a:chExt cx="0" cy="0"/>
        </a:xfrm>
      </p:grpSpPr>
      <p:sp>
        <p:nvSpPr>
          <p:cNvPr id="168" name="Google Shape;168;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6"/>
          <p:cNvSpPr/>
          <p:nvPr>
            <p:ph idx="2" type="pic"/>
          </p:nvPr>
        </p:nvSpPr>
        <p:spPr>
          <a:xfrm>
            <a:off x="1792288" y="612775"/>
            <a:ext cx="5486400" cy="4114800"/>
          </a:xfrm>
          <a:prstGeom prst="rect">
            <a:avLst/>
          </a:prstGeom>
          <a:noFill/>
          <a:ln>
            <a:noFill/>
          </a:ln>
        </p:spPr>
      </p:sp>
      <p:sp>
        <p:nvSpPr>
          <p:cNvPr id="170" name="Google Shape;170;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54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95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40"/>
              <a:buNone/>
              <a:defRPr sz="900"/>
            </a:lvl5pPr>
            <a:lvl6pPr indent="-228600" lvl="5" marL="2743200" algn="l">
              <a:lnSpc>
                <a:spcPct val="100000"/>
              </a:lnSpc>
              <a:spcBef>
                <a:spcPts val="180"/>
              </a:spcBef>
              <a:spcAft>
                <a:spcPts val="0"/>
              </a:spcAft>
              <a:buSzPts val="540"/>
              <a:buNone/>
              <a:defRPr sz="900"/>
            </a:lvl6pPr>
            <a:lvl7pPr indent="-228600" lvl="6" marL="3200400" algn="l">
              <a:lnSpc>
                <a:spcPct val="100000"/>
              </a:lnSpc>
              <a:spcBef>
                <a:spcPts val="180"/>
              </a:spcBef>
              <a:spcAft>
                <a:spcPts val="0"/>
              </a:spcAft>
              <a:buSzPts val="540"/>
              <a:buNone/>
              <a:defRPr sz="900"/>
            </a:lvl7pPr>
            <a:lvl8pPr indent="-228600" lvl="7" marL="3657600" algn="l">
              <a:lnSpc>
                <a:spcPct val="100000"/>
              </a:lnSpc>
              <a:spcBef>
                <a:spcPts val="180"/>
              </a:spcBef>
              <a:spcAft>
                <a:spcPts val="0"/>
              </a:spcAft>
              <a:buSzPts val="540"/>
              <a:buNone/>
              <a:defRPr sz="900"/>
            </a:lvl8pPr>
            <a:lvl9pPr indent="-228600" lvl="8" marL="4114800" algn="l">
              <a:lnSpc>
                <a:spcPct val="100000"/>
              </a:lnSpc>
              <a:spcBef>
                <a:spcPts val="180"/>
              </a:spcBef>
              <a:spcAft>
                <a:spcPts val="0"/>
              </a:spcAft>
              <a:buSzPts val="540"/>
              <a:buNone/>
              <a:defRPr sz="900"/>
            </a:lvl9pPr>
          </a:lstStyle>
          <a:p/>
        </p:txBody>
      </p:sp>
      <p:sp>
        <p:nvSpPr>
          <p:cNvPr id="171" name="Google Shape;171;p16"/>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6"/>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74" name="Shape 174"/>
        <p:cNvGrpSpPr/>
        <p:nvPr/>
      </p:nvGrpSpPr>
      <p:grpSpPr>
        <a:xfrm>
          <a:off x="0" y="0"/>
          <a:ext cx="0" cy="0"/>
          <a:chOff x="0" y="0"/>
          <a:chExt cx="0" cy="0"/>
        </a:xfrm>
      </p:grpSpPr>
      <p:sp>
        <p:nvSpPr>
          <p:cNvPr id="175" name="Google Shape;17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52119" lvl="0" marL="457200" algn="l">
              <a:lnSpc>
                <a:spcPct val="100000"/>
              </a:lnSpc>
              <a:spcBef>
                <a:spcPts val="640"/>
              </a:spcBef>
              <a:spcAft>
                <a:spcPts val="0"/>
              </a:spcAft>
              <a:buSzPts val="3520"/>
              <a:buChar char="•"/>
              <a:defRPr sz="3200"/>
            </a:lvl1pPr>
            <a:lvl2pPr indent="-335280" lvl="1" marL="914400" algn="l">
              <a:lnSpc>
                <a:spcPct val="100000"/>
              </a:lnSpc>
              <a:spcBef>
                <a:spcPts val="560"/>
              </a:spcBef>
              <a:spcAft>
                <a:spcPts val="0"/>
              </a:spcAft>
              <a:buSzPts val="1680"/>
              <a:buChar char="■"/>
              <a:defRPr sz="2800"/>
            </a:lvl2pPr>
            <a:lvl3pPr indent="-373380" lvl="2" marL="1371600" algn="l">
              <a:lnSpc>
                <a:spcPct val="100000"/>
              </a:lnSpc>
              <a:spcBef>
                <a:spcPts val="480"/>
              </a:spcBef>
              <a:spcAft>
                <a:spcPts val="0"/>
              </a:spcAft>
              <a:buSzPts val="2280"/>
              <a:buChar char="⬥"/>
              <a:defRPr sz="2400"/>
            </a:lvl3pPr>
            <a:lvl4pPr indent="-311150" lvl="3" marL="1828800" algn="l">
              <a:lnSpc>
                <a:spcPct val="100000"/>
              </a:lnSpc>
              <a:spcBef>
                <a:spcPts val="400"/>
              </a:spcBef>
              <a:spcAft>
                <a:spcPts val="0"/>
              </a:spcAft>
              <a:buSzPts val="1300"/>
              <a:buChar char="■"/>
              <a:defRPr sz="2000"/>
            </a:lvl4pPr>
            <a:lvl5pPr indent="-304800" lvl="4" marL="2286000" algn="l">
              <a:lnSpc>
                <a:spcPct val="100000"/>
              </a:lnSpc>
              <a:spcBef>
                <a:spcPts val="400"/>
              </a:spcBef>
              <a:spcAft>
                <a:spcPts val="0"/>
              </a:spcAft>
              <a:buSzPts val="1200"/>
              <a:buChar char="■"/>
              <a:defRPr sz="2000"/>
            </a:lvl5pPr>
            <a:lvl6pPr indent="-304800" lvl="5" marL="2743200" algn="l">
              <a:lnSpc>
                <a:spcPct val="100000"/>
              </a:lnSpc>
              <a:spcBef>
                <a:spcPts val="400"/>
              </a:spcBef>
              <a:spcAft>
                <a:spcPts val="0"/>
              </a:spcAft>
              <a:buSzPts val="1200"/>
              <a:buChar char="■"/>
              <a:defRPr sz="2000"/>
            </a:lvl6pPr>
            <a:lvl7pPr indent="-304800" lvl="6" marL="3200400" algn="l">
              <a:lnSpc>
                <a:spcPct val="100000"/>
              </a:lnSpc>
              <a:spcBef>
                <a:spcPts val="400"/>
              </a:spcBef>
              <a:spcAft>
                <a:spcPts val="0"/>
              </a:spcAft>
              <a:buSzPts val="1200"/>
              <a:buChar char="■"/>
              <a:defRPr sz="2000"/>
            </a:lvl7pPr>
            <a:lvl8pPr indent="-304800" lvl="7" marL="3657600" algn="l">
              <a:lnSpc>
                <a:spcPct val="100000"/>
              </a:lnSpc>
              <a:spcBef>
                <a:spcPts val="400"/>
              </a:spcBef>
              <a:spcAft>
                <a:spcPts val="0"/>
              </a:spcAft>
              <a:buSzPts val="1200"/>
              <a:buChar char="■"/>
              <a:defRPr sz="2000"/>
            </a:lvl8pPr>
            <a:lvl9pPr indent="-304800" lvl="8" marL="4114800" algn="l">
              <a:lnSpc>
                <a:spcPct val="100000"/>
              </a:lnSpc>
              <a:spcBef>
                <a:spcPts val="400"/>
              </a:spcBef>
              <a:spcAft>
                <a:spcPts val="0"/>
              </a:spcAft>
              <a:buSzPts val="1200"/>
              <a:buChar char="■"/>
              <a:defRPr sz="2000"/>
            </a:lvl9pPr>
          </a:lstStyle>
          <a:p/>
        </p:txBody>
      </p:sp>
      <p:sp>
        <p:nvSpPr>
          <p:cNvPr id="177" name="Google Shape;17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54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95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40"/>
              <a:buNone/>
              <a:defRPr sz="900"/>
            </a:lvl5pPr>
            <a:lvl6pPr indent="-228600" lvl="5" marL="2743200" algn="l">
              <a:lnSpc>
                <a:spcPct val="100000"/>
              </a:lnSpc>
              <a:spcBef>
                <a:spcPts val="180"/>
              </a:spcBef>
              <a:spcAft>
                <a:spcPts val="0"/>
              </a:spcAft>
              <a:buSzPts val="540"/>
              <a:buNone/>
              <a:defRPr sz="900"/>
            </a:lvl6pPr>
            <a:lvl7pPr indent="-228600" lvl="6" marL="3200400" algn="l">
              <a:lnSpc>
                <a:spcPct val="100000"/>
              </a:lnSpc>
              <a:spcBef>
                <a:spcPts val="180"/>
              </a:spcBef>
              <a:spcAft>
                <a:spcPts val="0"/>
              </a:spcAft>
              <a:buSzPts val="540"/>
              <a:buNone/>
              <a:defRPr sz="900"/>
            </a:lvl7pPr>
            <a:lvl8pPr indent="-228600" lvl="7" marL="3657600" algn="l">
              <a:lnSpc>
                <a:spcPct val="100000"/>
              </a:lnSpc>
              <a:spcBef>
                <a:spcPts val="180"/>
              </a:spcBef>
              <a:spcAft>
                <a:spcPts val="0"/>
              </a:spcAft>
              <a:buSzPts val="540"/>
              <a:buNone/>
              <a:defRPr sz="900"/>
            </a:lvl8pPr>
            <a:lvl9pPr indent="-228600" lvl="8" marL="4114800" algn="l">
              <a:lnSpc>
                <a:spcPct val="100000"/>
              </a:lnSpc>
              <a:spcBef>
                <a:spcPts val="180"/>
              </a:spcBef>
              <a:spcAft>
                <a:spcPts val="0"/>
              </a:spcAft>
              <a:buSzPts val="540"/>
              <a:buNone/>
              <a:defRPr sz="900"/>
            </a:lvl9pPr>
          </a:lstStyle>
          <a:p/>
        </p:txBody>
      </p:sp>
      <p:sp>
        <p:nvSpPr>
          <p:cNvPr id="178" name="Google Shape;178;p17"/>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7"/>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81" name="Shape 181"/>
        <p:cNvGrpSpPr/>
        <p:nvPr/>
      </p:nvGrpSpPr>
      <p:grpSpPr>
        <a:xfrm>
          <a:off x="0" y="0"/>
          <a:ext cx="0" cy="0"/>
          <a:chOff x="0" y="0"/>
          <a:chExt cx="0" cy="0"/>
        </a:xfrm>
      </p:grpSpPr>
      <p:sp>
        <p:nvSpPr>
          <p:cNvPr id="182" name="Google Shape;182;p18"/>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18"/>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85" name="Shape 185"/>
        <p:cNvGrpSpPr/>
        <p:nvPr/>
      </p:nvGrpSpPr>
      <p:grpSpPr>
        <a:xfrm>
          <a:off x="0" y="0"/>
          <a:ext cx="0" cy="0"/>
          <a:chOff x="0" y="0"/>
          <a:chExt cx="0" cy="0"/>
        </a:xfrm>
      </p:grpSpPr>
      <p:sp>
        <p:nvSpPr>
          <p:cNvPr id="186" name="Google Shape;186;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9"/>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9"/>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90" name="Shape 190"/>
        <p:cNvGrpSpPr/>
        <p:nvPr/>
      </p:nvGrpSpPr>
      <p:grpSpPr>
        <a:xfrm>
          <a:off x="0" y="0"/>
          <a:ext cx="0" cy="0"/>
          <a:chOff x="0" y="0"/>
          <a:chExt cx="0" cy="0"/>
        </a:xfrm>
      </p:grpSpPr>
      <p:sp>
        <p:nvSpPr>
          <p:cNvPr id="191" name="Google Shape;191;p2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64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71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960"/>
              <a:buNone/>
              <a:defRPr b="1" sz="1600"/>
            </a:lvl5pPr>
            <a:lvl6pPr indent="-228600" lvl="5" marL="2743200" algn="l">
              <a:lnSpc>
                <a:spcPct val="100000"/>
              </a:lnSpc>
              <a:spcBef>
                <a:spcPts val="320"/>
              </a:spcBef>
              <a:spcAft>
                <a:spcPts val="0"/>
              </a:spcAft>
              <a:buSzPts val="960"/>
              <a:buNone/>
              <a:defRPr b="1" sz="1600"/>
            </a:lvl6pPr>
            <a:lvl7pPr indent="-228600" lvl="6" marL="3200400" algn="l">
              <a:lnSpc>
                <a:spcPct val="100000"/>
              </a:lnSpc>
              <a:spcBef>
                <a:spcPts val="320"/>
              </a:spcBef>
              <a:spcAft>
                <a:spcPts val="0"/>
              </a:spcAft>
              <a:buSzPts val="960"/>
              <a:buNone/>
              <a:defRPr b="1" sz="1600"/>
            </a:lvl7pPr>
            <a:lvl8pPr indent="-228600" lvl="7" marL="3657600" algn="l">
              <a:lnSpc>
                <a:spcPct val="100000"/>
              </a:lnSpc>
              <a:spcBef>
                <a:spcPts val="320"/>
              </a:spcBef>
              <a:spcAft>
                <a:spcPts val="0"/>
              </a:spcAft>
              <a:buSzPts val="960"/>
              <a:buNone/>
              <a:defRPr b="1" sz="1600"/>
            </a:lvl8pPr>
            <a:lvl9pPr indent="-228600" lvl="8" marL="4114800" algn="l">
              <a:lnSpc>
                <a:spcPct val="100000"/>
              </a:lnSpc>
              <a:spcBef>
                <a:spcPts val="320"/>
              </a:spcBef>
              <a:spcAft>
                <a:spcPts val="0"/>
              </a:spcAft>
              <a:buSzPts val="960"/>
              <a:buNone/>
              <a:defRPr b="1" sz="1600"/>
            </a:lvl9pPr>
          </a:lstStyle>
          <a:p/>
        </p:txBody>
      </p:sp>
      <p:sp>
        <p:nvSpPr>
          <p:cNvPr id="193" name="Google Shape;19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lnSpc>
                <a:spcPct val="100000"/>
              </a:lnSpc>
              <a:spcBef>
                <a:spcPts val="480"/>
              </a:spcBef>
              <a:spcAft>
                <a:spcPts val="0"/>
              </a:spcAft>
              <a:buSzPts val="2640"/>
              <a:buChar char="•"/>
              <a:defRPr sz="2400"/>
            </a:lvl1pPr>
            <a:lvl2pPr indent="-304800" lvl="1" marL="914400" algn="l">
              <a:lnSpc>
                <a:spcPct val="100000"/>
              </a:lnSpc>
              <a:spcBef>
                <a:spcPts val="400"/>
              </a:spcBef>
              <a:spcAft>
                <a:spcPts val="0"/>
              </a:spcAft>
              <a:buSzPts val="1200"/>
              <a:buChar char="■"/>
              <a:defRPr sz="2000"/>
            </a:lvl2pPr>
            <a:lvl3pPr indent="-337185" lvl="2" marL="1371600" algn="l">
              <a:lnSpc>
                <a:spcPct val="100000"/>
              </a:lnSpc>
              <a:spcBef>
                <a:spcPts val="360"/>
              </a:spcBef>
              <a:spcAft>
                <a:spcPts val="0"/>
              </a:spcAft>
              <a:buSzPts val="1710"/>
              <a:buChar char="⬥"/>
              <a:defRPr sz="1800"/>
            </a:lvl3pPr>
            <a:lvl4pPr indent="-294639" lvl="3" marL="1828800" algn="l">
              <a:lnSpc>
                <a:spcPct val="100000"/>
              </a:lnSpc>
              <a:spcBef>
                <a:spcPts val="320"/>
              </a:spcBef>
              <a:spcAft>
                <a:spcPts val="0"/>
              </a:spcAft>
              <a:buSzPts val="1040"/>
              <a:buChar char="■"/>
              <a:defRPr sz="1600"/>
            </a:lvl4pPr>
            <a:lvl5pPr indent="-289560" lvl="4" marL="2286000" algn="l">
              <a:lnSpc>
                <a:spcPct val="100000"/>
              </a:lnSpc>
              <a:spcBef>
                <a:spcPts val="320"/>
              </a:spcBef>
              <a:spcAft>
                <a:spcPts val="0"/>
              </a:spcAft>
              <a:buSzPts val="960"/>
              <a:buChar char="■"/>
              <a:defRPr sz="1600"/>
            </a:lvl5pPr>
            <a:lvl6pPr indent="-289560" lvl="5" marL="2743200" algn="l">
              <a:lnSpc>
                <a:spcPct val="100000"/>
              </a:lnSpc>
              <a:spcBef>
                <a:spcPts val="320"/>
              </a:spcBef>
              <a:spcAft>
                <a:spcPts val="0"/>
              </a:spcAft>
              <a:buSzPts val="960"/>
              <a:buChar char="■"/>
              <a:defRPr sz="1600"/>
            </a:lvl6pPr>
            <a:lvl7pPr indent="-289560" lvl="6" marL="3200400" algn="l">
              <a:lnSpc>
                <a:spcPct val="100000"/>
              </a:lnSpc>
              <a:spcBef>
                <a:spcPts val="320"/>
              </a:spcBef>
              <a:spcAft>
                <a:spcPts val="0"/>
              </a:spcAft>
              <a:buSzPts val="960"/>
              <a:buChar char="■"/>
              <a:defRPr sz="1600"/>
            </a:lvl7pPr>
            <a:lvl8pPr indent="-289559" lvl="7" marL="3657600" algn="l">
              <a:lnSpc>
                <a:spcPct val="100000"/>
              </a:lnSpc>
              <a:spcBef>
                <a:spcPts val="320"/>
              </a:spcBef>
              <a:spcAft>
                <a:spcPts val="0"/>
              </a:spcAft>
              <a:buSzPts val="960"/>
              <a:buChar char="■"/>
              <a:defRPr sz="1600"/>
            </a:lvl8pPr>
            <a:lvl9pPr indent="-289559" lvl="8" marL="4114800" algn="l">
              <a:lnSpc>
                <a:spcPct val="100000"/>
              </a:lnSpc>
              <a:spcBef>
                <a:spcPts val="320"/>
              </a:spcBef>
              <a:spcAft>
                <a:spcPts val="0"/>
              </a:spcAft>
              <a:buSzPts val="960"/>
              <a:buChar char="■"/>
              <a:defRPr sz="1600"/>
            </a:lvl9pPr>
          </a:lstStyle>
          <a:p/>
        </p:txBody>
      </p:sp>
      <p:sp>
        <p:nvSpPr>
          <p:cNvPr id="194" name="Google Shape;19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64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71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960"/>
              <a:buNone/>
              <a:defRPr b="1" sz="1600"/>
            </a:lvl5pPr>
            <a:lvl6pPr indent="-228600" lvl="5" marL="2743200" algn="l">
              <a:lnSpc>
                <a:spcPct val="100000"/>
              </a:lnSpc>
              <a:spcBef>
                <a:spcPts val="320"/>
              </a:spcBef>
              <a:spcAft>
                <a:spcPts val="0"/>
              </a:spcAft>
              <a:buSzPts val="960"/>
              <a:buNone/>
              <a:defRPr b="1" sz="1600"/>
            </a:lvl6pPr>
            <a:lvl7pPr indent="-228600" lvl="6" marL="3200400" algn="l">
              <a:lnSpc>
                <a:spcPct val="100000"/>
              </a:lnSpc>
              <a:spcBef>
                <a:spcPts val="320"/>
              </a:spcBef>
              <a:spcAft>
                <a:spcPts val="0"/>
              </a:spcAft>
              <a:buSzPts val="960"/>
              <a:buNone/>
              <a:defRPr b="1" sz="1600"/>
            </a:lvl7pPr>
            <a:lvl8pPr indent="-228600" lvl="7" marL="3657600" algn="l">
              <a:lnSpc>
                <a:spcPct val="100000"/>
              </a:lnSpc>
              <a:spcBef>
                <a:spcPts val="320"/>
              </a:spcBef>
              <a:spcAft>
                <a:spcPts val="0"/>
              </a:spcAft>
              <a:buSzPts val="960"/>
              <a:buNone/>
              <a:defRPr b="1" sz="1600"/>
            </a:lvl8pPr>
            <a:lvl9pPr indent="-228600" lvl="8" marL="4114800" algn="l">
              <a:lnSpc>
                <a:spcPct val="100000"/>
              </a:lnSpc>
              <a:spcBef>
                <a:spcPts val="320"/>
              </a:spcBef>
              <a:spcAft>
                <a:spcPts val="0"/>
              </a:spcAft>
              <a:buSzPts val="960"/>
              <a:buNone/>
              <a:defRPr b="1" sz="1600"/>
            </a:lvl9pPr>
          </a:lstStyle>
          <a:p/>
        </p:txBody>
      </p:sp>
      <p:sp>
        <p:nvSpPr>
          <p:cNvPr id="195" name="Google Shape;19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lnSpc>
                <a:spcPct val="100000"/>
              </a:lnSpc>
              <a:spcBef>
                <a:spcPts val="480"/>
              </a:spcBef>
              <a:spcAft>
                <a:spcPts val="0"/>
              </a:spcAft>
              <a:buSzPts val="2640"/>
              <a:buChar char="•"/>
              <a:defRPr sz="2400"/>
            </a:lvl1pPr>
            <a:lvl2pPr indent="-304800" lvl="1" marL="914400" algn="l">
              <a:lnSpc>
                <a:spcPct val="100000"/>
              </a:lnSpc>
              <a:spcBef>
                <a:spcPts val="400"/>
              </a:spcBef>
              <a:spcAft>
                <a:spcPts val="0"/>
              </a:spcAft>
              <a:buSzPts val="1200"/>
              <a:buChar char="■"/>
              <a:defRPr sz="2000"/>
            </a:lvl2pPr>
            <a:lvl3pPr indent="-337185" lvl="2" marL="1371600" algn="l">
              <a:lnSpc>
                <a:spcPct val="100000"/>
              </a:lnSpc>
              <a:spcBef>
                <a:spcPts val="360"/>
              </a:spcBef>
              <a:spcAft>
                <a:spcPts val="0"/>
              </a:spcAft>
              <a:buSzPts val="1710"/>
              <a:buChar char="⬥"/>
              <a:defRPr sz="1800"/>
            </a:lvl3pPr>
            <a:lvl4pPr indent="-294639" lvl="3" marL="1828800" algn="l">
              <a:lnSpc>
                <a:spcPct val="100000"/>
              </a:lnSpc>
              <a:spcBef>
                <a:spcPts val="320"/>
              </a:spcBef>
              <a:spcAft>
                <a:spcPts val="0"/>
              </a:spcAft>
              <a:buSzPts val="1040"/>
              <a:buChar char="■"/>
              <a:defRPr sz="1600"/>
            </a:lvl4pPr>
            <a:lvl5pPr indent="-289560" lvl="4" marL="2286000" algn="l">
              <a:lnSpc>
                <a:spcPct val="100000"/>
              </a:lnSpc>
              <a:spcBef>
                <a:spcPts val="320"/>
              </a:spcBef>
              <a:spcAft>
                <a:spcPts val="0"/>
              </a:spcAft>
              <a:buSzPts val="960"/>
              <a:buChar char="■"/>
              <a:defRPr sz="1600"/>
            </a:lvl5pPr>
            <a:lvl6pPr indent="-289560" lvl="5" marL="2743200" algn="l">
              <a:lnSpc>
                <a:spcPct val="100000"/>
              </a:lnSpc>
              <a:spcBef>
                <a:spcPts val="320"/>
              </a:spcBef>
              <a:spcAft>
                <a:spcPts val="0"/>
              </a:spcAft>
              <a:buSzPts val="960"/>
              <a:buChar char="■"/>
              <a:defRPr sz="1600"/>
            </a:lvl6pPr>
            <a:lvl7pPr indent="-289560" lvl="6" marL="3200400" algn="l">
              <a:lnSpc>
                <a:spcPct val="100000"/>
              </a:lnSpc>
              <a:spcBef>
                <a:spcPts val="320"/>
              </a:spcBef>
              <a:spcAft>
                <a:spcPts val="0"/>
              </a:spcAft>
              <a:buSzPts val="960"/>
              <a:buChar char="■"/>
              <a:defRPr sz="1600"/>
            </a:lvl7pPr>
            <a:lvl8pPr indent="-289559" lvl="7" marL="3657600" algn="l">
              <a:lnSpc>
                <a:spcPct val="100000"/>
              </a:lnSpc>
              <a:spcBef>
                <a:spcPts val="320"/>
              </a:spcBef>
              <a:spcAft>
                <a:spcPts val="0"/>
              </a:spcAft>
              <a:buSzPts val="960"/>
              <a:buChar char="■"/>
              <a:defRPr sz="1600"/>
            </a:lvl8pPr>
            <a:lvl9pPr indent="-289559" lvl="8" marL="4114800" algn="l">
              <a:lnSpc>
                <a:spcPct val="100000"/>
              </a:lnSpc>
              <a:spcBef>
                <a:spcPts val="320"/>
              </a:spcBef>
              <a:spcAft>
                <a:spcPts val="0"/>
              </a:spcAft>
              <a:buSzPts val="960"/>
              <a:buChar char="■"/>
              <a:defRPr sz="1600"/>
            </a:lvl9pPr>
          </a:lstStyle>
          <a:p/>
        </p:txBody>
      </p:sp>
      <p:sp>
        <p:nvSpPr>
          <p:cNvPr id="196" name="Google Shape;196;p2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2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0" y="0"/>
            <a:ext cx="9144000" cy="6858000"/>
            <a:chOff x="0" y="0"/>
            <a:chExt cx="5760" cy="4320"/>
          </a:xfrm>
        </p:grpSpPr>
        <p:grpSp>
          <p:nvGrpSpPr>
            <p:cNvPr id="7" name="Google Shape;7;p10"/>
            <p:cNvGrpSpPr/>
            <p:nvPr/>
          </p:nvGrpSpPr>
          <p:grpSpPr>
            <a:xfrm>
              <a:off x="0" y="0"/>
              <a:ext cx="5760" cy="4320"/>
              <a:chOff x="0" y="0"/>
              <a:chExt cx="5760" cy="4320"/>
            </a:xfrm>
          </p:grpSpPr>
          <p:sp>
            <p:nvSpPr>
              <p:cNvPr id="8" name="Google Shape;8;p10"/>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nvGrpSpPr>
              <p:cNvPr id="9" name="Google Shape;9;p10"/>
              <p:cNvGrpSpPr/>
              <p:nvPr/>
            </p:nvGrpSpPr>
            <p:grpSpPr>
              <a:xfrm>
                <a:off x="0" y="0"/>
                <a:ext cx="5760" cy="4320"/>
                <a:chOff x="0" y="0"/>
                <a:chExt cx="5760" cy="4320"/>
              </a:xfrm>
            </p:grpSpPr>
            <p:cxnSp>
              <p:nvCxnSpPr>
                <p:cNvPr id="10" name="Google Shape;10;p10"/>
                <p:cNvCxnSpPr/>
                <p:nvPr/>
              </p:nvCxnSpPr>
              <p:spPr>
                <a:xfrm>
                  <a:off x="0" y="19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1" name="Google Shape;11;p10"/>
                <p:cNvCxnSpPr/>
                <p:nvPr/>
              </p:nvCxnSpPr>
              <p:spPr>
                <a:xfrm>
                  <a:off x="0" y="38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2" name="Google Shape;12;p10"/>
                <p:cNvCxnSpPr/>
                <p:nvPr/>
              </p:nvCxnSpPr>
              <p:spPr>
                <a:xfrm>
                  <a:off x="0" y="57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3" name="Google Shape;13;p10"/>
                <p:cNvCxnSpPr/>
                <p:nvPr/>
              </p:nvCxnSpPr>
              <p:spPr>
                <a:xfrm>
                  <a:off x="0" y="76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4" name="Google Shape;14;p10"/>
                <p:cNvCxnSpPr/>
                <p:nvPr/>
              </p:nvCxnSpPr>
              <p:spPr>
                <a:xfrm>
                  <a:off x="0" y="96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5" name="Google Shape;15;p10"/>
                <p:cNvCxnSpPr/>
                <p:nvPr/>
              </p:nvCxnSpPr>
              <p:spPr>
                <a:xfrm>
                  <a:off x="0" y="115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6" name="Google Shape;16;p10"/>
                <p:cNvCxnSpPr/>
                <p:nvPr/>
              </p:nvCxnSpPr>
              <p:spPr>
                <a:xfrm>
                  <a:off x="0" y="134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7" name="Google Shape;17;p10"/>
                <p:cNvCxnSpPr/>
                <p:nvPr/>
              </p:nvCxnSpPr>
              <p:spPr>
                <a:xfrm>
                  <a:off x="0" y="153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8" name="Google Shape;18;p10"/>
                <p:cNvCxnSpPr/>
                <p:nvPr/>
              </p:nvCxnSpPr>
              <p:spPr>
                <a:xfrm>
                  <a:off x="0" y="172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9" name="Google Shape;19;p10"/>
                <p:cNvCxnSpPr/>
                <p:nvPr/>
              </p:nvCxnSpPr>
              <p:spPr>
                <a:xfrm>
                  <a:off x="0" y="192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0" name="Google Shape;20;p10"/>
                <p:cNvCxnSpPr/>
                <p:nvPr/>
              </p:nvCxnSpPr>
              <p:spPr>
                <a:xfrm>
                  <a:off x="0" y="211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1" name="Google Shape;21;p10"/>
                <p:cNvCxnSpPr/>
                <p:nvPr/>
              </p:nvCxnSpPr>
              <p:spPr>
                <a:xfrm>
                  <a:off x="0" y="230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2" name="Google Shape;22;p10"/>
                <p:cNvCxnSpPr/>
                <p:nvPr/>
              </p:nvCxnSpPr>
              <p:spPr>
                <a:xfrm>
                  <a:off x="0" y="249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3" name="Google Shape;23;p10"/>
                <p:cNvCxnSpPr/>
                <p:nvPr/>
              </p:nvCxnSpPr>
              <p:spPr>
                <a:xfrm>
                  <a:off x="0" y="268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4" name="Google Shape;24;p10"/>
                <p:cNvCxnSpPr/>
                <p:nvPr/>
              </p:nvCxnSpPr>
              <p:spPr>
                <a:xfrm>
                  <a:off x="0" y="288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5" name="Google Shape;25;p10"/>
                <p:cNvCxnSpPr/>
                <p:nvPr/>
              </p:nvCxnSpPr>
              <p:spPr>
                <a:xfrm>
                  <a:off x="0" y="307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6" name="Google Shape;26;p10"/>
                <p:cNvCxnSpPr/>
                <p:nvPr/>
              </p:nvCxnSpPr>
              <p:spPr>
                <a:xfrm>
                  <a:off x="0" y="326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7" name="Google Shape;27;p10"/>
                <p:cNvCxnSpPr/>
                <p:nvPr/>
              </p:nvCxnSpPr>
              <p:spPr>
                <a:xfrm>
                  <a:off x="0" y="345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8" name="Google Shape;28;p10"/>
                <p:cNvCxnSpPr/>
                <p:nvPr/>
              </p:nvCxnSpPr>
              <p:spPr>
                <a:xfrm>
                  <a:off x="0" y="364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9" name="Google Shape;29;p10"/>
                <p:cNvCxnSpPr/>
                <p:nvPr/>
              </p:nvCxnSpPr>
              <p:spPr>
                <a:xfrm>
                  <a:off x="0" y="384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0" name="Google Shape;30;p10"/>
                <p:cNvCxnSpPr/>
                <p:nvPr/>
              </p:nvCxnSpPr>
              <p:spPr>
                <a:xfrm>
                  <a:off x="0" y="403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1" name="Google Shape;31;p10"/>
                <p:cNvCxnSpPr/>
                <p:nvPr/>
              </p:nvCxnSpPr>
              <p:spPr>
                <a:xfrm>
                  <a:off x="0" y="422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2" name="Google Shape;32;p10"/>
                <p:cNvCxnSpPr/>
                <p:nvPr/>
              </p:nvCxnSpPr>
              <p:spPr>
                <a:xfrm>
                  <a:off x="1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3" name="Google Shape;33;p10"/>
                <p:cNvCxnSpPr/>
                <p:nvPr/>
              </p:nvCxnSpPr>
              <p:spPr>
                <a:xfrm>
                  <a:off x="3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4" name="Google Shape;34;p10"/>
                <p:cNvCxnSpPr/>
                <p:nvPr/>
              </p:nvCxnSpPr>
              <p:spPr>
                <a:xfrm>
                  <a:off x="5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5" name="Google Shape;35;p10"/>
                <p:cNvCxnSpPr/>
                <p:nvPr/>
              </p:nvCxnSpPr>
              <p:spPr>
                <a:xfrm>
                  <a:off x="76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6" name="Google Shape;36;p10"/>
                <p:cNvCxnSpPr/>
                <p:nvPr/>
              </p:nvCxnSpPr>
              <p:spPr>
                <a:xfrm>
                  <a:off x="96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7" name="Google Shape;37;p10"/>
                <p:cNvCxnSpPr/>
                <p:nvPr/>
              </p:nvCxnSpPr>
              <p:spPr>
                <a:xfrm>
                  <a:off x="115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8" name="Google Shape;38;p10"/>
                <p:cNvCxnSpPr/>
                <p:nvPr/>
              </p:nvCxnSpPr>
              <p:spPr>
                <a:xfrm>
                  <a:off x="134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9" name="Google Shape;39;p10"/>
                <p:cNvCxnSpPr/>
                <p:nvPr/>
              </p:nvCxnSpPr>
              <p:spPr>
                <a:xfrm>
                  <a:off x="153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0" name="Google Shape;40;p10"/>
                <p:cNvCxnSpPr/>
                <p:nvPr/>
              </p:nvCxnSpPr>
              <p:spPr>
                <a:xfrm>
                  <a:off x="172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1" name="Google Shape;41;p10"/>
                <p:cNvCxnSpPr/>
                <p:nvPr/>
              </p:nvCxnSpPr>
              <p:spPr>
                <a:xfrm>
                  <a:off x="192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2" name="Google Shape;42;p10"/>
                <p:cNvCxnSpPr/>
                <p:nvPr/>
              </p:nvCxnSpPr>
              <p:spPr>
                <a:xfrm>
                  <a:off x="211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3" name="Google Shape;43;p10"/>
                <p:cNvCxnSpPr/>
                <p:nvPr/>
              </p:nvCxnSpPr>
              <p:spPr>
                <a:xfrm>
                  <a:off x="230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4" name="Google Shape;44;p10"/>
                <p:cNvCxnSpPr/>
                <p:nvPr/>
              </p:nvCxnSpPr>
              <p:spPr>
                <a:xfrm>
                  <a:off x="249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5" name="Google Shape;45;p10"/>
                <p:cNvCxnSpPr/>
                <p:nvPr/>
              </p:nvCxnSpPr>
              <p:spPr>
                <a:xfrm>
                  <a:off x="268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6" name="Google Shape;46;p10"/>
                <p:cNvCxnSpPr/>
                <p:nvPr/>
              </p:nvCxnSpPr>
              <p:spPr>
                <a:xfrm>
                  <a:off x="288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7" name="Google Shape;47;p10"/>
                <p:cNvCxnSpPr/>
                <p:nvPr/>
              </p:nvCxnSpPr>
              <p:spPr>
                <a:xfrm>
                  <a:off x="307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8" name="Google Shape;48;p10"/>
                <p:cNvCxnSpPr/>
                <p:nvPr/>
              </p:nvCxnSpPr>
              <p:spPr>
                <a:xfrm>
                  <a:off x="326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9" name="Google Shape;49;p10"/>
                <p:cNvCxnSpPr/>
                <p:nvPr/>
              </p:nvCxnSpPr>
              <p:spPr>
                <a:xfrm>
                  <a:off x="345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0" name="Google Shape;50;p10"/>
                <p:cNvCxnSpPr/>
                <p:nvPr/>
              </p:nvCxnSpPr>
              <p:spPr>
                <a:xfrm>
                  <a:off x="364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1" name="Google Shape;51;p10"/>
                <p:cNvCxnSpPr/>
                <p:nvPr/>
              </p:nvCxnSpPr>
              <p:spPr>
                <a:xfrm>
                  <a:off x="384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2" name="Google Shape;52;p10"/>
                <p:cNvCxnSpPr/>
                <p:nvPr/>
              </p:nvCxnSpPr>
              <p:spPr>
                <a:xfrm>
                  <a:off x="403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3" name="Google Shape;53;p10"/>
                <p:cNvCxnSpPr/>
                <p:nvPr/>
              </p:nvCxnSpPr>
              <p:spPr>
                <a:xfrm>
                  <a:off x="422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4" name="Google Shape;54;p10"/>
                <p:cNvCxnSpPr/>
                <p:nvPr/>
              </p:nvCxnSpPr>
              <p:spPr>
                <a:xfrm>
                  <a:off x="441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5" name="Google Shape;55;p10"/>
                <p:cNvCxnSpPr/>
                <p:nvPr/>
              </p:nvCxnSpPr>
              <p:spPr>
                <a:xfrm>
                  <a:off x="460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6" name="Google Shape;56;p10"/>
                <p:cNvCxnSpPr/>
                <p:nvPr/>
              </p:nvCxnSpPr>
              <p:spPr>
                <a:xfrm>
                  <a:off x="480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7" name="Google Shape;57;p10"/>
                <p:cNvCxnSpPr/>
                <p:nvPr/>
              </p:nvCxnSpPr>
              <p:spPr>
                <a:xfrm>
                  <a:off x="49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8" name="Google Shape;58;p10"/>
                <p:cNvCxnSpPr/>
                <p:nvPr/>
              </p:nvCxnSpPr>
              <p:spPr>
                <a:xfrm>
                  <a:off x="51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9" name="Google Shape;59;p10"/>
                <p:cNvCxnSpPr/>
                <p:nvPr/>
              </p:nvCxnSpPr>
              <p:spPr>
                <a:xfrm>
                  <a:off x="53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0" name="Google Shape;60;p10"/>
                <p:cNvCxnSpPr/>
                <p:nvPr/>
              </p:nvCxnSpPr>
              <p:spPr>
                <a:xfrm>
                  <a:off x="5568" y="0"/>
                  <a:ext cx="0" cy="4320"/>
                </a:xfrm>
                <a:prstGeom prst="straightConnector1">
                  <a:avLst/>
                </a:prstGeom>
                <a:noFill/>
                <a:ln cap="flat" cmpd="sng" w="9525">
                  <a:solidFill>
                    <a:schemeClr val="folHlink"/>
                  </a:solidFill>
                  <a:prstDash val="solid"/>
                  <a:miter lim="800000"/>
                  <a:headEnd len="sm" w="sm" type="none"/>
                  <a:tailEnd len="sm" w="sm" type="none"/>
                </a:ln>
              </p:spPr>
            </p:cxnSp>
          </p:grpSp>
          <p:cxnSp>
            <p:nvCxnSpPr>
              <p:cNvPr id="61" name="Google Shape;61;p10"/>
              <p:cNvCxnSpPr/>
              <p:nvPr/>
            </p:nvCxnSpPr>
            <p:spPr>
              <a:xfrm>
                <a:off x="5568" y="0"/>
                <a:ext cx="0" cy="1488"/>
              </a:xfrm>
              <a:prstGeom prst="straightConnector1">
                <a:avLst/>
              </a:prstGeom>
              <a:noFill/>
              <a:ln cap="flat" cmpd="sng" w="9525">
                <a:solidFill>
                  <a:schemeClr val="hlink"/>
                </a:solidFill>
                <a:prstDash val="solid"/>
                <a:miter lim="800000"/>
                <a:headEnd len="sm" w="sm" type="none"/>
                <a:tailEnd len="sm" w="sm" type="none"/>
              </a:ln>
            </p:spPr>
          </p:cxnSp>
        </p:grpSp>
        <p:grpSp>
          <p:nvGrpSpPr>
            <p:cNvPr id="62" name="Google Shape;62;p10"/>
            <p:cNvGrpSpPr/>
            <p:nvPr/>
          </p:nvGrpSpPr>
          <p:grpSpPr>
            <a:xfrm>
              <a:off x="3" y="559"/>
              <a:ext cx="4192" cy="1796"/>
              <a:chOff x="3" y="559"/>
              <a:chExt cx="4192" cy="1796"/>
            </a:xfrm>
          </p:grpSpPr>
          <p:cxnSp>
            <p:nvCxnSpPr>
              <p:cNvPr id="63" name="Google Shape;63;p10"/>
              <p:cNvCxnSpPr/>
              <p:nvPr/>
            </p:nvCxnSpPr>
            <p:spPr>
              <a:xfrm>
                <a:off x="506" y="559"/>
                <a:ext cx="0" cy="1796"/>
              </a:xfrm>
              <a:prstGeom prst="straightConnector1">
                <a:avLst/>
              </a:prstGeom>
              <a:noFill/>
              <a:ln cap="flat" cmpd="sng" w="9525">
                <a:solidFill>
                  <a:schemeClr val="hlink"/>
                </a:solidFill>
                <a:prstDash val="solid"/>
                <a:miter lim="800000"/>
                <a:headEnd len="sm" w="sm" type="none"/>
                <a:tailEnd len="sm" w="sm" type="none"/>
              </a:ln>
            </p:spPr>
          </p:cxnSp>
          <p:cxnSp>
            <p:nvCxnSpPr>
              <p:cNvPr id="64" name="Google Shape;64;p10"/>
              <p:cNvCxnSpPr/>
              <p:nvPr/>
            </p:nvCxnSpPr>
            <p:spPr>
              <a:xfrm rot="10800000">
                <a:off x="3" y="1924"/>
                <a:ext cx="3211" cy="1"/>
              </a:xfrm>
              <a:prstGeom prst="straightConnector1">
                <a:avLst/>
              </a:prstGeom>
              <a:noFill/>
              <a:ln cap="flat" cmpd="sng" w="9525">
                <a:solidFill>
                  <a:schemeClr val="hlink"/>
                </a:solidFill>
                <a:prstDash val="solid"/>
                <a:miter lim="800000"/>
                <a:headEnd len="sm" w="sm" type="none"/>
                <a:tailEnd len="sm" w="sm" type="none"/>
              </a:ln>
            </p:spPr>
          </p:cxnSp>
          <p:cxnSp>
            <p:nvCxnSpPr>
              <p:cNvPr id="65" name="Google Shape;65;p10"/>
              <p:cNvCxnSpPr/>
              <p:nvPr/>
            </p:nvCxnSpPr>
            <p:spPr>
              <a:xfrm rot="10800000">
                <a:off x="384" y="938"/>
                <a:ext cx="3811" cy="1"/>
              </a:xfrm>
              <a:prstGeom prst="straightConnector1">
                <a:avLst/>
              </a:prstGeom>
              <a:noFill/>
              <a:ln cap="flat" cmpd="sng" w="9525">
                <a:solidFill>
                  <a:schemeClr val="hlink"/>
                </a:solidFill>
                <a:prstDash val="solid"/>
                <a:miter lim="800000"/>
                <a:headEnd len="sm" w="sm" type="none"/>
                <a:tailEnd len="sm" w="sm" type="none"/>
              </a:ln>
            </p:spPr>
          </p:cxnSp>
          <p:sp>
            <p:nvSpPr>
              <p:cNvPr id="66" name="Google Shape;66;p10"/>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grpSp>
          <p:nvGrpSpPr>
            <p:cNvPr id="67" name="Google Shape;67;p10"/>
            <p:cNvGrpSpPr/>
            <p:nvPr/>
          </p:nvGrpSpPr>
          <p:grpSpPr>
            <a:xfrm>
              <a:off x="1480" y="1952"/>
              <a:ext cx="3808" cy="1812"/>
              <a:chOff x="1480" y="1952"/>
              <a:chExt cx="3808" cy="1812"/>
            </a:xfrm>
          </p:grpSpPr>
          <p:cxnSp>
            <p:nvCxnSpPr>
              <p:cNvPr id="68" name="Google Shape;68;p10"/>
              <p:cNvCxnSpPr/>
              <p:nvPr/>
            </p:nvCxnSpPr>
            <p:spPr>
              <a:xfrm>
                <a:off x="1480" y="3442"/>
                <a:ext cx="3808" cy="0"/>
              </a:xfrm>
              <a:prstGeom prst="straightConnector1">
                <a:avLst/>
              </a:prstGeom>
              <a:noFill/>
              <a:ln cap="flat" cmpd="sng" w="9525">
                <a:solidFill>
                  <a:schemeClr val="hlink"/>
                </a:solidFill>
                <a:prstDash val="solid"/>
                <a:miter lim="800000"/>
                <a:headEnd len="sm" w="sm" type="none"/>
                <a:tailEnd len="sm" w="sm" type="none"/>
              </a:ln>
            </p:spPr>
          </p:cxnSp>
          <p:cxnSp>
            <p:nvCxnSpPr>
              <p:cNvPr id="69" name="Google Shape;69;p10"/>
              <p:cNvCxnSpPr/>
              <p:nvPr/>
            </p:nvCxnSpPr>
            <p:spPr>
              <a:xfrm>
                <a:off x="5172" y="1952"/>
                <a:ext cx="0" cy="1812"/>
              </a:xfrm>
              <a:prstGeom prst="straightConnector1">
                <a:avLst/>
              </a:prstGeom>
              <a:noFill/>
              <a:ln cap="flat" cmpd="sng" w="9525">
                <a:solidFill>
                  <a:schemeClr val="hlink"/>
                </a:solidFill>
                <a:prstDash val="solid"/>
                <a:miter lim="800000"/>
                <a:headEnd len="sm" w="sm" type="none"/>
                <a:tailEnd len="sm" w="sm" type="none"/>
              </a:ln>
            </p:spPr>
          </p:cxnSp>
          <p:sp>
            <p:nvSpPr>
              <p:cNvPr id="70" name="Google Shape;70;p10"/>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grpSp>
      <p:sp>
        <p:nvSpPr>
          <p:cNvPr id="71" name="Google Shape;71;p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2" name="Google Shape;72;p1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52119" lvl="0" marL="457200" marR="0" rtl="0" algn="l">
              <a:lnSpc>
                <a:spcPct val="100000"/>
              </a:lnSpc>
              <a:spcBef>
                <a:spcPts val="640"/>
              </a:spcBef>
              <a:spcAft>
                <a:spcPts val="0"/>
              </a:spcAft>
              <a:buClr>
                <a:schemeClr val="hlink"/>
              </a:buClr>
              <a:buSzPts val="3520"/>
              <a:buFont typeface="Noto Sans"/>
              <a:buChar char="•"/>
              <a:defRPr b="0" i="0" sz="3200" u="none" cap="none" strike="noStrike">
                <a:solidFill>
                  <a:schemeClr val="dk1"/>
                </a:solidFill>
                <a:latin typeface="Tahoma"/>
                <a:ea typeface="Tahoma"/>
                <a:cs typeface="Tahoma"/>
                <a:sym typeface="Tahoma"/>
              </a:defRPr>
            </a:lvl1pPr>
            <a:lvl2pPr indent="-335280" lvl="1" marL="914400" marR="0" rtl="0" algn="l">
              <a:lnSpc>
                <a:spcPct val="100000"/>
              </a:lnSpc>
              <a:spcBef>
                <a:spcPts val="560"/>
              </a:spcBef>
              <a:spcAft>
                <a:spcPts val="0"/>
              </a:spcAft>
              <a:buClr>
                <a:schemeClr val="dk1"/>
              </a:buClr>
              <a:buSzPts val="1680"/>
              <a:buFont typeface="Noto Sans"/>
              <a:buChar char="■"/>
              <a:defRPr b="0" i="0" sz="2800" u="none" cap="none" strike="noStrike">
                <a:solidFill>
                  <a:schemeClr val="dk1"/>
                </a:solidFill>
                <a:latin typeface="Tahoma"/>
                <a:ea typeface="Tahoma"/>
                <a:cs typeface="Tahoma"/>
                <a:sym typeface="Tahoma"/>
              </a:defRPr>
            </a:lvl2pPr>
            <a:lvl3pPr indent="-373380" lvl="2" marL="1371600" marR="0" rtl="0" algn="l">
              <a:lnSpc>
                <a:spcPct val="100000"/>
              </a:lnSpc>
              <a:spcBef>
                <a:spcPts val="480"/>
              </a:spcBef>
              <a:spcAft>
                <a:spcPts val="0"/>
              </a:spcAft>
              <a:buClr>
                <a:schemeClr val="hlink"/>
              </a:buClr>
              <a:buSzPts val="2280"/>
              <a:buFont typeface="Noto Sans"/>
              <a:buChar char="⬥"/>
              <a:defRPr b="0" i="0" sz="2400" u="none" cap="none" strike="noStrike">
                <a:solidFill>
                  <a:schemeClr val="dk1"/>
                </a:solidFill>
                <a:latin typeface="Tahoma"/>
                <a:ea typeface="Tahoma"/>
                <a:cs typeface="Tahoma"/>
                <a:sym typeface="Tahoma"/>
              </a:defRPr>
            </a:lvl3pPr>
            <a:lvl4pPr indent="-311150" lvl="3" marL="1828800" marR="0" rtl="0" algn="l">
              <a:lnSpc>
                <a:spcPct val="100000"/>
              </a:lnSpc>
              <a:spcBef>
                <a:spcPts val="400"/>
              </a:spcBef>
              <a:spcAft>
                <a:spcPts val="0"/>
              </a:spcAft>
              <a:buClr>
                <a:schemeClr val="dk1"/>
              </a:buClr>
              <a:buSzPts val="1300"/>
              <a:buFont typeface="Noto Sans"/>
              <a:buChar char="■"/>
              <a:defRPr b="0" i="0" sz="2000" u="none" cap="none" strike="noStrike">
                <a:solidFill>
                  <a:schemeClr val="dk1"/>
                </a:solidFill>
                <a:latin typeface="Tahoma"/>
                <a:ea typeface="Tahoma"/>
                <a:cs typeface="Tahoma"/>
                <a:sym typeface="Tahoma"/>
              </a:defRPr>
            </a:lvl4pPr>
            <a:lvl5pPr indent="-304800" lvl="4" marL="22860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5pPr>
            <a:lvl6pPr indent="-304800" lvl="5" marL="27432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6pPr>
            <a:lvl7pPr indent="-304800" lvl="6" marL="32004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7pPr>
            <a:lvl8pPr indent="-304800" lvl="7" marL="36576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8pPr>
            <a:lvl9pPr indent="-304800" lvl="8" marL="41148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9pPr>
          </a:lstStyle>
          <a:p/>
        </p:txBody>
      </p:sp>
      <p:sp>
        <p:nvSpPr>
          <p:cNvPr id="73" name="Google Shape;73;p1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74" name="Google Shape;74;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75" name="Google Shape;75;p1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grpSp>
        <p:nvGrpSpPr>
          <p:cNvPr id="83" name="Google Shape;83;p12"/>
          <p:cNvGrpSpPr/>
          <p:nvPr/>
        </p:nvGrpSpPr>
        <p:grpSpPr>
          <a:xfrm>
            <a:off x="0" y="0"/>
            <a:ext cx="9144000" cy="6858000"/>
            <a:chOff x="0" y="0"/>
            <a:chExt cx="5760" cy="4320"/>
          </a:xfrm>
        </p:grpSpPr>
        <p:grpSp>
          <p:nvGrpSpPr>
            <p:cNvPr id="84" name="Google Shape;84;p12"/>
            <p:cNvGrpSpPr/>
            <p:nvPr/>
          </p:nvGrpSpPr>
          <p:grpSpPr>
            <a:xfrm>
              <a:off x="0" y="0"/>
              <a:ext cx="5760" cy="4320"/>
              <a:chOff x="0" y="0"/>
              <a:chExt cx="5760" cy="4320"/>
            </a:xfrm>
          </p:grpSpPr>
          <p:grpSp>
            <p:nvGrpSpPr>
              <p:cNvPr id="85" name="Google Shape;85;p12"/>
              <p:cNvGrpSpPr/>
              <p:nvPr/>
            </p:nvGrpSpPr>
            <p:grpSpPr>
              <a:xfrm>
                <a:off x="0" y="192"/>
                <a:ext cx="5760" cy="4032"/>
                <a:chOff x="0" y="192"/>
                <a:chExt cx="5760" cy="4032"/>
              </a:xfrm>
            </p:grpSpPr>
            <p:cxnSp>
              <p:nvCxnSpPr>
                <p:cNvPr id="86" name="Google Shape;86;p12"/>
                <p:cNvCxnSpPr/>
                <p:nvPr/>
              </p:nvCxnSpPr>
              <p:spPr>
                <a:xfrm>
                  <a:off x="0" y="19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87" name="Google Shape;87;p12"/>
                <p:cNvCxnSpPr/>
                <p:nvPr/>
              </p:nvCxnSpPr>
              <p:spPr>
                <a:xfrm>
                  <a:off x="0" y="38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88" name="Google Shape;88;p12"/>
                <p:cNvCxnSpPr/>
                <p:nvPr/>
              </p:nvCxnSpPr>
              <p:spPr>
                <a:xfrm>
                  <a:off x="0" y="57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89" name="Google Shape;89;p12"/>
                <p:cNvCxnSpPr/>
                <p:nvPr/>
              </p:nvCxnSpPr>
              <p:spPr>
                <a:xfrm>
                  <a:off x="0" y="76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0" name="Google Shape;90;p12"/>
                <p:cNvCxnSpPr/>
                <p:nvPr/>
              </p:nvCxnSpPr>
              <p:spPr>
                <a:xfrm>
                  <a:off x="0" y="96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1" name="Google Shape;91;p12"/>
                <p:cNvCxnSpPr/>
                <p:nvPr/>
              </p:nvCxnSpPr>
              <p:spPr>
                <a:xfrm>
                  <a:off x="0" y="115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2" name="Google Shape;92;p12"/>
                <p:cNvCxnSpPr/>
                <p:nvPr/>
              </p:nvCxnSpPr>
              <p:spPr>
                <a:xfrm>
                  <a:off x="0" y="134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3" name="Google Shape;93;p12"/>
                <p:cNvCxnSpPr/>
                <p:nvPr/>
              </p:nvCxnSpPr>
              <p:spPr>
                <a:xfrm>
                  <a:off x="0" y="153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4" name="Google Shape;94;p12"/>
                <p:cNvCxnSpPr/>
                <p:nvPr/>
              </p:nvCxnSpPr>
              <p:spPr>
                <a:xfrm>
                  <a:off x="0" y="172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5" name="Google Shape;95;p12"/>
                <p:cNvCxnSpPr/>
                <p:nvPr/>
              </p:nvCxnSpPr>
              <p:spPr>
                <a:xfrm>
                  <a:off x="0" y="192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6" name="Google Shape;96;p12"/>
                <p:cNvCxnSpPr/>
                <p:nvPr/>
              </p:nvCxnSpPr>
              <p:spPr>
                <a:xfrm>
                  <a:off x="0" y="211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7" name="Google Shape;97;p12"/>
                <p:cNvCxnSpPr/>
                <p:nvPr/>
              </p:nvCxnSpPr>
              <p:spPr>
                <a:xfrm>
                  <a:off x="0" y="230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8" name="Google Shape;98;p12"/>
                <p:cNvCxnSpPr/>
                <p:nvPr/>
              </p:nvCxnSpPr>
              <p:spPr>
                <a:xfrm>
                  <a:off x="0" y="249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99" name="Google Shape;99;p12"/>
                <p:cNvCxnSpPr/>
                <p:nvPr/>
              </p:nvCxnSpPr>
              <p:spPr>
                <a:xfrm>
                  <a:off x="0" y="268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0" name="Google Shape;100;p12"/>
                <p:cNvCxnSpPr/>
                <p:nvPr/>
              </p:nvCxnSpPr>
              <p:spPr>
                <a:xfrm>
                  <a:off x="0" y="288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1" name="Google Shape;101;p12"/>
                <p:cNvCxnSpPr/>
                <p:nvPr/>
              </p:nvCxnSpPr>
              <p:spPr>
                <a:xfrm>
                  <a:off x="0" y="307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2" name="Google Shape;102;p12"/>
                <p:cNvCxnSpPr/>
                <p:nvPr/>
              </p:nvCxnSpPr>
              <p:spPr>
                <a:xfrm>
                  <a:off x="0" y="326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3" name="Google Shape;103;p12"/>
                <p:cNvCxnSpPr/>
                <p:nvPr/>
              </p:nvCxnSpPr>
              <p:spPr>
                <a:xfrm>
                  <a:off x="0" y="345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4" name="Google Shape;104;p12"/>
                <p:cNvCxnSpPr/>
                <p:nvPr/>
              </p:nvCxnSpPr>
              <p:spPr>
                <a:xfrm>
                  <a:off x="0" y="364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5" name="Google Shape;105;p12"/>
                <p:cNvCxnSpPr/>
                <p:nvPr/>
              </p:nvCxnSpPr>
              <p:spPr>
                <a:xfrm>
                  <a:off x="0" y="384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6" name="Google Shape;106;p12"/>
                <p:cNvCxnSpPr/>
                <p:nvPr/>
              </p:nvCxnSpPr>
              <p:spPr>
                <a:xfrm>
                  <a:off x="0" y="403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07" name="Google Shape;107;p12"/>
                <p:cNvCxnSpPr/>
                <p:nvPr/>
              </p:nvCxnSpPr>
              <p:spPr>
                <a:xfrm>
                  <a:off x="0" y="4224"/>
                  <a:ext cx="5760" cy="0"/>
                </a:xfrm>
                <a:prstGeom prst="straightConnector1">
                  <a:avLst/>
                </a:prstGeom>
                <a:noFill/>
                <a:ln cap="flat" cmpd="sng" w="9525">
                  <a:solidFill>
                    <a:schemeClr val="folHlink"/>
                  </a:solidFill>
                  <a:prstDash val="solid"/>
                  <a:miter lim="800000"/>
                  <a:headEnd len="sm" w="sm" type="none"/>
                  <a:tailEnd len="sm" w="sm" type="none"/>
                </a:ln>
              </p:spPr>
            </p:cxnSp>
          </p:grpSp>
          <p:grpSp>
            <p:nvGrpSpPr>
              <p:cNvPr id="108" name="Google Shape;108;p12"/>
              <p:cNvGrpSpPr/>
              <p:nvPr/>
            </p:nvGrpSpPr>
            <p:grpSpPr>
              <a:xfrm>
                <a:off x="192" y="0"/>
                <a:ext cx="5376" cy="4320"/>
                <a:chOff x="192" y="0"/>
                <a:chExt cx="5376" cy="4320"/>
              </a:xfrm>
            </p:grpSpPr>
            <p:cxnSp>
              <p:nvCxnSpPr>
                <p:cNvPr id="109" name="Google Shape;109;p12"/>
                <p:cNvCxnSpPr/>
                <p:nvPr/>
              </p:nvCxnSpPr>
              <p:spPr>
                <a:xfrm>
                  <a:off x="1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0" name="Google Shape;110;p12"/>
                <p:cNvCxnSpPr/>
                <p:nvPr/>
              </p:nvCxnSpPr>
              <p:spPr>
                <a:xfrm>
                  <a:off x="3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1" name="Google Shape;111;p12"/>
                <p:cNvCxnSpPr/>
                <p:nvPr/>
              </p:nvCxnSpPr>
              <p:spPr>
                <a:xfrm>
                  <a:off x="5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2" name="Google Shape;112;p12"/>
                <p:cNvCxnSpPr/>
                <p:nvPr/>
              </p:nvCxnSpPr>
              <p:spPr>
                <a:xfrm>
                  <a:off x="76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3" name="Google Shape;113;p12"/>
                <p:cNvCxnSpPr/>
                <p:nvPr/>
              </p:nvCxnSpPr>
              <p:spPr>
                <a:xfrm>
                  <a:off x="96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4" name="Google Shape;114;p12"/>
                <p:cNvCxnSpPr/>
                <p:nvPr/>
              </p:nvCxnSpPr>
              <p:spPr>
                <a:xfrm>
                  <a:off x="115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5" name="Google Shape;115;p12"/>
                <p:cNvCxnSpPr/>
                <p:nvPr/>
              </p:nvCxnSpPr>
              <p:spPr>
                <a:xfrm>
                  <a:off x="134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6" name="Google Shape;116;p12"/>
                <p:cNvCxnSpPr/>
                <p:nvPr/>
              </p:nvCxnSpPr>
              <p:spPr>
                <a:xfrm>
                  <a:off x="153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7" name="Google Shape;117;p12"/>
                <p:cNvCxnSpPr/>
                <p:nvPr/>
              </p:nvCxnSpPr>
              <p:spPr>
                <a:xfrm>
                  <a:off x="172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8" name="Google Shape;118;p12"/>
                <p:cNvCxnSpPr/>
                <p:nvPr/>
              </p:nvCxnSpPr>
              <p:spPr>
                <a:xfrm>
                  <a:off x="192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19" name="Google Shape;119;p12"/>
                <p:cNvCxnSpPr/>
                <p:nvPr/>
              </p:nvCxnSpPr>
              <p:spPr>
                <a:xfrm>
                  <a:off x="211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0" name="Google Shape;120;p12"/>
                <p:cNvCxnSpPr/>
                <p:nvPr/>
              </p:nvCxnSpPr>
              <p:spPr>
                <a:xfrm>
                  <a:off x="230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1" name="Google Shape;121;p12"/>
                <p:cNvCxnSpPr/>
                <p:nvPr/>
              </p:nvCxnSpPr>
              <p:spPr>
                <a:xfrm>
                  <a:off x="249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2" name="Google Shape;122;p12"/>
                <p:cNvCxnSpPr/>
                <p:nvPr/>
              </p:nvCxnSpPr>
              <p:spPr>
                <a:xfrm>
                  <a:off x="268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3" name="Google Shape;123;p12"/>
                <p:cNvCxnSpPr/>
                <p:nvPr/>
              </p:nvCxnSpPr>
              <p:spPr>
                <a:xfrm>
                  <a:off x="288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4" name="Google Shape;124;p12"/>
                <p:cNvCxnSpPr/>
                <p:nvPr/>
              </p:nvCxnSpPr>
              <p:spPr>
                <a:xfrm>
                  <a:off x="307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5" name="Google Shape;125;p12"/>
                <p:cNvCxnSpPr/>
                <p:nvPr/>
              </p:nvCxnSpPr>
              <p:spPr>
                <a:xfrm>
                  <a:off x="326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6" name="Google Shape;126;p12"/>
                <p:cNvCxnSpPr/>
                <p:nvPr/>
              </p:nvCxnSpPr>
              <p:spPr>
                <a:xfrm>
                  <a:off x="345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7" name="Google Shape;127;p12"/>
                <p:cNvCxnSpPr/>
                <p:nvPr/>
              </p:nvCxnSpPr>
              <p:spPr>
                <a:xfrm>
                  <a:off x="364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8" name="Google Shape;128;p12"/>
                <p:cNvCxnSpPr/>
                <p:nvPr/>
              </p:nvCxnSpPr>
              <p:spPr>
                <a:xfrm>
                  <a:off x="384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29" name="Google Shape;129;p12"/>
                <p:cNvCxnSpPr/>
                <p:nvPr/>
              </p:nvCxnSpPr>
              <p:spPr>
                <a:xfrm>
                  <a:off x="403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0" name="Google Shape;130;p12"/>
                <p:cNvCxnSpPr/>
                <p:nvPr/>
              </p:nvCxnSpPr>
              <p:spPr>
                <a:xfrm>
                  <a:off x="422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1" name="Google Shape;131;p12"/>
                <p:cNvCxnSpPr/>
                <p:nvPr/>
              </p:nvCxnSpPr>
              <p:spPr>
                <a:xfrm>
                  <a:off x="441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2" name="Google Shape;132;p12"/>
                <p:cNvCxnSpPr/>
                <p:nvPr/>
              </p:nvCxnSpPr>
              <p:spPr>
                <a:xfrm>
                  <a:off x="460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3" name="Google Shape;133;p12"/>
                <p:cNvCxnSpPr/>
                <p:nvPr/>
              </p:nvCxnSpPr>
              <p:spPr>
                <a:xfrm>
                  <a:off x="480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4" name="Google Shape;134;p12"/>
                <p:cNvCxnSpPr/>
                <p:nvPr/>
              </p:nvCxnSpPr>
              <p:spPr>
                <a:xfrm>
                  <a:off x="49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5" name="Google Shape;135;p12"/>
                <p:cNvCxnSpPr/>
                <p:nvPr/>
              </p:nvCxnSpPr>
              <p:spPr>
                <a:xfrm>
                  <a:off x="51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6" name="Google Shape;136;p12"/>
                <p:cNvCxnSpPr/>
                <p:nvPr/>
              </p:nvCxnSpPr>
              <p:spPr>
                <a:xfrm>
                  <a:off x="53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137" name="Google Shape;137;p12"/>
                <p:cNvCxnSpPr/>
                <p:nvPr/>
              </p:nvCxnSpPr>
              <p:spPr>
                <a:xfrm>
                  <a:off x="5568" y="0"/>
                  <a:ext cx="0" cy="4320"/>
                </a:xfrm>
                <a:prstGeom prst="straightConnector1">
                  <a:avLst/>
                </a:prstGeom>
                <a:noFill/>
                <a:ln cap="flat" cmpd="sng" w="9525">
                  <a:solidFill>
                    <a:schemeClr val="folHlink"/>
                  </a:solidFill>
                  <a:prstDash val="solid"/>
                  <a:miter lim="800000"/>
                  <a:headEnd len="sm" w="sm" type="none"/>
                  <a:tailEnd len="sm" w="sm" type="none"/>
                </a:ln>
              </p:spPr>
            </p:cxnSp>
          </p:grpSp>
        </p:grpSp>
        <p:sp>
          <p:nvSpPr>
            <p:cNvPr descr="60%" id="138" name="Google Shape;138;p12"/>
            <p:cNvSpPr txBox="1"/>
            <p:nvPr/>
          </p:nvSpPr>
          <p:spPr>
            <a:xfrm>
              <a:off x="2112" y="0"/>
              <a:ext cx="3648" cy="96"/>
            </a:xfrm>
            <a:prstGeom prst="rect">
              <a:avLst/>
            </a:prstGeom>
            <a:blipFill rotWithShape="1">
              <a:blip r:embed="rId1">
                <a:alphaModFix/>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cxnSp>
          <p:nvCxnSpPr>
            <p:cNvPr id="139" name="Google Shape;139;p12"/>
            <p:cNvCxnSpPr/>
            <p:nvPr/>
          </p:nvCxnSpPr>
          <p:spPr>
            <a:xfrm>
              <a:off x="5568" y="0"/>
              <a:ext cx="0" cy="1488"/>
            </a:xfrm>
            <a:prstGeom prst="straightConnector1">
              <a:avLst/>
            </a:prstGeom>
            <a:noFill/>
            <a:ln cap="flat" cmpd="sng" w="9525">
              <a:solidFill>
                <a:schemeClr val="hlink"/>
              </a:solidFill>
              <a:prstDash val="solid"/>
              <a:miter lim="800000"/>
              <a:headEnd len="sm" w="sm" type="none"/>
              <a:tailEnd len="sm" w="sm" type="none"/>
            </a:ln>
          </p:spPr>
        </p:cxnSp>
        <p:grpSp>
          <p:nvGrpSpPr>
            <p:cNvPr id="140" name="Google Shape;140;p12"/>
            <p:cNvGrpSpPr/>
            <p:nvPr/>
          </p:nvGrpSpPr>
          <p:grpSpPr>
            <a:xfrm>
              <a:off x="261" y="892"/>
              <a:ext cx="1124" cy="1464"/>
              <a:chOff x="96" y="916"/>
              <a:chExt cx="2208" cy="2876"/>
            </a:xfrm>
          </p:grpSpPr>
          <p:cxnSp>
            <p:nvCxnSpPr>
              <p:cNvPr id="141" name="Google Shape;141;p12"/>
              <p:cNvCxnSpPr/>
              <p:nvPr/>
            </p:nvCxnSpPr>
            <p:spPr>
              <a:xfrm rot="10800000">
                <a:off x="96" y="1038"/>
                <a:ext cx="2208" cy="0"/>
              </a:xfrm>
              <a:prstGeom prst="straightConnector1">
                <a:avLst/>
              </a:prstGeom>
              <a:noFill/>
              <a:ln cap="flat" cmpd="sng" w="9525">
                <a:solidFill>
                  <a:schemeClr val="hlink"/>
                </a:solidFill>
                <a:prstDash val="solid"/>
                <a:miter lim="800000"/>
                <a:headEnd len="sm" w="sm" type="none"/>
                <a:tailEnd len="sm" w="sm" type="none"/>
              </a:ln>
            </p:spPr>
          </p:cxnSp>
          <p:cxnSp>
            <p:nvCxnSpPr>
              <p:cNvPr id="142" name="Google Shape;142;p12"/>
              <p:cNvCxnSpPr/>
              <p:nvPr/>
            </p:nvCxnSpPr>
            <p:spPr>
              <a:xfrm>
                <a:off x="336" y="920"/>
                <a:ext cx="0" cy="2872"/>
              </a:xfrm>
              <a:prstGeom prst="straightConnector1">
                <a:avLst/>
              </a:prstGeom>
              <a:noFill/>
              <a:ln cap="flat" cmpd="sng" w="9525">
                <a:solidFill>
                  <a:schemeClr val="hlink"/>
                </a:solidFill>
                <a:prstDash val="solid"/>
                <a:miter lim="800000"/>
                <a:headEnd len="sm" w="sm" type="none"/>
                <a:tailEnd len="sm" w="sm" type="none"/>
              </a:ln>
            </p:spPr>
          </p:cxnSp>
          <p:sp>
            <p:nvSpPr>
              <p:cNvPr id="143" name="Google Shape;143;p12"/>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grpSp>
      <p:sp>
        <p:nvSpPr>
          <p:cNvPr id="144" name="Google Shape;144;p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145" name="Google Shape;145;p1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52119" lvl="0" marL="457200" marR="0" rtl="0" algn="l">
              <a:lnSpc>
                <a:spcPct val="100000"/>
              </a:lnSpc>
              <a:spcBef>
                <a:spcPts val="640"/>
              </a:spcBef>
              <a:spcAft>
                <a:spcPts val="0"/>
              </a:spcAft>
              <a:buClr>
                <a:schemeClr val="hlink"/>
              </a:buClr>
              <a:buSzPts val="3520"/>
              <a:buFont typeface="Noto Sans"/>
              <a:buChar char="•"/>
              <a:defRPr b="0" i="0" sz="3200" u="none" cap="none" strike="noStrike">
                <a:solidFill>
                  <a:schemeClr val="dk1"/>
                </a:solidFill>
                <a:latin typeface="Tahoma"/>
                <a:ea typeface="Tahoma"/>
                <a:cs typeface="Tahoma"/>
                <a:sym typeface="Tahoma"/>
              </a:defRPr>
            </a:lvl1pPr>
            <a:lvl2pPr indent="-335280" lvl="1" marL="914400" marR="0" rtl="0" algn="l">
              <a:lnSpc>
                <a:spcPct val="100000"/>
              </a:lnSpc>
              <a:spcBef>
                <a:spcPts val="560"/>
              </a:spcBef>
              <a:spcAft>
                <a:spcPts val="0"/>
              </a:spcAft>
              <a:buClr>
                <a:schemeClr val="dk1"/>
              </a:buClr>
              <a:buSzPts val="1680"/>
              <a:buFont typeface="Noto Sans"/>
              <a:buChar char="■"/>
              <a:defRPr b="0" i="0" sz="2800" u="none" cap="none" strike="noStrike">
                <a:solidFill>
                  <a:schemeClr val="dk1"/>
                </a:solidFill>
                <a:latin typeface="Tahoma"/>
                <a:ea typeface="Tahoma"/>
                <a:cs typeface="Tahoma"/>
                <a:sym typeface="Tahoma"/>
              </a:defRPr>
            </a:lvl2pPr>
            <a:lvl3pPr indent="-373380" lvl="2" marL="1371600" marR="0" rtl="0" algn="l">
              <a:lnSpc>
                <a:spcPct val="100000"/>
              </a:lnSpc>
              <a:spcBef>
                <a:spcPts val="480"/>
              </a:spcBef>
              <a:spcAft>
                <a:spcPts val="0"/>
              </a:spcAft>
              <a:buClr>
                <a:schemeClr val="hlink"/>
              </a:buClr>
              <a:buSzPts val="2280"/>
              <a:buFont typeface="Noto Sans"/>
              <a:buChar char="⬥"/>
              <a:defRPr b="0" i="0" sz="2400" u="none" cap="none" strike="noStrike">
                <a:solidFill>
                  <a:schemeClr val="dk1"/>
                </a:solidFill>
                <a:latin typeface="Tahoma"/>
                <a:ea typeface="Tahoma"/>
                <a:cs typeface="Tahoma"/>
                <a:sym typeface="Tahoma"/>
              </a:defRPr>
            </a:lvl3pPr>
            <a:lvl4pPr indent="-311150" lvl="3" marL="1828800" marR="0" rtl="0" algn="l">
              <a:lnSpc>
                <a:spcPct val="100000"/>
              </a:lnSpc>
              <a:spcBef>
                <a:spcPts val="400"/>
              </a:spcBef>
              <a:spcAft>
                <a:spcPts val="0"/>
              </a:spcAft>
              <a:buClr>
                <a:schemeClr val="dk1"/>
              </a:buClr>
              <a:buSzPts val="1300"/>
              <a:buFont typeface="Noto Sans"/>
              <a:buChar char="■"/>
              <a:defRPr b="0" i="0" sz="2000" u="none" cap="none" strike="noStrike">
                <a:solidFill>
                  <a:schemeClr val="dk1"/>
                </a:solidFill>
                <a:latin typeface="Tahoma"/>
                <a:ea typeface="Tahoma"/>
                <a:cs typeface="Tahoma"/>
                <a:sym typeface="Tahoma"/>
              </a:defRPr>
            </a:lvl4pPr>
            <a:lvl5pPr indent="-304800" lvl="4" marL="22860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5pPr>
            <a:lvl6pPr indent="-304800" lvl="5" marL="27432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6pPr>
            <a:lvl7pPr indent="-304800" lvl="6" marL="32004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7pPr>
            <a:lvl8pPr indent="-304800" lvl="7" marL="36576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8pPr>
            <a:lvl9pPr indent="-304800" lvl="8" marL="4114800" marR="0" rtl="0" algn="l">
              <a:lnSpc>
                <a:spcPct val="100000"/>
              </a:lnSpc>
              <a:spcBef>
                <a:spcPts val="400"/>
              </a:spcBef>
              <a:spcAft>
                <a:spcPts val="0"/>
              </a:spcAft>
              <a:buClr>
                <a:schemeClr val="hlink"/>
              </a:buClr>
              <a:buSzPts val="1200"/>
              <a:buFont typeface="Noto Sans"/>
              <a:buChar char="■"/>
              <a:defRPr b="0" i="0" sz="2000" u="none" cap="none" strike="noStrike">
                <a:solidFill>
                  <a:schemeClr val="dk1"/>
                </a:solidFill>
                <a:latin typeface="Tahoma"/>
                <a:ea typeface="Tahoma"/>
                <a:cs typeface="Tahoma"/>
                <a:sym typeface="Tahoma"/>
              </a:defRPr>
            </a:lvl9pPr>
          </a:lstStyle>
          <a:p/>
        </p:txBody>
      </p:sp>
      <p:sp>
        <p:nvSpPr>
          <p:cNvPr id="146" name="Google Shape;146;p1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47" name="Google Shape;147;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48" name="Google Shape;148;p1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84a62309fc_0_2"/>
          <p:cNvSpPr txBox="1"/>
          <p:nvPr>
            <p:ph type="ctrTitle"/>
          </p:nvPr>
        </p:nvSpPr>
        <p:spPr>
          <a:xfrm>
            <a:off x="990600" y="1854200"/>
            <a:ext cx="72390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br>
              <a:rPr b="1" i="0" lang="en-US" sz="3600" u="none">
                <a:solidFill>
                  <a:schemeClr val="dk2"/>
                </a:solidFill>
                <a:latin typeface="Tahoma"/>
                <a:ea typeface="Tahoma"/>
                <a:cs typeface="Tahoma"/>
                <a:sym typeface="Tahoma"/>
              </a:rPr>
            </a:br>
            <a:br>
              <a:rPr b="0" i="0" lang="en-US" sz="2000" u="none">
                <a:solidFill>
                  <a:schemeClr val="dk2"/>
                </a:solidFill>
                <a:latin typeface="Tahoma"/>
                <a:ea typeface="Tahoma"/>
                <a:cs typeface="Tahoma"/>
                <a:sym typeface="Tahoma"/>
              </a:rPr>
            </a:br>
            <a:br>
              <a:rPr b="0" i="0" lang="en-US" sz="4000" u="none">
                <a:solidFill>
                  <a:schemeClr val="dk2"/>
                </a:solidFill>
                <a:latin typeface="Tahoma"/>
                <a:ea typeface="Tahoma"/>
                <a:cs typeface="Tahoma"/>
                <a:sym typeface="Tahoma"/>
              </a:rPr>
            </a:br>
            <a:r>
              <a:rPr lang="en-US" sz="4000"/>
              <a:t>Introdução à Linguagem Python</a:t>
            </a:r>
            <a:endParaRPr/>
          </a:p>
        </p:txBody>
      </p:sp>
      <p:sp>
        <p:nvSpPr>
          <p:cNvPr descr="Rectangle: Click to edit Master text styles &#10;Second level &#10;Third level &#10;Fourth level &#10;Fifth level" id="217" name="Google Shape;217;g184a62309fc_0_2"/>
          <p:cNvSpPr txBox="1"/>
          <p:nvPr>
            <p:ph idx="1" type="subTitle"/>
          </p:nvPr>
        </p:nvSpPr>
        <p:spPr>
          <a:xfrm>
            <a:off x="990600" y="3309937"/>
            <a:ext cx="70866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520"/>
              <a:buNone/>
            </a:pPr>
            <a:r>
              <a:rPr lang="en-US"/>
              <a:t>Módulo 2</a:t>
            </a:r>
            <a:endParaRPr b="0" i="0" sz="3200" u="none">
              <a:solidFill>
                <a:schemeClr val="dk1"/>
              </a:solidFill>
              <a:latin typeface="Tahoma"/>
              <a:ea typeface="Tahoma"/>
              <a:cs typeface="Tahoma"/>
              <a:sym typeface="Tahoma"/>
            </a:endParaRPr>
          </a:p>
          <a:p>
            <a:pPr indent="0" lvl="0" marL="0" rtl="0" algn="ctr">
              <a:lnSpc>
                <a:spcPct val="100000"/>
              </a:lnSpc>
              <a:spcBef>
                <a:spcPts val="640"/>
              </a:spcBef>
              <a:spcAft>
                <a:spcPts val="0"/>
              </a:spcAft>
              <a:buSzPts val="3520"/>
              <a:buNone/>
            </a:pPr>
            <a:r>
              <a:rPr lang="en-US"/>
              <a:t>Manipulação de Strings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9"/>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75" name="Google Shape;275;p9"/>
          <p:cNvSpPr txBox="1"/>
          <p:nvPr>
            <p:ph idx="1" type="body"/>
          </p:nvPr>
        </p:nvSpPr>
        <p:spPr>
          <a:xfrm>
            <a:off x="838200" y="1484312"/>
            <a:ext cx="82105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Aninhamento de métodos</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print('Palavra em ordem inversa, e maiúscula: ' + nome</a:t>
            </a:r>
            <a:r>
              <a:rPr b="0" i="0" lang="en-US" sz="1800" u="none">
                <a:solidFill>
                  <a:srgbClr val="FF0000"/>
                </a:solidFill>
                <a:latin typeface="Tahoma"/>
                <a:ea typeface="Tahoma"/>
                <a:cs typeface="Tahoma"/>
                <a:sym typeface="Tahoma"/>
              </a:rPr>
              <a:t>[::-1]</a:t>
            </a:r>
            <a:r>
              <a:rPr b="0" i="0" lang="en-US" sz="1800" u="none">
                <a:solidFill>
                  <a:schemeClr val="dk1"/>
                </a:solidFill>
                <a:latin typeface="Tahoma"/>
                <a:ea typeface="Tahoma"/>
                <a:cs typeface="Tahoma"/>
                <a:sym typeface="Tahoma"/>
              </a:rPr>
              <a:t>.</a:t>
            </a:r>
            <a:r>
              <a:rPr b="0" i="0" lang="en-US" sz="1800" u="none">
                <a:solidFill>
                  <a:srgbClr val="FF0000"/>
                </a:solidFill>
                <a:latin typeface="Tahoma"/>
                <a:ea typeface="Tahoma"/>
                <a:cs typeface="Tahoma"/>
                <a:sym typeface="Tahoma"/>
              </a:rPr>
              <a:t>upper</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360"/>
              </a:spcBef>
              <a:spcAft>
                <a:spcPts val="0"/>
              </a:spcAft>
              <a:buSzPts val="1980"/>
              <a:buNone/>
            </a:pPr>
            <a:r>
              <a:rPr b="0" i="1" lang="en-US" sz="1800" u="none">
                <a:solidFill>
                  <a:schemeClr val="dk1"/>
                </a:solidFill>
                <a:latin typeface="Tahoma"/>
                <a:ea typeface="Tahoma"/>
                <a:cs typeface="Tahoma"/>
                <a:sym typeface="Tahoma"/>
              </a:rPr>
              <a:t>Palavra em ordem inversa, e maiúscula: NOHTYP</a:t>
            </a:r>
            <a:endParaRPr/>
          </a:p>
          <a:p>
            <a:pPr indent="-34290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print('Posição da letra p na palavra: ' + str(nome.find('p')))</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print('Posição da letra p na palavra: ' + str(nome.lower().find('p')))</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1" lang="en-US" sz="1800" u="none">
                <a:solidFill>
                  <a:schemeClr val="dk1"/>
                </a:solidFill>
                <a:latin typeface="Tahoma"/>
                <a:ea typeface="Tahoma"/>
                <a:cs typeface="Tahoma"/>
                <a:sym typeface="Tahoma"/>
              </a:rPr>
              <a:t>Posição da letra p na palavra: -1</a:t>
            </a:r>
            <a:endParaRPr/>
          </a:p>
          <a:p>
            <a:pPr indent="-342900" lvl="0" marL="342900" rtl="0" algn="l">
              <a:lnSpc>
                <a:spcPct val="100000"/>
              </a:lnSpc>
              <a:spcBef>
                <a:spcPts val="360"/>
              </a:spcBef>
              <a:spcAft>
                <a:spcPts val="0"/>
              </a:spcAft>
              <a:buSzPts val="1980"/>
              <a:buNone/>
            </a:pPr>
            <a:r>
              <a:rPr b="0" i="1" lang="en-US" sz="1800" u="none">
                <a:solidFill>
                  <a:schemeClr val="dk1"/>
                </a:solidFill>
                <a:latin typeface="Tahoma"/>
                <a:ea typeface="Tahoma"/>
                <a:cs typeface="Tahoma"/>
                <a:sym typeface="Tahoma"/>
              </a:rPr>
              <a:t>Posição da letra p na palavra: 0</a:t>
            </a:r>
            <a:endParaRPr/>
          </a:p>
          <a:p>
            <a:pPr indent="-342900" lvl="0" marL="342900" rtl="0" algn="l">
              <a:lnSpc>
                <a:spcPct val="80000"/>
              </a:lnSpc>
              <a:spcBef>
                <a:spcPts val="400"/>
              </a:spcBef>
              <a:spcAft>
                <a:spcPts val="0"/>
              </a:spcAft>
              <a:buSzPts val="2200"/>
              <a:buNone/>
            </a:pPr>
            <a:r>
              <a:t/>
            </a:r>
            <a:endParaRPr b="0" i="0" sz="2000" u="none">
              <a:solidFill>
                <a:srgbClr val="FF0000"/>
              </a:solidFill>
              <a:latin typeface="Tahoma"/>
              <a:ea typeface="Tahoma"/>
              <a:cs typeface="Tahoma"/>
              <a:sym typeface="Tahoma"/>
            </a:endParaRPr>
          </a:p>
          <a:p>
            <a:pPr indent="-203200" lvl="0" marL="342900" rtl="0" algn="l">
              <a:lnSpc>
                <a:spcPct val="100000"/>
              </a:lnSpc>
              <a:spcBef>
                <a:spcPts val="400"/>
              </a:spcBef>
              <a:spcAft>
                <a:spcPts val="0"/>
              </a:spcAft>
              <a:buSzPts val="2200"/>
              <a:buNone/>
            </a:pPr>
            <a:r>
              <a:t/>
            </a:r>
            <a:endParaRPr b="0" i="0" sz="2000" u="none">
              <a:solidFill>
                <a:srgbClr val="FF00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String</a:t>
            </a:r>
            <a:endParaRPr/>
          </a:p>
        </p:txBody>
      </p:sp>
      <p:sp>
        <p:nvSpPr>
          <p:cNvPr descr="Rectangle: Click to edit Master text styles&#10;Second level&#10;Third level&#10;Fourth level&#10;Fifth level" id="223" name="Google Shape;223;p2"/>
          <p:cNvSpPr txBox="1"/>
          <p:nvPr>
            <p:ph idx="4294967295"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00"/>
              <a:buFont typeface="Noto Sans"/>
              <a:buChar char="•"/>
            </a:pPr>
            <a:r>
              <a:rPr b="0" i="0" lang="en-US" sz="2000" u="none" cap="none" strike="noStrike">
                <a:solidFill>
                  <a:schemeClr val="dk1"/>
                </a:solidFill>
                <a:latin typeface="Tahoma"/>
                <a:ea typeface="Tahoma"/>
                <a:cs typeface="Tahoma"/>
                <a:sym typeface="Tahoma"/>
              </a:rPr>
              <a:t>Coleção de sequência imutável de caracteres</a:t>
            </a:r>
            <a:endParaRPr/>
          </a:p>
          <a:p>
            <a:pPr indent="-342900" lvl="0" marL="342900" marR="0" rtl="0" algn="l">
              <a:lnSpc>
                <a:spcPct val="100000"/>
              </a:lnSpc>
              <a:spcBef>
                <a:spcPts val="400"/>
              </a:spcBef>
              <a:spcAft>
                <a:spcPts val="0"/>
              </a:spcAft>
              <a:buClr>
                <a:schemeClr val="hlink"/>
              </a:buClr>
              <a:buSzPts val="2200"/>
              <a:buFont typeface="Noto Sans"/>
              <a:buChar char="•"/>
            </a:pPr>
            <a:r>
              <a:rPr b="0" i="0" lang="en-US" sz="2000" u="none" cap="none" strike="noStrike">
                <a:solidFill>
                  <a:schemeClr val="dk1"/>
                </a:solidFill>
                <a:latin typeface="Tahoma"/>
                <a:ea typeface="Tahoma"/>
                <a:cs typeface="Tahoma"/>
                <a:sym typeface="Tahoma"/>
              </a:rPr>
              <a:t>Em Python, tudo é um objeto</a:t>
            </a:r>
            <a:endParaRPr/>
          </a:p>
          <a:p>
            <a:pPr indent="-342900" lvl="0" marL="342900" marR="0" rtl="0" algn="l">
              <a:lnSpc>
                <a:spcPct val="100000"/>
              </a:lnSpc>
              <a:spcBef>
                <a:spcPts val="400"/>
              </a:spcBef>
              <a:spcAft>
                <a:spcPts val="0"/>
              </a:spcAft>
              <a:buClr>
                <a:schemeClr val="hlink"/>
              </a:buClr>
              <a:buSzPts val="2200"/>
              <a:buFont typeface="Noto Sans"/>
              <a:buChar char="•"/>
            </a:pPr>
            <a:r>
              <a:rPr b="0" i="0" lang="en-US" sz="2000" u="none" cap="none" strike="noStrike">
                <a:solidFill>
                  <a:schemeClr val="dk1"/>
                </a:solidFill>
                <a:latin typeface="Tahoma"/>
                <a:ea typeface="Tahoma"/>
                <a:cs typeface="Tahoma"/>
                <a:sym typeface="Tahoma"/>
              </a:rPr>
              <a:t>No caso de </a:t>
            </a:r>
            <a:r>
              <a:rPr b="0" i="0" lang="en-US" sz="2000" u="none" cap="none" strike="noStrike">
                <a:solidFill>
                  <a:srgbClr val="FF0000"/>
                </a:solidFill>
                <a:latin typeface="Tahoma"/>
                <a:ea typeface="Tahoma"/>
                <a:cs typeface="Tahoma"/>
                <a:sym typeface="Tahoma"/>
              </a:rPr>
              <a:t>strings</a:t>
            </a:r>
            <a:r>
              <a:rPr b="0" i="0" lang="en-US" sz="2000" u="none" cap="none" strike="noStrike">
                <a:solidFill>
                  <a:schemeClr val="dk1"/>
                </a:solidFill>
                <a:latin typeface="Tahoma"/>
                <a:ea typeface="Tahoma"/>
                <a:cs typeface="Tahoma"/>
                <a:sym typeface="Tahoma"/>
              </a:rPr>
              <a:t>, os objetos são da classe “</a:t>
            </a:r>
            <a:r>
              <a:rPr b="0" i="0" lang="en-US" sz="2000" u="none" cap="none" strike="noStrike">
                <a:solidFill>
                  <a:srgbClr val="FF0000"/>
                </a:solidFill>
                <a:latin typeface="Tahoma"/>
                <a:ea typeface="Tahoma"/>
                <a:cs typeface="Tahoma"/>
                <a:sym typeface="Tahoma"/>
              </a:rPr>
              <a:t>str</a:t>
            </a:r>
            <a:r>
              <a:rPr b="0" i="0" lang="en-US" sz="2000" u="none" cap="none" strike="noStrike">
                <a:solidFill>
                  <a:schemeClr val="dk1"/>
                </a:solidFill>
                <a:latin typeface="Tahoma"/>
                <a:ea typeface="Tahoma"/>
                <a:cs typeface="Tahoma"/>
                <a:sym typeface="Tahoma"/>
              </a:rPr>
              <a:t>” e possuem inúmeros métodos para manipulação</a:t>
            </a:r>
            <a:endParaRPr/>
          </a:p>
          <a:p>
            <a:pPr indent="-342900" lvl="0" marL="342900" marR="0" rtl="0" algn="l">
              <a:lnSpc>
                <a:spcPct val="100000"/>
              </a:lnSpc>
              <a:spcBef>
                <a:spcPts val="400"/>
              </a:spcBef>
              <a:spcAft>
                <a:spcPts val="0"/>
              </a:spcAft>
              <a:buClr>
                <a:schemeClr val="hlink"/>
              </a:buClr>
              <a:buSzPts val="2200"/>
              <a:buFont typeface="Noto Sans"/>
              <a:buChar char="•"/>
            </a:pPr>
            <a:r>
              <a:rPr b="0" i="0" lang="en-US" sz="2000" u="none" cap="none" strike="noStrike">
                <a:solidFill>
                  <a:schemeClr val="dk1"/>
                </a:solidFill>
                <a:latin typeface="Tahoma"/>
                <a:ea typeface="Tahoma"/>
                <a:cs typeface="Tahoma"/>
                <a:sym typeface="Tahoma"/>
              </a:rPr>
              <a:t>Também é possível manipular uma string como um vetor de caracteres, como por exemplo: </a:t>
            </a:r>
            <a:endParaRPr/>
          </a:p>
          <a:p>
            <a:pPr indent="0" lvl="1" marL="457200" marR="0" rtl="0" algn="l">
              <a:lnSpc>
                <a:spcPct val="100000"/>
              </a:lnSpc>
              <a:spcBef>
                <a:spcPts val="280"/>
              </a:spcBef>
              <a:spcAft>
                <a:spcPts val="0"/>
              </a:spcAft>
              <a:buClr>
                <a:schemeClr val="dk1"/>
              </a:buClr>
              <a:buSzPts val="840"/>
              <a:buFont typeface="Tahoma"/>
              <a:buNone/>
            </a:pPr>
            <a:r>
              <a:rPr b="0" i="0" lang="en-US" sz="1400" u="none" cap="none" strike="noStrike">
                <a:solidFill>
                  <a:schemeClr val="dk1"/>
                </a:solidFill>
                <a:latin typeface="Tahoma"/>
                <a:ea typeface="Tahoma"/>
                <a:cs typeface="Tahoma"/>
                <a:sym typeface="Tahoma"/>
              </a:rPr>
              <a:t>nome= “Alexandre"</a:t>
            </a:r>
            <a:endParaRPr b="0" i="0" sz="1400" u="none" cap="none" strike="noStrike">
              <a:solidFill>
                <a:schemeClr val="dk1"/>
              </a:solidFill>
              <a:latin typeface="Tahoma"/>
              <a:ea typeface="Tahoma"/>
              <a:cs typeface="Tahoma"/>
              <a:sym typeface="Tahoma"/>
            </a:endParaRPr>
          </a:p>
          <a:p>
            <a:pPr indent="0" lvl="1" marL="457200" marR="0" rtl="0" algn="l">
              <a:lnSpc>
                <a:spcPct val="100000"/>
              </a:lnSpc>
              <a:spcBef>
                <a:spcPts val="280"/>
              </a:spcBef>
              <a:spcAft>
                <a:spcPts val="0"/>
              </a:spcAft>
              <a:buClr>
                <a:schemeClr val="dk1"/>
              </a:buClr>
              <a:buSzPts val="840"/>
              <a:buFont typeface="Tahoma"/>
              <a:buNone/>
            </a:pPr>
            <a:r>
              <a:rPr b="0" i="0" lang="en-US" sz="1400" u="none" cap="none" strike="noStrike">
                <a:solidFill>
                  <a:schemeClr val="dk1"/>
                </a:solidFill>
                <a:latin typeface="Tahoma"/>
                <a:ea typeface="Tahoma"/>
                <a:cs typeface="Tahoma"/>
                <a:sym typeface="Tahoma"/>
              </a:rPr>
              <a:t>print(nome[0]) </a:t>
            </a:r>
            <a:r>
              <a:rPr b="0" i="0" lang="en-US" sz="1400" u="none" cap="none" strike="noStrike">
                <a:solidFill>
                  <a:srgbClr val="7F7F7F"/>
                </a:solidFill>
                <a:latin typeface="Tahoma"/>
                <a:ea typeface="Tahoma"/>
                <a:cs typeface="Tahoma"/>
                <a:sym typeface="Tahoma"/>
              </a:rPr>
              <a:t>#imprime o caractere “A”</a:t>
            </a:r>
            <a:endParaRPr/>
          </a:p>
          <a:p>
            <a:pPr indent="0" lvl="1" marL="457200" marR="0" rtl="0" algn="l">
              <a:lnSpc>
                <a:spcPct val="100000"/>
              </a:lnSpc>
              <a:spcBef>
                <a:spcPts val="280"/>
              </a:spcBef>
              <a:spcAft>
                <a:spcPts val="0"/>
              </a:spcAft>
              <a:buClr>
                <a:schemeClr val="dk1"/>
              </a:buClr>
              <a:buSzPts val="840"/>
              <a:buFont typeface="Tahoma"/>
              <a:buNone/>
            </a:pPr>
            <a:r>
              <a:rPr b="0" i="0" lang="en-US" sz="1400" u="none" cap="none" strike="noStrike">
                <a:solidFill>
                  <a:srgbClr val="FF0000"/>
                </a:solidFill>
                <a:latin typeface="Tahoma"/>
                <a:ea typeface="Tahoma"/>
                <a:cs typeface="Tahoma"/>
                <a:sym typeface="Tahoma"/>
              </a:rPr>
              <a:t>Mas não podemos alterar seu valor atribuindo um valor através do índice.</a:t>
            </a:r>
            <a:endParaRPr/>
          </a:p>
          <a:p>
            <a:pPr indent="0" lvl="1" marL="457200" marR="0" rtl="0" algn="l">
              <a:lnSpc>
                <a:spcPct val="100000"/>
              </a:lnSpc>
              <a:spcBef>
                <a:spcPts val="280"/>
              </a:spcBef>
              <a:spcAft>
                <a:spcPts val="0"/>
              </a:spcAft>
              <a:buClr>
                <a:schemeClr val="dk1"/>
              </a:buClr>
              <a:buSzPts val="840"/>
              <a:buFont typeface="Tahoma"/>
              <a:buNone/>
            </a:pPr>
            <a:r>
              <a:rPr b="0" i="0" lang="en-US" sz="1400" u="none" cap="none" strike="noStrike">
                <a:solidFill>
                  <a:schemeClr val="dk1"/>
                </a:solidFill>
                <a:highlight>
                  <a:srgbClr val="00FF00"/>
                </a:highlight>
                <a:latin typeface="Tahoma"/>
                <a:ea typeface="Tahoma"/>
                <a:cs typeface="Tahoma"/>
                <a:sym typeface="Tahoma"/>
              </a:rPr>
              <a:t>nome[0]= 'a'</a:t>
            </a:r>
            <a:r>
              <a:rPr b="0" i="0" lang="en-US" sz="1400" u="none" cap="none" strike="noStrike">
                <a:solidFill>
                  <a:schemeClr val="dk1"/>
                </a:solidFill>
                <a:latin typeface="Tahoma"/>
                <a:ea typeface="Tahoma"/>
                <a:cs typeface="Tahoma"/>
                <a:sym typeface="Tahoma"/>
              </a:rPr>
              <a:t> </a:t>
            </a:r>
            <a:r>
              <a:rPr b="0" i="1" lang="en-US" sz="1400" u="none" cap="none" strike="noStrike">
                <a:solidFill>
                  <a:srgbClr val="7F7F7F"/>
                </a:solidFill>
                <a:latin typeface="Tahoma"/>
                <a:ea typeface="Tahoma"/>
                <a:cs typeface="Tahoma"/>
                <a:sym typeface="Tahoma"/>
              </a:rPr>
              <a:t># TypeError: 'str' object does not support item assignment</a:t>
            </a:r>
            <a:endParaRPr/>
          </a:p>
          <a:p>
            <a:pPr indent="0" lvl="1" marL="457200" marR="0" rtl="0" algn="l">
              <a:lnSpc>
                <a:spcPct val="100000"/>
              </a:lnSpc>
              <a:spcBef>
                <a:spcPts val="280"/>
              </a:spcBef>
              <a:spcAft>
                <a:spcPts val="0"/>
              </a:spcAft>
              <a:buClr>
                <a:schemeClr val="dk1"/>
              </a:buClr>
              <a:buSzPts val="840"/>
              <a:buFont typeface="Tahoma"/>
              <a:buNone/>
            </a:pPr>
            <a:r>
              <a:rPr b="0" i="0" lang="en-US" sz="1400" u="none" cap="none" strike="noStrike">
                <a:solidFill>
                  <a:srgbClr val="FF0000"/>
                </a:solidFill>
                <a:latin typeface="Tahoma"/>
                <a:ea typeface="Tahoma"/>
                <a:cs typeface="Tahoma"/>
                <a:sym typeface="Tahoma"/>
              </a:rPr>
              <a:t>Para alterar será necessário atribuir um novo valor à string ou usar alguma função de substituição</a:t>
            </a:r>
            <a:endParaRPr b="0" i="0" sz="1400" u="none" cap="none" strike="noStrike">
              <a:solidFill>
                <a:srgbClr val="FF0000"/>
              </a:solidFill>
              <a:latin typeface="Tahoma"/>
              <a:ea typeface="Tahoma"/>
              <a:cs typeface="Tahoma"/>
              <a:sym typeface="Tahoma"/>
            </a:endParaRPr>
          </a:p>
          <a:p>
            <a:pPr indent="0" lvl="1" marL="457200" marR="0" rtl="0" algn="l">
              <a:lnSpc>
                <a:spcPct val="100000"/>
              </a:lnSpc>
              <a:spcBef>
                <a:spcPts val="280"/>
              </a:spcBef>
              <a:spcAft>
                <a:spcPts val="0"/>
              </a:spcAft>
              <a:buClr>
                <a:schemeClr val="dk1"/>
              </a:buClr>
              <a:buSzPts val="840"/>
              <a:buFont typeface="Tahoma"/>
              <a:buNone/>
            </a:pPr>
            <a:r>
              <a:rPr b="0" i="0" lang="en-US" sz="1400" u="none" cap="none" strike="noStrike">
                <a:solidFill>
                  <a:schemeClr val="dk1"/>
                </a:solidFill>
                <a:highlight>
                  <a:srgbClr val="00FF00"/>
                </a:highlight>
                <a:latin typeface="Tahoma"/>
                <a:ea typeface="Tahoma"/>
                <a:cs typeface="Tahoma"/>
                <a:sym typeface="Tahoma"/>
              </a:rPr>
              <a:t>nome = nome.replace(‘A', ‘B’) </a:t>
            </a:r>
            <a:r>
              <a:rPr b="0" i="1" lang="en-US" sz="1400" u="none" cap="none" strike="noStrike">
                <a:solidFill>
                  <a:schemeClr val="accent6"/>
                </a:solidFill>
                <a:latin typeface="Tahoma"/>
                <a:ea typeface="Tahoma"/>
                <a:cs typeface="Tahoma"/>
                <a:sym typeface="Tahoma"/>
              </a:rPr>
              <a:t>#A string não será alterada. Uma nova string é retornada</a:t>
            </a:r>
            <a:endParaRPr b="0" i="1" sz="1400" u="none" cap="none" strike="noStrike">
              <a:solidFill>
                <a:schemeClr val="accent6"/>
              </a:solidFill>
              <a:latin typeface="Tahoma"/>
              <a:ea typeface="Tahoma"/>
              <a:cs typeface="Tahoma"/>
              <a:sym typeface="Tahoma"/>
            </a:endParaRPr>
          </a:p>
          <a:p>
            <a:pPr indent="-203200" lvl="0" marL="342900" marR="0" rtl="0" algn="l">
              <a:lnSpc>
                <a:spcPct val="100000"/>
              </a:lnSpc>
              <a:spcBef>
                <a:spcPts val="400"/>
              </a:spcBef>
              <a:spcAft>
                <a:spcPts val="0"/>
              </a:spcAft>
              <a:buClr>
                <a:schemeClr val="hlink"/>
              </a:buClr>
              <a:buSzPts val="2200"/>
              <a:buFont typeface="Noto Sans"/>
              <a:buNone/>
            </a:pPr>
            <a:r>
              <a:t/>
            </a:r>
            <a:endParaRPr b="0" i="0" sz="2000" u="none" cap="none" strike="noStrike">
              <a:solidFill>
                <a:schemeClr val="dk1"/>
              </a:solidFill>
              <a:latin typeface="Tahoma"/>
              <a:ea typeface="Tahoma"/>
              <a:cs typeface="Tahoma"/>
              <a:sym typeface="Tahoma"/>
            </a:endParaRPr>
          </a:p>
          <a:p>
            <a:pPr indent="-203200" lvl="0" marL="342900" marR="0" rtl="0" algn="l">
              <a:lnSpc>
                <a:spcPct val="100000"/>
              </a:lnSpc>
              <a:spcBef>
                <a:spcPts val="400"/>
              </a:spcBef>
              <a:spcAft>
                <a:spcPts val="0"/>
              </a:spcAft>
              <a:buClr>
                <a:schemeClr val="hlink"/>
              </a:buClr>
              <a:buSzPts val="2200"/>
              <a:buFont typeface="Noto Sans"/>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String</a:t>
            </a:r>
            <a:endParaRPr/>
          </a:p>
        </p:txBody>
      </p:sp>
      <p:sp>
        <p:nvSpPr>
          <p:cNvPr descr="Rectangle: Click to edit Master text styles&#10;Second level&#10;Third level&#10;Fourth level&#10;Fifth level" id="229" name="Google Shape;229;p3"/>
          <p:cNvSpPr txBox="1"/>
          <p:nvPr>
            <p:ph idx="1"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1" i="0" lang="en-US" sz="1800" u="none">
                <a:solidFill>
                  <a:schemeClr val="dk1"/>
                </a:solidFill>
                <a:latin typeface="Tahoma"/>
                <a:ea typeface="Tahoma"/>
                <a:cs typeface="Tahoma"/>
                <a:sym typeface="Tahoma"/>
              </a:rPr>
              <a:t>Como escrevê-las </a:t>
            </a:r>
            <a:r>
              <a:rPr b="0" i="0" lang="en-US" sz="1800" u="none">
                <a:solidFill>
                  <a:schemeClr val="dk1"/>
                </a:solidFill>
                <a:latin typeface="Tahoma"/>
                <a:ea typeface="Tahoma"/>
                <a:cs typeface="Tahoma"/>
                <a:sym typeface="Tahoma"/>
              </a:rPr>
              <a:t>(mantenha o padrão escolhido em todo código):</a:t>
            </a:r>
            <a:endParaRPr/>
          </a:p>
          <a:p>
            <a:pPr indent="-285750" lvl="1" marL="742950" rtl="0" algn="l">
              <a:lnSpc>
                <a:spcPct val="100000"/>
              </a:lnSpc>
              <a:spcBef>
                <a:spcPts val="320"/>
              </a:spcBef>
              <a:spcAft>
                <a:spcPts val="0"/>
              </a:spcAft>
              <a:buClr>
                <a:schemeClr val="dk1"/>
              </a:buClr>
              <a:buSzPts val="960"/>
              <a:buFont typeface="Noto Sans"/>
              <a:buChar char="⮚"/>
            </a:pPr>
            <a:r>
              <a:rPr b="0" i="1" lang="en-US" sz="1600" u="none">
                <a:solidFill>
                  <a:schemeClr val="dk1"/>
                </a:solidFill>
                <a:latin typeface="Tahoma"/>
                <a:ea typeface="Tahoma"/>
                <a:cs typeface="Tahoma"/>
                <a:sym typeface="Tahoma"/>
              </a:rPr>
              <a:t>Single quotes: 'allows embedded "double" quotes'</a:t>
            </a:r>
            <a:endParaRPr/>
          </a:p>
          <a:p>
            <a:pPr indent="-285750" lvl="1" marL="742950" rtl="0" algn="l">
              <a:lnSpc>
                <a:spcPct val="100000"/>
              </a:lnSpc>
              <a:spcBef>
                <a:spcPts val="320"/>
              </a:spcBef>
              <a:spcAft>
                <a:spcPts val="0"/>
              </a:spcAft>
              <a:buClr>
                <a:schemeClr val="dk1"/>
              </a:buClr>
              <a:buSzPts val="960"/>
              <a:buFont typeface="Noto Sans"/>
              <a:buChar char="⮚"/>
            </a:pPr>
            <a:r>
              <a:rPr b="0" i="1" lang="en-US" sz="1600" u="none">
                <a:solidFill>
                  <a:schemeClr val="dk1"/>
                </a:solidFill>
                <a:latin typeface="Tahoma"/>
                <a:ea typeface="Tahoma"/>
                <a:cs typeface="Tahoma"/>
                <a:sym typeface="Tahoma"/>
              </a:rPr>
              <a:t>Double quotes: "allows embedded 'single' quotes".</a:t>
            </a:r>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Char char="•"/>
            </a:pPr>
            <a:r>
              <a:rPr b="1" i="0" lang="en-US" sz="1800" u="none">
                <a:solidFill>
                  <a:schemeClr val="dk1"/>
                </a:solidFill>
                <a:latin typeface="Tahoma"/>
                <a:ea typeface="Tahoma"/>
                <a:cs typeface="Tahoma"/>
                <a:sym typeface="Tahoma"/>
              </a:rPr>
              <a:t>Strings são arrays: </a:t>
            </a:r>
            <a:r>
              <a:rPr b="0" i="1" lang="en-US" sz="1800" u="none">
                <a:solidFill>
                  <a:schemeClr val="dk1"/>
                </a:solidFill>
                <a:latin typeface="Tahoma"/>
                <a:ea typeface="Tahoma"/>
                <a:cs typeface="Tahoma"/>
                <a:sym typeface="Tahoma"/>
              </a:rPr>
              <a:t>como em outras linguagens de programação populares, as strings no Python são matrizes de bytes que representam caracteres unicode. No entanto, Python não possui um tipo de dados de caractere, um único caractere é simplesmente uma sequência com comprimento 1. </a:t>
            </a:r>
            <a:r>
              <a:rPr b="0" i="0" lang="en-US" sz="1800" u="none">
                <a:solidFill>
                  <a:schemeClr val="dk1"/>
                </a:solidFill>
                <a:latin typeface="Tahoma"/>
                <a:ea typeface="Tahoma"/>
                <a:cs typeface="Tahoma"/>
                <a:sym typeface="Tahoma"/>
              </a:rPr>
              <a:t>[1]</a:t>
            </a:r>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285750" lvl="1" marL="742950" rtl="0" algn="l">
              <a:lnSpc>
                <a:spcPct val="100000"/>
              </a:lnSpc>
              <a:spcBef>
                <a:spcPts val="220"/>
              </a:spcBef>
              <a:spcAft>
                <a:spcPts val="0"/>
              </a:spcAft>
              <a:buSzPts val="660"/>
              <a:buNone/>
            </a:pPr>
            <a:r>
              <a:rPr b="0" i="0" lang="en-US" sz="1100" u="none">
                <a:solidFill>
                  <a:srgbClr val="7F7F7F"/>
                </a:solidFill>
                <a:latin typeface="Tahoma"/>
                <a:ea typeface="Tahoma"/>
                <a:cs typeface="Tahoma"/>
                <a:sym typeface="Tahoma"/>
              </a:rPr>
              <a:t>[1] https://www.w3schools.com/python/python_strings.asp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35" name="Google Shape;235;p4"/>
          <p:cNvSpPr txBox="1"/>
          <p:nvPr>
            <p:ph idx="1"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Exemplos:</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#Exemplos de métodos de manipulação de strings</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 é formado por somente dígitos? ', nome.</a:t>
            </a:r>
            <a:r>
              <a:rPr b="0" i="0" lang="en-US" sz="1800" u="none">
                <a:solidFill>
                  <a:srgbClr val="FF0000"/>
                </a:solidFill>
                <a:latin typeface="Tahoma"/>
                <a:ea typeface="Tahoma"/>
                <a:cs typeface="Tahoma"/>
                <a:sym typeface="Tahoma"/>
              </a:rPr>
              <a:t>isdigit</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 é formado por somente letras? ', nome.</a:t>
            </a:r>
            <a:r>
              <a:rPr b="0" i="0" lang="en-US" sz="1800" u="none">
                <a:solidFill>
                  <a:srgbClr val="FF0000"/>
                </a:solidFill>
                <a:latin typeface="Tahoma"/>
                <a:ea typeface="Tahoma"/>
                <a:cs typeface="Tahoma"/>
                <a:sym typeface="Tahoma"/>
              </a:rPr>
              <a:t>isalpha</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print('Tamanho do nome:', </a:t>
            </a:r>
            <a:r>
              <a:rPr b="0" i="0" lang="en-US" sz="1800" u="none">
                <a:solidFill>
                  <a:srgbClr val="FF0000"/>
                </a:solidFill>
                <a:latin typeface="Tahoma"/>
                <a:ea typeface="Tahoma"/>
                <a:cs typeface="Tahoma"/>
                <a:sym typeface="Tahoma"/>
              </a:rPr>
              <a:t>len</a:t>
            </a:r>
            <a:r>
              <a:rPr b="0" i="0" lang="en-US" sz="1800" u="none">
                <a:solidFill>
                  <a:schemeClr val="dk1"/>
                </a:solidFill>
                <a:latin typeface="Tahoma"/>
                <a:ea typeface="Tahoma"/>
                <a:cs typeface="Tahoma"/>
                <a:sym typeface="Tahoma"/>
              </a:rPr>
              <a:t>(nome)) </a:t>
            </a:r>
            <a:r>
              <a:rPr b="0" i="1" lang="en-US" sz="1800" u="none">
                <a:solidFill>
                  <a:schemeClr val="dk1"/>
                </a:solidFill>
                <a:latin typeface="Tahoma"/>
                <a:ea typeface="Tahoma"/>
                <a:cs typeface="Tahoma"/>
                <a:sym typeface="Tahoma"/>
              </a:rPr>
              <a:t>#utilizada para coleções</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 em minúsculo:', nome.</a:t>
            </a:r>
            <a:r>
              <a:rPr b="0" i="0" lang="en-US" sz="1800" u="none">
                <a:solidFill>
                  <a:srgbClr val="FF0000"/>
                </a:solidFill>
                <a:latin typeface="Tahoma"/>
                <a:ea typeface="Tahoma"/>
                <a:cs typeface="Tahoma"/>
                <a:sym typeface="Tahoma"/>
              </a:rPr>
              <a:t>lower</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 em maiúsculo:', nome.</a:t>
            </a:r>
            <a:r>
              <a:rPr b="0" i="0" lang="en-US" sz="1800" u="none">
                <a:solidFill>
                  <a:srgbClr val="FF0000"/>
                </a:solidFill>
                <a:latin typeface="Tahoma"/>
                <a:ea typeface="Tahoma"/>
                <a:cs typeface="Tahoma"/>
                <a:sym typeface="Tahoma"/>
              </a:rPr>
              <a:t>upper</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print('Pesquisando uma substring em uma string:')</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'y' </a:t>
            </a:r>
            <a:r>
              <a:rPr b="0" i="0" lang="en-US" sz="1800" u="none">
                <a:solidFill>
                  <a:srgbClr val="FF0000"/>
                </a:solidFill>
                <a:latin typeface="Tahoma"/>
                <a:ea typeface="Tahoma"/>
                <a:cs typeface="Tahoma"/>
                <a:sym typeface="Tahoma"/>
              </a:rPr>
              <a:t>in</a:t>
            </a:r>
            <a:r>
              <a:rPr b="0" i="0" lang="en-US" sz="1800" u="none">
                <a:solidFill>
                  <a:schemeClr val="dk1"/>
                </a:solidFill>
                <a:latin typeface="Tahoma"/>
                <a:ea typeface="Tahoma"/>
                <a:cs typeface="Tahoma"/>
                <a:sym typeface="Tahoma"/>
              </a:rPr>
              <a:t> nome #true</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print('Acessando o conteúdo de uma string, caractere por caractere')</a:t>
            </a:r>
            <a:endParaRPr/>
          </a:p>
          <a:p>
            <a:pPr indent="-342900" lvl="0" marL="342900" rtl="0" algn="l">
              <a:lnSpc>
                <a:spcPct val="100000"/>
              </a:lnSpc>
              <a:spcBef>
                <a:spcPts val="360"/>
              </a:spcBef>
              <a:spcAft>
                <a:spcPts val="0"/>
              </a:spcAft>
              <a:buSzPts val="1980"/>
              <a:buNone/>
            </a:pPr>
            <a:r>
              <a:rPr b="0" i="0" lang="en-US" sz="1800" u="none">
                <a:solidFill>
                  <a:srgbClr val="FF0000"/>
                </a:solidFill>
                <a:latin typeface="Tahoma"/>
                <a:ea typeface="Tahoma"/>
                <a:cs typeface="Tahoma"/>
                <a:sym typeface="Tahoma"/>
              </a:rPr>
              <a:t>for </a:t>
            </a:r>
            <a:r>
              <a:rPr b="0" i="0" lang="en-US" sz="1800" u="none">
                <a:solidFill>
                  <a:schemeClr val="dk1"/>
                </a:solidFill>
                <a:latin typeface="Tahoma"/>
                <a:ea typeface="Tahoma"/>
                <a:cs typeface="Tahoma"/>
                <a:sym typeface="Tahoma"/>
              </a:rPr>
              <a:t>c </a:t>
            </a:r>
            <a:r>
              <a:rPr b="0" i="0" lang="en-US" sz="1800" u="none">
                <a:solidFill>
                  <a:srgbClr val="FF0000"/>
                </a:solidFill>
                <a:latin typeface="Tahoma"/>
                <a:ea typeface="Tahoma"/>
                <a:cs typeface="Tahoma"/>
                <a:sym typeface="Tahoma"/>
              </a:rPr>
              <a:t>in</a:t>
            </a:r>
            <a:r>
              <a:rPr b="0" i="0" lang="en-US" sz="1800" u="none">
                <a:solidFill>
                  <a:schemeClr val="dk1"/>
                </a:solidFill>
                <a:latin typeface="Tahoma"/>
                <a:ea typeface="Tahoma"/>
                <a:cs typeface="Tahoma"/>
                <a:sym typeface="Tahoma"/>
              </a:rPr>
              <a:t> nome:</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    print(c)</a:t>
            </a:r>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80000"/>
              </a:lnSpc>
              <a:spcBef>
                <a:spcPts val="400"/>
              </a:spcBef>
              <a:spcAft>
                <a:spcPts val="0"/>
              </a:spcAft>
              <a:buSzPts val="2200"/>
              <a:buNone/>
            </a:pPr>
            <a:r>
              <a:t/>
            </a:r>
            <a:endParaRPr b="0" i="0" sz="2000" u="none">
              <a:solidFill>
                <a:srgbClr val="FF0000"/>
              </a:solidFill>
              <a:latin typeface="Tahoma"/>
              <a:ea typeface="Tahoma"/>
              <a:cs typeface="Tahoma"/>
              <a:sym typeface="Tahoma"/>
            </a:endParaRPr>
          </a:p>
          <a:p>
            <a:pPr indent="-203200" lvl="0" marL="342900" rtl="0" algn="l">
              <a:lnSpc>
                <a:spcPct val="100000"/>
              </a:lnSpc>
              <a:spcBef>
                <a:spcPts val="400"/>
              </a:spcBef>
              <a:spcAft>
                <a:spcPts val="0"/>
              </a:spcAft>
              <a:buSzPts val="2200"/>
              <a:buNone/>
            </a:pPr>
            <a:r>
              <a:t/>
            </a:r>
            <a:endParaRPr b="0" i="0" sz="2000" u="none">
              <a:solidFill>
                <a:srgbClr val="FF0000"/>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41" name="Google Shape;241;p5"/>
          <p:cNvSpPr txBox="1"/>
          <p:nvPr>
            <p:ph idx="1"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Exemplos:</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#Exemplos de métodos de manipulação de strings</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print('Convertendo um número para uma string: ' + </a:t>
            </a:r>
            <a:r>
              <a:rPr b="0" i="0" lang="en-US" sz="1800" u="none">
                <a:solidFill>
                  <a:srgbClr val="FF0000"/>
                </a:solidFill>
                <a:latin typeface="Tahoma"/>
                <a:ea typeface="Tahoma"/>
                <a:cs typeface="Tahoma"/>
                <a:sym typeface="Tahoma"/>
              </a:rPr>
              <a:t>str</a:t>
            </a:r>
            <a:r>
              <a:rPr b="0" i="0" lang="en-US" sz="1800" u="none">
                <a:solidFill>
                  <a:schemeClr val="dk1"/>
                </a:solidFill>
                <a:latin typeface="Tahoma"/>
                <a:ea typeface="Tahoma"/>
                <a:cs typeface="Tahoma"/>
                <a:sym typeface="Tahoma"/>
              </a:rPr>
              <a:t>(10))</a:t>
            </a:r>
            <a:endParaRPr b="0" i="0" sz="2000" u="none">
              <a:solidFill>
                <a:srgbClr val="FF0000"/>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 é uma linguagem interessante'</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print('Separação do conteúdo de uma string conforme um delimitador')</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a:t>
            </a:r>
            <a:r>
              <a:rPr b="0" i="0" lang="en-US" sz="1800" u="none">
                <a:solidFill>
                  <a:srgbClr val="FF0000"/>
                </a:solidFill>
                <a:latin typeface="Tahoma"/>
                <a:ea typeface="Tahoma"/>
                <a:cs typeface="Tahoma"/>
                <a:sym typeface="Tahoma"/>
              </a:rPr>
              <a:t>split</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a:t>
            </a:r>
            <a:r>
              <a:rPr b="0" i="0" lang="en-US" sz="1800" u="none">
                <a:solidFill>
                  <a:srgbClr val="FF0000"/>
                </a:solidFill>
                <a:latin typeface="Tahoma"/>
                <a:ea typeface="Tahoma"/>
                <a:cs typeface="Tahoma"/>
                <a:sym typeface="Tahoma"/>
              </a:rPr>
              <a:t>split</a:t>
            </a:r>
            <a:r>
              <a:rPr b="0" i="0" lang="en-US" sz="1800" u="none">
                <a:solidFill>
                  <a:schemeClr val="dk1"/>
                </a:solidFill>
                <a:latin typeface="Tahoma"/>
                <a:ea typeface="Tahoma"/>
                <a:cs typeface="Tahoma"/>
                <a:sym typeface="Tahoma"/>
              </a:rPr>
              <a:t>("a")) #</a:t>
            </a:r>
            <a:r>
              <a:rPr b="0" i="1" lang="en-US" sz="1800" u="none">
                <a:solidFill>
                  <a:schemeClr val="dk1"/>
                </a:solidFill>
                <a:latin typeface="Tahoma"/>
                <a:ea typeface="Tahoma"/>
                <a:cs typeface="Tahoma"/>
                <a:sym typeface="Tahoma"/>
              </a:rPr>
              <a:t>['Python é um', ' lingu', 'gem interess', 'nte’]</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print('Juntando cada item de uma string com um delimitador (inverso de split)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a:t>
            </a:r>
            <a:r>
              <a:rPr b="0" i="0" lang="en-US" sz="1800" u="none">
                <a:solidFill>
                  <a:srgbClr val="FF0000"/>
                </a:solidFill>
                <a:latin typeface="Tahoma"/>
                <a:ea typeface="Tahoma"/>
                <a:cs typeface="Tahoma"/>
                <a:sym typeface="Tahoma"/>
              </a:rPr>
              <a:t>join</a:t>
            </a:r>
            <a:r>
              <a:rPr b="0" i="0" lang="en-US" sz="1800" u="none">
                <a:solidFill>
                  <a:schemeClr val="dk1"/>
                </a:solidFill>
                <a:latin typeface="Tahoma"/>
                <a:ea typeface="Tahoma"/>
                <a:cs typeface="Tahoma"/>
                <a:sym typeface="Tahoma"/>
              </a:rPr>
              <a:t>(nome)) #</a:t>
            </a:r>
            <a:r>
              <a:rPr b="0" i="1" lang="en-US" sz="1800" u="none">
                <a:solidFill>
                  <a:schemeClr val="dk1"/>
                </a:solidFill>
                <a:latin typeface="Tahoma"/>
                <a:ea typeface="Tahoma"/>
                <a:cs typeface="Tahoma"/>
                <a:sym typeface="Tahoma"/>
              </a:rPr>
              <a:t>P,y,t,h,o,n</a:t>
            </a:r>
            <a:endParaRPr/>
          </a:p>
          <a:p>
            <a:pPr indent="-34290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a:p>
            <a:pPr indent="-21717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47" name="Google Shape;247;p6"/>
          <p:cNvSpPr txBox="1"/>
          <p:nvPr>
            <p:ph idx="1"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Exemplos:</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#Exemplos de métodos de manipulação de strings</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print('Removendo caracteres à direita ' + nome.</a:t>
            </a:r>
            <a:r>
              <a:rPr b="0" i="0" lang="en-US" sz="1800" u="none">
                <a:solidFill>
                  <a:srgbClr val="FF0000"/>
                </a:solidFill>
                <a:latin typeface="Tahoma"/>
                <a:ea typeface="Tahoma"/>
                <a:cs typeface="Tahoma"/>
                <a:sym typeface="Tahoma"/>
              </a:rPr>
              <a:t>rstrip</a:t>
            </a:r>
            <a:r>
              <a:rPr b="0" i="0" lang="en-US" sz="1800" u="none">
                <a:solidFill>
                  <a:schemeClr val="dk1"/>
                </a:solidFill>
                <a:latin typeface="Tahoma"/>
                <a:ea typeface="Tahoma"/>
                <a:cs typeface="Tahoma"/>
                <a:sym typeface="Tahoma"/>
              </a:rPr>
              <a:t>('n'))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print('Removendo caracteres à esquerda ' + nome.</a:t>
            </a:r>
            <a:r>
              <a:rPr b="0" i="0" lang="en-US" sz="1800" u="none">
                <a:solidFill>
                  <a:srgbClr val="FF0000"/>
                </a:solidFill>
                <a:latin typeface="Tahoma"/>
                <a:ea typeface="Tahoma"/>
                <a:cs typeface="Tahoma"/>
                <a:sym typeface="Tahoma"/>
              </a:rPr>
              <a:t>lstrip</a:t>
            </a:r>
            <a:r>
              <a:rPr b="0" i="0" lang="en-US" sz="1800" u="none">
                <a:solidFill>
                  <a:schemeClr val="dk1"/>
                </a:solidFill>
                <a:latin typeface="Tahoma"/>
                <a:ea typeface="Tahoma"/>
                <a:cs typeface="Tahoma"/>
                <a:sym typeface="Tahoma"/>
              </a:rPr>
              <a:t>('pyt'))</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     texto com espaços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print('Removendo espaços à direita e esquerda: ' + nome.</a:t>
            </a:r>
            <a:r>
              <a:rPr b="0" i="0" lang="en-US" sz="1800" u="none">
                <a:solidFill>
                  <a:srgbClr val="FF0000"/>
                </a:solidFill>
                <a:latin typeface="Tahoma"/>
                <a:ea typeface="Tahoma"/>
                <a:cs typeface="Tahoma"/>
                <a:sym typeface="Tahoma"/>
              </a:rPr>
              <a:t>strip</a:t>
            </a:r>
            <a:r>
              <a:rPr b="0" i="0" lang="en-US" sz="1800" u="none">
                <a:solidFill>
                  <a:schemeClr val="dk1"/>
                </a:solidFill>
                <a:latin typeface="Tahoma"/>
                <a:ea typeface="Tahoma"/>
                <a:cs typeface="Tahoma"/>
                <a:sym typeface="Tahoma"/>
              </a:rPr>
              <a:t>())</a:t>
            </a:r>
            <a:endParaRPr b="0" i="1"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21717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6a5ba0f876_0_0"/>
          <p:cNvSpPr txBox="1"/>
          <p:nvPr>
            <p:ph type="title"/>
          </p:nvPr>
        </p:nvSpPr>
        <p:spPr>
          <a:xfrm>
            <a:off x="609600" y="304800"/>
            <a:ext cx="82107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53" name="Google Shape;253;g16a5ba0f876_0_0"/>
          <p:cNvSpPr txBox="1"/>
          <p:nvPr>
            <p:ph idx="1"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Exemplos:</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Tahoma"/>
              <a:ea typeface="Tahoma"/>
              <a:cs typeface="Tahoma"/>
              <a:sym typeface="Tahoma"/>
            </a:endParaRPr>
          </a:p>
          <a:p>
            <a:pPr indent="0" lvl="0" marL="0" rtl="0" algn="l">
              <a:lnSpc>
                <a:spcPct val="135714"/>
              </a:lnSpc>
              <a:spcBef>
                <a:spcPts val="0"/>
              </a:spcBef>
              <a:spcAft>
                <a:spcPts val="0"/>
              </a:spcAft>
              <a:buSzPts val="1980"/>
              <a:buNone/>
            </a:pPr>
            <a:r>
              <a:rPr lang="en-US" sz="1750">
                <a:solidFill>
                  <a:srgbClr val="000000"/>
                </a:solidFill>
                <a:highlight>
                  <a:srgbClr val="FFFFFE"/>
                </a:highlight>
              </a:rPr>
              <a:t>frase = </a:t>
            </a:r>
            <a:r>
              <a:rPr lang="en-US" sz="1750">
                <a:solidFill>
                  <a:srgbClr val="A31515"/>
                </a:solidFill>
                <a:highlight>
                  <a:srgbClr val="FFFFFE"/>
                </a:highlight>
              </a:rPr>
              <a:t>'Isso é uma frase. Isso é mais uma frase'</a:t>
            </a:r>
            <a:endParaRPr sz="1750">
              <a:solidFill>
                <a:srgbClr val="A31515"/>
              </a:solidFill>
              <a:highlight>
                <a:srgbClr val="FFFFFE"/>
              </a:highlight>
            </a:endParaRPr>
          </a:p>
          <a:p>
            <a:pPr indent="0" lvl="0" marL="0" rtl="0" algn="l">
              <a:lnSpc>
                <a:spcPct val="135714"/>
              </a:lnSpc>
              <a:spcBef>
                <a:spcPts val="0"/>
              </a:spcBef>
              <a:spcAft>
                <a:spcPts val="0"/>
              </a:spcAft>
              <a:buSzPts val="1980"/>
              <a:buNone/>
            </a:pPr>
            <a:r>
              <a:rPr lang="en-US" sz="1750">
                <a:solidFill>
                  <a:srgbClr val="000000"/>
                </a:solidFill>
                <a:highlight>
                  <a:srgbClr val="FFFFFE"/>
                </a:highlight>
              </a:rPr>
              <a:t>nome = </a:t>
            </a:r>
            <a:r>
              <a:rPr lang="en-US" sz="1750">
                <a:solidFill>
                  <a:srgbClr val="A31515"/>
                </a:solidFill>
                <a:highlight>
                  <a:srgbClr val="FFFFFE"/>
                </a:highlight>
              </a:rPr>
              <a:t>'uma'</a:t>
            </a:r>
            <a:endParaRPr sz="1750">
              <a:solidFill>
                <a:srgbClr val="A31515"/>
              </a:solidFill>
              <a:highlight>
                <a:srgbClr val="FFFFFE"/>
              </a:highlight>
            </a:endParaRPr>
          </a:p>
          <a:p>
            <a:pPr indent="0" lvl="0" marL="0" rtl="0" algn="l">
              <a:lnSpc>
                <a:spcPct val="135714"/>
              </a:lnSpc>
              <a:spcBef>
                <a:spcPts val="0"/>
              </a:spcBef>
              <a:spcAft>
                <a:spcPts val="0"/>
              </a:spcAft>
              <a:buSzPts val="1980"/>
              <a:buNone/>
            </a:pPr>
            <a:r>
              <a:rPr lang="en-US" sz="1750">
                <a:solidFill>
                  <a:srgbClr val="795E26"/>
                </a:solidFill>
                <a:highlight>
                  <a:srgbClr val="FFFFFE"/>
                </a:highlight>
              </a:rPr>
              <a:t>print</a:t>
            </a:r>
            <a:r>
              <a:rPr lang="en-US" sz="1750">
                <a:solidFill>
                  <a:srgbClr val="000000"/>
                </a:solidFill>
                <a:highlight>
                  <a:srgbClr val="FFFFFE"/>
                </a:highlight>
              </a:rPr>
              <a:t>(</a:t>
            </a:r>
            <a:r>
              <a:rPr lang="en-US" sz="1750">
                <a:solidFill>
                  <a:srgbClr val="A31515"/>
                </a:solidFill>
                <a:highlight>
                  <a:srgbClr val="FFFFFE"/>
                </a:highlight>
              </a:rPr>
              <a:t>'Verificando se a palavra "uma" se encontra na frase '</a:t>
            </a:r>
            <a:r>
              <a:rPr lang="en-US" sz="1750">
                <a:solidFill>
                  <a:srgbClr val="000000"/>
                </a:solidFill>
                <a:highlight>
                  <a:srgbClr val="FFFFFE"/>
                </a:highlight>
              </a:rPr>
              <a:t> + </a:t>
            </a:r>
            <a:r>
              <a:rPr lang="en-US" sz="1750">
                <a:solidFill>
                  <a:srgbClr val="267F99"/>
                </a:solidFill>
                <a:highlight>
                  <a:srgbClr val="FFFFFE"/>
                </a:highlight>
              </a:rPr>
              <a:t>str</a:t>
            </a:r>
            <a:r>
              <a:rPr lang="en-US" sz="1750">
                <a:solidFill>
                  <a:srgbClr val="000000"/>
                </a:solidFill>
                <a:highlight>
                  <a:srgbClr val="FFFFFE"/>
                </a:highlight>
              </a:rPr>
              <a:t>(nome </a:t>
            </a:r>
            <a:r>
              <a:rPr lang="en-US" sz="1750">
                <a:solidFill>
                  <a:srgbClr val="0000FF"/>
                </a:solidFill>
                <a:highlight>
                  <a:srgbClr val="FFFFFE"/>
                </a:highlight>
              </a:rPr>
              <a:t>in</a:t>
            </a:r>
            <a:r>
              <a:rPr lang="en-US" sz="1750">
                <a:solidFill>
                  <a:srgbClr val="000000"/>
                </a:solidFill>
                <a:highlight>
                  <a:srgbClr val="FFFFFE"/>
                </a:highlight>
              </a:rPr>
              <a:t> frase))</a:t>
            </a:r>
            <a:endParaRPr sz="1750">
              <a:solidFill>
                <a:srgbClr val="000000"/>
              </a:solidFill>
              <a:highlight>
                <a:srgbClr val="FFFFFE"/>
              </a:highlight>
            </a:endParaRPr>
          </a:p>
          <a:p>
            <a:pPr indent="0" lvl="0" marL="0" rtl="0" algn="l">
              <a:lnSpc>
                <a:spcPct val="135714"/>
              </a:lnSpc>
              <a:spcBef>
                <a:spcPts val="0"/>
              </a:spcBef>
              <a:spcAft>
                <a:spcPts val="0"/>
              </a:spcAft>
              <a:buSzPts val="1980"/>
              <a:buNone/>
            </a:pPr>
            <a:r>
              <a:rPr lang="en-US" sz="1750">
                <a:solidFill>
                  <a:srgbClr val="795E26"/>
                </a:solidFill>
                <a:highlight>
                  <a:srgbClr val="FFFFFE"/>
                </a:highlight>
              </a:rPr>
              <a:t>print</a:t>
            </a:r>
            <a:r>
              <a:rPr lang="en-US" sz="1750">
                <a:solidFill>
                  <a:srgbClr val="000000"/>
                </a:solidFill>
                <a:highlight>
                  <a:srgbClr val="FFFFFE"/>
                </a:highlight>
              </a:rPr>
              <a:t>(</a:t>
            </a:r>
            <a:r>
              <a:rPr lang="en-US" sz="1750">
                <a:solidFill>
                  <a:srgbClr val="A31515"/>
                </a:solidFill>
                <a:highlight>
                  <a:srgbClr val="FFFFFE"/>
                </a:highlight>
              </a:rPr>
              <a:t>'Localizando a palavra "uma" na frase: '</a:t>
            </a:r>
            <a:r>
              <a:rPr lang="en-US" sz="1750">
                <a:solidFill>
                  <a:srgbClr val="000000"/>
                </a:solidFill>
                <a:highlight>
                  <a:srgbClr val="FFFFFE"/>
                </a:highlight>
              </a:rPr>
              <a:t> + </a:t>
            </a:r>
            <a:r>
              <a:rPr lang="en-US" sz="1750">
                <a:solidFill>
                  <a:srgbClr val="267F99"/>
                </a:solidFill>
                <a:highlight>
                  <a:srgbClr val="FFFFFE"/>
                </a:highlight>
              </a:rPr>
              <a:t>str</a:t>
            </a:r>
            <a:r>
              <a:rPr lang="en-US" sz="1750">
                <a:solidFill>
                  <a:srgbClr val="000000"/>
                </a:solidFill>
                <a:highlight>
                  <a:srgbClr val="FFFFFE"/>
                </a:highlight>
              </a:rPr>
              <a:t>(frase.find(nome)))</a:t>
            </a:r>
            <a:endParaRPr sz="1750">
              <a:solidFill>
                <a:srgbClr val="000000"/>
              </a:solidFill>
              <a:highlight>
                <a:srgbClr val="FFFFFE"/>
              </a:highlight>
            </a:endParaRPr>
          </a:p>
          <a:p>
            <a:pPr indent="0" lvl="0" marL="0" rtl="0" algn="l">
              <a:lnSpc>
                <a:spcPct val="135714"/>
              </a:lnSpc>
              <a:spcBef>
                <a:spcPts val="0"/>
              </a:spcBef>
              <a:spcAft>
                <a:spcPts val="0"/>
              </a:spcAft>
              <a:buSzPts val="1980"/>
              <a:buNone/>
            </a:pPr>
            <a:r>
              <a:rPr lang="en-US" sz="1750">
                <a:solidFill>
                  <a:srgbClr val="795E26"/>
                </a:solidFill>
                <a:highlight>
                  <a:srgbClr val="FFFFFE"/>
                </a:highlight>
              </a:rPr>
              <a:t>print</a:t>
            </a:r>
            <a:r>
              <a:rPr lang="en-US" sz="1750">
                <a:solidFill>
                  <a:srgbClr val="000000"/>
                </a:solidFill>
                <a:highlight>
                  <a:srgbClr val="FFFFFE"/>
                </a:highlight>
              </a:rPr>
              <a:t>(</a:t>
            </a:r>
            <a:r>
              <a:rPr lang="en-US" sz="1750">
                <a:solidFill>
                  <a:srgbClr val="A31515"/>
                </a:solidFill>
                <a:highlight>
                  <a:srgbClr val="FFFFFE"/>
                </a:highlight>
              </a:rPr>
              <a:t>'Localizando a palavra "uma" na frase a partir de uma determinada posição: '</a:t>
            </a:r>
            <a:r>
              <a:rPr lang="en-US" sz="1750">
                <a:solidFill>
                  <a:srgbClr val="000000"/>
                </a:solidFill>
                <a:highlight>
                  <a:srgbClr val="FFFFFE"/>
                </a:highlight>
              </a:rPr>
              <a:t> + </a:t>
            </a:r>
            <a:r>
              <a:rPr lang="en-US" sz="1750">
                <a:solidFill>
                  <a:srgbClr val="267F99"/>
                </a:solidFill>
                <a:highlight>
                  <a:srgbClr val="FFFFFE"/>
                </a:highlight>
              </a:rPr>
              <a:t>str</a:t>
            </a:r>
            <a:r>
              <a:rPr lang="en-US" sz="1750">
                <a:solidFill>
                  <a:srgbClr val="000000"/>
                </a:solidFill>
                <a:highlight>
                  <a:srgbClr val="FFFFFE"/>
                </a:highlight>
              </a:rPr>
              <a:t>(frase.find(nome, </a:t>
            </a:r>
            <a:r>
              <a:rPr lang="en-US" sz="1750">
                <a:solidFill>
                  <a:srgbClr val="09885A"/>
                </a:solidFill>
                <a:highlight>
                  <a:srgbClr val="FFFFFE"/>
                </a:highlight>
              </a:rPr>
              <a:t>10</a:t>
            </a:r>
            <a:r>
              <a:rPr lang="en-US" sz="1750">
                <a:solidFill>
                  <a:srgbClr val="000000"/>
                </a:solidFill>
                <a:highlight>
                  <a:srgbClr val="FFFFFE"/>
                </a:highlight>
              </a:rPr>
              <a:t>))) </a:t>
            </a:r>
            <a:r>
              <a:rPr lang="en-US" sz="1750">
                <a:solidFill>
                  <a:srgbClr val="008000"/>
                </a:solidFill>
                <a:highlight>
                  <a:srgbClr val="FFFFFE"/>
                </a:highlight>
              </a:rPr>
              <a:t>#find retorna -1 se não encontrar</a:t>
            </a:r>
            <a:endParaRPr sz="1750">
              <a:solidFill>
                <a:srgbClr val="008000"/>
              </a:solidFill>
              <a:highlight>
                <a:srgbClr val="FFFFFE"/>
              </a:highlight>
            </a:endParaRPr>
          </a:p>
          <a:p>
            <a:pPr indent="0" lvl="0" marL="0" rtl="0" algn="l">
              <a:lnSpc>
                <a:spcPct val="135714"/>
              </a:lnSpc>
              <a:spcBef>
                <a:spcPts val="0"/>
              </a:spcBef>
              <a:spcAft>
                <a:spcPts val="0"/>
              </a:spcAft>
              <a:buSzPts val="1980"/>
              <a:buNone/>
            </a:pPr>
            <a:r>
              <a:rPr lang="en-US" sz="1750">
                <a:solidFill>
                  <a:srgbClr val="795E26"/>
                </a:solidFill>
                <a:highlight>
                  <a:srgbClr val="FFFFFE"/>
                </a:highlight>
              </a:rPr>
              <a:t>print</a:t>
            </a:r>
            <a:r>
              <a:rPr lang="en-US" sz="1750">
                <a:solidFill>
                  <a:srgbClr val="000000"/>
                </a:solidFill>
                <a:highlight>
                  <a:srgbClr val="FFFFFE"/>
                </a:highlight>
              </a:rPr>
              <a:t>(</a:t>
            </a:r>
            <a:r>
              <a:rPr lang="en-US" sz="1750">
                <a:solidFill>
                  <a:srgbClr val="A31515"/>
                </a:solidFill>
                <a:highlight>
                  <a:srgbClr val="FFFFFE"/>
                </a:highlight>
              </a:rPr>
              <a:t>'Quantidade de ocorrências da palavra "uma" na frase: '</a:t>
            </a:r>
            <a:r>
              <a:rPr lang="en-US" sz="1750">
                <a:solidFill>
                  <a:srgbClr val="000000"/>
                </a:solidFill>
                <a:highlight>
                  <a:srgbClr val="FFFFFE"/>
                </a:highlight>
              </a:rPr>
              <a:t> + </a:t>
            </a:r>
            <a:r>
              <a:rPr lang="en-US" sz="1750">
                <a:solidFill>
                  <a:srgbClr val="267F99"/>
                </a:solidFill>
                <a:highlight>
                  <a:srgbClr val="FFFFFE"/>
                </a:highlight>
              </a:rPr>
              <a:t>str</a:t>
            </a:r>
            <a:r>
              <a:rPr lang="en-US" sz="1750">
                <a:solidFill>
                  <a:srgbClr val="000000"/>
                </a:solidFill>
                <a:highlight>
                  <a:srgbClr val="FFFFFE"/>
                </a:highlight>
              </a:rPr>
              <a:t>(frase.count(nome)))</a:t>
            </a:r>
            <a:endParaRPr sz="1750">
              <a:solidFill>
                <a:srgbClr val="000000"/>
              </a:solidFill>
              <a:highlight>
                <a:srgbClr val="FFFFFE"/>
              </a:highlight>
            </a:endParaRPr>
          </a:p>
          <a:p>
            <a:pPr indent="0" lvl="0" marL="0" rtl="0" algn="l">
              <a:lnSpc>
                <a:spcPct val="135714"/>
              </a:lnSpc>
              <a:spcBef>
                <a:spcPts val="0"/>
              </a:spcBef>
              <a:spcAft>
                <a:spcPts val="0"/>
              </a:spcAft>
              <a:buSzPts val="1980"/>
              <a:buNone/>
            </a:pPr>
            <a:r>
              <a:t/>
            </a:r>
            <a:endParaRPr sz="1350">
              <a:solidFill>
                <a:srgbClr val="000000"/>
              </a:solidFill>
              <a:highlight>
                <a:srgbClr val="FFFFFE"/>
              </a:highlight>
              <a:latin typeface="Courier New"/>
              <a:ea typeface="Courier New"/>
              <a:cs typeface="Courier New"/>
              <a:sym typeface="Courier New"/>
            </a:endParaRPr>
          </a:p>
          <a:p>
            <a:pPr indent="-342900" lvl="0" marL="342900" rtl="0" algn="l">
              <a:lnSpc>
                <a:spcPct val="100000"/>
              </a:lnSpc>
              <a:spcBef>
                <a:spcPts val="360"/>
              </a:spcBef>
              <a:spcAft>
                <a:spcPts val="0"/>
              </a:spcAft>
              <a:buSzPts val="1980"/>
              <a:buNone/>
            </a:pPr>
            <a:r>
              <a:t/>
            </a:r>
            <a:endParaRPr sz="2100"/>
          </a:p>
          <a:p>
            <a:pPr indent="-342900" lvl="0" marL="342900" rtl="0" algn="l">
              <a:lnSpc>
                <a:spcPct val="100000"/>
              </a:lnSpc>
              <a:spcBef>
                <a:spcPts val="360"/>
              </a:spcBef>
              <a:spcAft>
                <a:spcPts val="0"/>
              </a:spcAft>
              <a:buSzPts val="1980"/>
              <a:buNone/>
            </a:pPr>
            <a:r>
              <a:t/>
            </a:r>
            <a:endParaRPr i="1" sz="2100"/>
          </a:p>
          <a:p>
            <a:pPr indent="-21717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59" name="Google Shape;259;p7"/>
          <p:cNvSpPr txBox="1"/>
          <p:nvPr>
            <p:ph idx="1" type="body"/>
          </p:nvPr>
        </p:nvSpPr>
        <p:spPr>
          <a:xfrm>
            <a:off x="838200" y="16287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Slicing (fatiamento)</a:t>
            </a:r>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print('Acessando uma posição específica da string: ' + nome[3]) </a:t>
            </a:r>
            <a:r>
              <a:rPr b="0" i="1" lang="en-US" sz="1800" u="none">
                <a:solidFill>
                  <a:schemeClr val="dk1"/>
                </a:solidFill>
                <a:latin typeface="Tahoma"/>
                <a:ea typeface="Tahoma"/>
                <a:cs typeface="Tahoma"/>
                <a:sym typeface="Tahoma"/>
              </a:rPr>
              <a:t>#H</a:t>
            </a:r>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É possível também recuperar uma parte da string de trás para frente, usando um índice negativo:</a:t>
            </a:r>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print('Acessando uma posição específica da string: ' + nome[-1]) </a:t>
            </a:r>
            <a:r>
              <a:rPr b="0" i="1" lang="en-US" sz="1800" u="none">
                <a:solidFill>
                  <a:schemeClr val="dk1"/>
                </a:solidFill>
                <a:latin typeface="Tahoma"/>
                <a:ea typeface="Tahoma"/>
                <a:cs typeface="Tahoma"/>
                <a:sym typeface="Tahoma"/>
              </a:rPr>
              <a:t>#N</a:t>
            </a:r>
            <a:endParaRPr/>
          </a:p>
          <a:p>
            <a:pPr indent="-342900" lvl="0" marL="342900" rtl="0" algn="l">
              <a:lnSpc>
                <a:spcPct val="80000"/>
              </a:lnSpc>
              <a:spcBef>
                <a:spcPts val="400"/>
              </a:spcBef>
              <a:spcAft>
                <a:spcPts val="0"/>
              </a:spcAft>
              <a:buSzPts val="2200"/>
              <a:buNone/>
            </a:pPr>
            <a:r>
              <a:t/>
            </a:r>
            <a:endParaRPr b="0" i="0" sz="2000" u="none">
              <a:solidFill>
                <a:srgbClr val="FF0000"/>
              </a:solidFill>
              <a:latin typeface="Tahoma"/>
              <a:ea typeface="Tahoma"/>
              <a:cs typeface="Tahoma"/>
              <a:sym typeface="Tahoma"/>
            </a:endParaRPr>
          </a:p>
          <a:p>
            <a:pPr indent="-203200" lvl="0" marL="342900" rtl="0" algn="l">
              <a:lnSpc>
                <a:spcPct val="100000"/>
              </a:lnSpc>
              <a:spcBef>
                <a:spcPts val="400"/>
              </a:spcBef>
              <a:spcAft>
                <a:spcPts val="0"/>
              </a:spcAft>
              <a:buSzPts val="2200"/>
              <a:buNone/>
            </a:pPr>
            <a:r>
              <a:t/>
            </a:r>
            <a:endParaRPr b="0" i="0" sz="2000" u="none">
              <a:solidFill>
                <a:srgbClr val="FF0000"/>
              </a:solidFill>
              <a:latin typeface="Tahoma"/>
              <a:ea typeface="Tahoma"/>
              <a:cs typeface="Tahoma"/>
              <a:sym typeface="Tahoma"/>
            </a:endParaRPr>
          </a:p>
        </p:txBody>
      </p:sp>
      <p:graphicFrame>
        <p:nvGraphicFramePr>
          <p:cNvPr id="260" name="Google Shape;260;p7"/>
          <p:cNvGraphicFramePr/>
          <p:nvPr/>
        </p:nvGraphicFramePr>
        <p:xfrm>
          <a:off x="1866900" y="2420937"/>
          <a:ext cx="3000000" cy="3000000"/>
        </p:xfrm>
        <a:graphic>
          <a:graphicData uri="http://schemas.openxmlformats.org/drawingml/2006/table">
            <a:tbl>
              <a:tblPr>
                <a:noFill/>
                <a:tableStyleId>{E91C11B8-3426-4ACC-A63B-929F8FB7C380}</a:tableStyleId>
              </a:tblPr>
              <a:tblGrid>
                <a:gridCol w="871525"/>
                <a:gridCol w="869950"/>
                <a:gridCol w="871525"/>
                <a:gridCol w="871525"/>
                <a:gridCol w="869950"/>
                <a:gridCol w="871525"/>
              </a:tblGrid>
              <a:tr h="365125">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1</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2</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3</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4</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5</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Y</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r>
            </a:tbl>
          </a:graphicData>
        </a:graphic>
      </p:graphicFrame>
      <p:graphicFrame>
        <p:nvGraphicFramePr>
          <p:cNvPr id="261" name="Google Shape;261;p7"/>
          <p:cNvGraphicFramePr/>
          <p:nvPr/>
        </p:nvGraphicFramePr>
        <p:xfrm>
          <a:off x="1866900" y="4995862"/>
          <a:ext cx="3000000" cy="3000000"/>
        </p:xfrm>
        <a:graphic>
          <a:graphicData uri="http://schemas.openxmlformats.org/drawingml/2006/table">
            <a:tbl>
              <a:tblPr>
                <a:noFill/>
                <a:tableStyleId>{E91C11B8-3426-4ACC-A63B-929F8FB7C380}</a:tableStyleId>
              </a:tblPr>
              <a:tblGrid>
                <a:gridCol w="871525"/>
                <a:gridCol w="869950"/>
                <a:gridCol w="871525"/>
                <a:gridCol w="871525"/>
                <a:gridCol w="869950"/>
                <a:gridCol w="871525"/>
              </a:tblGrid>
              <a:tr h="365125">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-6</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-5</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-4</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-3</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-2</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-1</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Y</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8"/>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Manipulação de Strings</a:t>
            </a:r>
            <a:endParaRPr/>
          </a:p>
        </p:txBody>
      </p:sp>
      <p:sp>
        <p:nvSpPr>
          <p:cNvPr descr="Rectangle: Click to edit Master text styles&#10;Second level&#10;Third level&#10;Fourth level&#10;Fifth level" id="267" name="Google Shape;267;p8"/>
          <p:cNvSpPr txBox="1"/>
          <p:nvPr>
            <p:ph idx="1" type="body"/>
          </p:nvPr>
        </p:nvSpPr>
        <p:spPr>
          <a:xfrm>
            <a:off x="838200" y="1484312"/>
            <a:ext cx="82105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Tahoma"/>
                <a:ea typeface="Tahoma"/>
                <a:cs typeface="Tahoma"/>
                <a:sym typeface="Tahoma"/>
              </a:rPr>
              <a:t>Slicing (fatiamento)</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Tahoma"/>
                <a:ea typeface="Tahoma"/>
                <a:cs typeface="Tahoma"/>
                <a:sym typeface="Tahoma"/>
              </a:rPr>
              <a:t>Recuperando uma sequência de strings em uma determinada string</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Tahoma"/>
                <a:ea typeface="Tahoma"/>
                <a:cs typeface="Tahoma"/>
                <a:sym typeface="Tahoma"/>
              </a:rPr>
              <a:t>STRING_ORIGINAL[inicio:fim:passo]</a:t>
            </a:r>
            <a:endParaRPr b="0" i="0" sz="1200" u="none">
              <a:solidFill>
                <a:schemeClr val="dk1"/>
              </a:solidFill>
              <a:latin typeface="Tahoma"/>
              <a:ea typeface="Tahoma"/>
              <a:cs typeface="Tahoma"/>
              <a:sym typeface="Tahoma"/>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nome = 'PYTHON'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print(nome[1:5]) </a:t>
            </a:r>
            <a:r>
              <a:rPr b="0" i="1" lang="en-US" sz="1800" u="none">
                <a:solidFill>
                  <a:schemeClr val="dk1"/>
                </a:solidFill>
                <a:latin typeface="Tahoma"/>
                <a:ea typeface="Tahoma"/>
                <a:cs typeface="Tahoma"/>
                <a:sym typeface="Tahoma"/>
              </a:rPr>
              <a:t>#YTHO – repare que a posição 5 é exclusiva</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print(nome[1:5:2]) </a:t>
            </a:r>
            <a:r>
              <a:rPr b="0" i="1" lang="en-US" sz="1800" u="none">
                <a:solidFill>
                  <a:schemeClr val="dk1"/>
                </a:solidFill>
                <a:latin typeface="Tahoma"/>
                <a:ea typeface="Tahoma"/>
                <a:cs typeface="Tahoma"/>
                <a:sym typeface="Tahoma"/>
              </a:rPr>
              <a:t>#YH</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print(nome[:4]) </a:t>
            </a:r>
            <a:r>
              <a:rPr b="0" i="1" lang="en-US" sz="1800" u="none">
                <a:solidFill>
                  <a:schemeClr val="dk1"/>
                </a:solidFill>
                <a:latin typeface="Tahoma"/>
                <a:ea typeface="Tahoma"/>
                <a:cs typeface="Tahoma"/>
                <a:sym typeface="Tahoma"/>
              </a:rPr>
              <a:t>#PYTH – omitindo a posição inicial, o default é 0</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print(nome[2:]) </a:t>
            </a:r>
            <a:r>
              <a:rPr b="0" i="1" lang="en-US" sz="1800" u="none">
                <a:solidFill>
                  <a:schemeClr val="dk1"/>
                </a:solidFill>
                <a:latin typeface="Tahoma"/>
                <a:ea typeface="Tahoma"/>
                <a:cs typeface="Tahoma"/>
                <a:sym typeface="Tahoma"/>
              </a:rPr>
              <a:t>#THON – omitindo a posição final, o default é o fim da string</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 </a:t>
            </a:r>
            <a:r>
              <a:rPr b="0" i="1" lang="en-US" sz="1800" u="none">
                <a:solidFill>
                  <a:schemeClr val="dk1"/>
                </a:solidFill>
                <a:latin typeface="Tahoma"/>
                <a:ea typeface="Tahoma"/>
                <a:cs typeface="Tahoma"/>
                <a:sym typeface="Tahoma"/>
              </a:rPr>
              <a:t>#PYTHON</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Tahoma"/>
                <a:ea typeface="Tahoma"/>
                <a:cs typeface="Tahoma"/>
                <a:sym typeface="Tahoma"/>
              </a:rPr>
              <a:t>print(nome[::-1]) </a:t>
            </a:r>
            <a:r>
              <a:rPr b="0" i="1" lang="en-US" sz="1800" u="none">
                <a:solidFill>
                  <a:schemeClr val="dk1"/>
                </a:solidFill>
                <a:latin typeface="Tahoma"/>
                <a:ea typeface="Tahoma"/>
                <a:cs typeface="Tahoma"/>
                <a:sym typeface="Tahoma"/>
              </a:rPr>
              <a:t>#NOHTYP</a:t>
            </a:r>
            <a:endParaRPr/>
          </a:p>
          <a:p>
            <a:pPr indent="-34290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SzPts val="1980"/>
              <a:buNone/>
            </a:pPr>
            <a:r>
              <a:t/>
            </a:r>
            <a:endParaRPr b="0" i="1" sz="1800" u="none">
              <a:solidFill>
                <a:schemeClr val="dk1"/>
              </a:solidFill>
              <a:latin typeface="Tahoma"/>
              <a:ea typeface="Tahoma"/>
              <a:cs typeface="Tahoma"/>
              <a:sym typeface="Tahoma"/>
            </a:endParaRPr>
          </a:p>
          <a:p>
            <a:pPr indent="-342900" lvl="0" marL="342900" rtl="0" algn="l">
              <a:lnSpc>
                <a:spcPct val="80000"/>
              </a:lnSpc>
              <a:spcBef>
                <a:spcPts val="400"/>
              </a:spcBef>
              <a:spcAft>
                <a:spcPts val="0"/>
              </a:spcAft>
              <a:buSzPts val="2200"/>
              <a:buNone/>
            </a:pPr>
            <a:r>
              <a:t/>
            </a:r>
            <a:endParaRPr b="0" i="0" sz="2000" u="none">
              <a:solidFill>
                <a:srgbClr val="FF0000"/>
              </a:solidFill>
              <a:latin typeface="Tahoma"/>
              <a:ea typeface="Tahoma"/>
              <a:cs typeface="Tahoma"/>
              <a:sym typeface="Tahoma"/>
            </a:endParaRPr>
          </a:p>
          <a:p>
            <a:pPr indent="-203200" lvl="0" marL="342900" rtl="0" algn="l">
              <a:lnSpc>
                <a:spcPct val="100000"/>
              </a:lnSpc>
              <a:spcBef>
                <a:spcPts val="400"/>
              </a:spcBef>
              <a:spcAft>
                <a:spcPts val="0"/>
              </a:spcAft>
              <a:buSzPts val="2200"/>
              <a:buNone/>
            </a:pPr>
            <a:r>
              <a:t/>
            </a:r>
            <a:endParaRPr b="0" i="0" sz="2000" u="none">
              <a:solidFill>
                <a:srgbClr val="FF0000"/>
              </a:solidFill>
              <a:latin typeface="Tahoma"/>
              <a:ea typeface="Tahoma"/>
              <a:cs typeface="Tahoma"/>
              <a:sym typeface="Tahoma"/>
            </a:endParaRPr>
          </a:p>
        </p:txBody>
      </p:sp>
      <p:graphicFrame>
        <p:nvGraphicFramePr>
          <p:cNvPr id="268" name="Google Shape;268;p8"/>
          <p:cNvGraphicFramePr/>
          <p:nvPr/>
        </p:nvGraphicFramePr>
        <p:xfrm>
          <a:off x="1866900" y="2565400"/>
          <a:ext cx="3000000" cy="3000000"/>
        </p:xfrm>
        <a:graphic>
          <a:graphicData uri="http://schemas.openxmlformats.org/drawingml/2006/table">
            <a:tbl>
              <a:tblPr>
                <a:noFill/>
                <a:tableStyleId>{E91C11B8-3426-4ACC-A63B-929F8FB7C380}</a:tableStyleId>
              </a:tblPr>
              <a:tblGrid>
                <a:gridCol w="871525"/>
                <a:gridCol w="869950"/>
                <a:gridCol w="871525"/>
                <a:gridCol w="871525"/>
                <a:gridCol w="869950"/>
                <a:gridCol w="871525"/>
              </a:tblGrid>
              <a:tr h="365125">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1</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2</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3</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4</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5</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Y</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r>
            </a:tbl>
          </a:graphicData>
        </a:graphic>
      </p:graphicFrame>
      <p:graphicFrame>
        <p:nvGraphicFramePr>
          <p:cNvPr id="269" name="Google Shape;269;p8"/>
          <p:cNvGraphicFramePr/>
          <p:nvPr/>
        </p:nvGraphicFramePr>
        <p:xfrm>
          <a:off x="1866900" y="3429000"/>
          <a:ext cx="3000000" cy="3000000"/>
        </p:xfrm>
        <a:graphic>
          <a:graphicData uri="http://schemas.openxmlformats.org/drawingml/2006/table">
            <a:tbl>
              <a:tblPr>
                <a:noFill/>
                <a:tableStyleId>{E91C11B8-3426-4ACC-A63B-929F8FB7C380}</a:tableStyleId>
              </a:tblPr>
              <a:tblGrid>
                <a:gridCol w="871525"/>
                <a:gridCol w="869950"/>
                <a:gridCol w="871525"/>
                <a:gridCol w="871525"/>
                <a:gridCol w="869950"/>
                <a:gridCol w="871525"/>
              </a:tblGrid>
              <a:tr h="365125">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-6</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-5</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-4</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-3</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-2</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-1</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12700">
                      <a:solidFill>
                        <a:srgbClr val="353A77"/>
                      </a:solidFill>
                      <a:prstDash val="solid"/>
                      <a:round/>
                      <a:headEnd len="sm" w="sm" type="none"/>
                      <a:tailEnd len="sm" w="sm" type="none"/>
                    </a:lnT>
                    <a:lnB cap="flat" cmpd="sng" w="25400">
                      <a:solidFill>
                        <a:srgbClr val="353A77"/>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Y</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a:t>
                      </a:r>
                      <a:endParaRPr sz="1400" u="none" cap="none" strike="noStrike"/>
                    </a:p>
                  </a:txBody>
                  <a:tcPr marT="45725" marB="45725" marR="91450" marL="91450">
                    <a:lnL cap="flat" cmpd="sng" w="12700">
                      <a:solidFill>
                        <a:srgbClr val="353A77"/>
                      </a:solidFill>
                      <a:prstDash val="solid"/>
                      <a:round/>
                      <a:headEnd len="sm" w="sm" type="none"/>
                      <a:tailEnd len="sm" w="sm" type="none"/>
                    </a:lnL>
                    <a:lnR cap="flat" cmpd="sng" w="12700">
                      <a:solidFill>
                        <a:srgbClr val="353A77"/>
                      </a:solidFill>
                      <a:prstDash val="solid"/>
                      <a:round/>
                      <a:headEnd len="sm" w="sm" type="none"/>
                      <a:tailEnd len="sm" w="sm" type="none"/>
                    </a:lnR>
                    <a:lnT cap="flat" cmpd="sng" w="25400">
                      <a:solidFill>
                        <a:srgbClr val="353A77"/>
                      </a:solidFill>
                      <a:prstDash val="solid"/>
                      <a:round/>
                      <a:headEnd len="sm" w="sm" type="none"/>
                      <a:tailEnd len="sm" w="sm" type="none"/>
                    </a:lnT>
                    <a:lnB cap="flat" cmpd="sng" w="12700">
                      <a:solidFill>
                        <a:srgbClr val="353A77"/>
                      </a:solidFill>
                      <a:prstDash val="solid"/>
                      <a:round/>
                      <a:headEnd len="sm" w="sm" type="none"/>
                      <a:tailEnd len="sm" w="sm" type="none"/>
                    </a:lnB>
                    <a:solidFill>
                      <a:srgbClr val="353A77">
                        <a:alpha val="18431"/>
                      </a:srgbClr>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lano grafico">
  <a:themeElements>
    <a:clrScheme name="Plano grafico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lano grafico">
  <a:themeElements>
    <a:clrScheme name="Plano grafico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2001-08-26T03:20:45Z</dcterms:created>
  <dc:creator>Alexandre Siqueira Dias</dc:creator>
</cp:coreProperties>
</file>