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9A5C3-7F25-4958-B62B-832D6321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667-9CDB-49D7-AC1A-2713F6DE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32A83E-10B6-43B7-B1BE-570DAB8F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646A7-7F19-49D7-8E66-91F76BC4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D2D2B-C6F1-4369-99B7-895DF359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97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BCA27-C2FE-4127-BAA9-42F95FB2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94C513-6D20-4505-8703-70905E0B0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EDE16-1DDC-4D9C-B6AF-7269D4B0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AF94C-118F-4548-BBDA-5597EDD2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081F1-3CD1-4F51-B48E-88C87651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36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C2B74B-E0F7-4A99-A406-DD61533CE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BF8FFD-829D-4FF0-97AF-31002EC0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F32AAB-1892-43CD-A6F8-58AB986F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AC9F30-D0AD-46D9-8063-B7523852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394F-009C-4C56-8099-73347D90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1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163DF-809E-4415-94EC-5248A555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DFA78-9FF5-4ED8-984A-F1607189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65C08-F288-48B1-B6B2-BF4754AE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62261-73E3-46DC-8EDA-39556C62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CB8C4-A2F0-4B41-969A-37A60229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79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49F14-F834-4340-AD79-60DCF0A0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39C85-859F-44F4-842B-B5443DDB3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2BADD-D37F-4548-9404-BAA93A40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1149E3-A436-4AF2-9527-4DF13A66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6B68B0-F63B-4649-AA47-4C5F59B6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6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14F82-2D34-40D9-95C8-DED48F71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75C68-080A-4480-A448-29DCD910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E7491C-CD24-4E35-A5AA-A95460178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102350-EDDB-451E-BCA2-AD7A365B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1C7EE3-9AD8-4438-8F09-944CC9A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01F5AF-18B0-40F5-AA26-2C27A92B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5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54B0-7CA0-4C20-A178-4E0B70A64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C91230-847D-42E5-909F-CE77ABE9E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EBC44-3600-424E-AD5F-873C0969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3D925-FBB3-446B-A53E-5724D830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94A817-F2AB-4664-9520-E69EE3C17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0EEB39-F6A2-4D75-9A9E-394EA067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FCA525-F343-40A4-BC91-F1F793AE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37A519-55D7-4E50-B594-33AC8993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8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483F8-3C09-4E38-8F9F-F44D4543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615E84-C1E6-499B-B9B1-E7B3286E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94ACF5-037E-46A4-A3F0-5020DF1C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71DD3D-3DAD-43CA-84BE-128E781B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10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3920B6-6D5F-472F-B0F8-DF23CCC7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A44C60-F325-41B8-808F-4BE3D598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C6C47B-CF65-4B75-B76C-33241DB5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50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8576-767D-4CB4-992B-3FCE7301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1B4C2-92FC-408A-BF51-BF8B5512F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E916F0-21D7-4869-ABC7-EC238A02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C80EAD-5675-4EFD-B0B4-86D4D1D4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45C2A-A871-4A52-8BD6-91E86B16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218C8D-F3E5-4764-B922-E80262CD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39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24BF5-8110-466D-923A-1E38EFF4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DE1955-02A7-409C-9D41-385AC7287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628089-C27E-4762-B54F-5616E1D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9CC4F-88BE-4B21-8B3E-F12DD2A4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BEB30A-5BAE-443A-8A7A-E3DFFE38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8064CE-4F89-455C-A223-3A57E9FB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66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F13825-2322-4961-A665-0D4F2D34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C11D2-54C4-48CC-B1D8-0BAA8905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09B5F-DF00-4307-A37D-7BD7060B8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0EDE-87B8-4448-9C5D-DDE2603C7DF5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CD18A-3908-4BE3-93E4-3CCC22133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2C3EF-5E45-4409-ACE7-C0CD5E4F4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DB94-85BB-4D76-88F0-C92856DCB2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0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C131E56-9990-494E-9CA0-A3B9CD70B45A}"/>
              </a:ext>
            </a:extLst>
          </p:cNvPr>
          <p:cNvSpPr/>
          <p:nvPr/>
        </p:nvSpPr>
        <p:spPr>
          <a:xfrm>
            <a:off x="183518" y="8099"/>
            <a:ext cx="1378634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Inicialización de la placa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3EBEA8BA-B02E-47E6-A60E-41F1A790AD1F}"/>
              </a:ext>
            </a:extLst>
          </p:cNvPr>
          <p:cNvSpPr/>
          <p:nvPr/>
        </p:nvSpPr>
        <p:spPr>
          <a:xfrm>
            <a:off x="1985540" y="915085"/>
            <a:ext cx="1378634" cy="773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Menú Principal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3AAB486C-53CD-4EBE-8306-CC63D94600C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562152" y="394961"/>
            <a:ext cx="423388" cy="906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grama de flujo: decisión 33">
            <a:extLst>
              <a:ext uri="{FF2B5EF4-FFF2-40B4-BE49-F238E27FC236}">
                <a16:creationId xmlns:a16="http://schemas.microsoft.com/office/drawing/2014/main" id="{3E1D1E84-21C7-4409-BBA0-6C44A39FA450}"/>
              </a:ext>
            </a:extLst>
          </p:cNvPr>
          <p:cNvSpPr/>
          <p:nvPr/>
        </p:nvSpPr>
        <p:spPr>
          <a:xfrm>
            <a:off x="5306291" y="394961"/>
            <a:ext cx="3435927" cy="10529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¿Se eligió menú temperatura?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0A2AF11-73BD-458F-A05A-4E40633F2567}"/>
              </a:ext>
            </a:extLst>
          </p:cNvPr>
          <p:cNvSpPr/>
          <p:nvPr/>
        </p:nvSpPr>
        <p:spPr>
          <a:xfrm>
            <a:off x="9386347" y="528223"/>
            <a:ext cx="1551709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Menú Temperatura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80C096E-21C0-4ECE-BF94-6BBB94D7C730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8742218" y="915085"/>
            <a:ext cx="644129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44DEE87-E670-407F-9BE2-89F094AFB0D1}"/>
              </a:ext>
            </a:extLst>
          </p:cNvPr>
          <p:cNvSpPr txBox="1"/>
          <p:nvPr/>
        </p:nvSpPr>
        <p:spPr>
          <a:xfrm>
            <a:off x="8742218" y="9150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44" name="Diagrama de flujo: decisión 43">
            <a:extLst>
              <a:ext uri="{FF2B5EF4-FFF2-40B4-BE49-F238E27FC236}">
                <a16:creationId xmlns:a16="http://schemas.microsoft.com/office/drawing/2014/main" id="{B74D4242-EFC4-44C5-BE53-773576859EF0}"/>
              </a:ext>
            </a:extLst>
          </p:cNvPr>
          <p:cNvSpPr/>
          <p:nvPr/>
        </p:nvSpPr>
        <p:spPr>
          <a:xfrm>
            <a:off x="9064282" y="1671278"/>
            <a:ext cx="2202873" cy="1274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¿Seteo temperatura?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5B9F5CF-F0F6-4241-B9C1-82F79596F67C}"/>
              </a:ext>
            </a:extLst>
          </p:cNvPr>
          <p:cNvCxnSpPr>
            <a:stCxn id="39" idx="2"/>
            <a:endCxn id="44" idx="0"/>
          </p:cNvCxnSpPr>
          <p:nvPr/>
        </p:nvCxnSpPr>
        <p:spPr>
          <a:xfrm>
            <a:off x="10162202" y="1301946"/>
            <a:ext cx="351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CC52391-9AB7-4700-8759-0F542178A1B6}"/>
              </a:ext>
            </a:extLst>
          </p:cNvPr>
          <p:cNvSpPr/>
          <p:nvPr/>
        </p:nvSpPr>
        <p:spPr>
          <a:xfrm>
            <a:off x="9414056" y="3454187"/>
            <a:ext cx="1524000" cy="107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Calentar, medir y mandar por puerto serie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3DB7FBE-588B-4592-91F4-C4B57272AF33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10165719" y="2945896"/>
            <a:ext cx="10337" cy="50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FD9FD2E-93C6-41D6-A0A9-A6312F68E388}"/>
              </a:ext>
            </a:extLst>
          </p:cNvPr>
          <p:cNvSpPr txBox="1"/>
          <p:nvPr/>
        </p:nvSpPr>
        <p:spPr>
          <a:xfrm>
            <a:off x="10170887" y="28307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53" name="Diagrama de flujo: decisión 52">
            <a:extLst>
              <a:ext uri="{FF2B5EF4-FFF2-40B4-BE49-F238E27FC236}">
                <a16:creationId xmlns:a16="http://schemas.microsoft.com/office/drawing/2014/main" id="{93C03806-A40D-448E-A566-ADC464F34AC4}"/>
              </a:ext>
            </a:extLst>
          </p:cNvPr>
          <p:cNvSpPr/>
          <p:nvPr/>
        </p:nvSpPr>
        <p:spPr>
          <a:xfrm>
            <a:off x="2382981" y="1770468"/>
            <a:ext cx="3435927" cy="10529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¿Se eligió menú motores?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37049A90-D825-492B-9AD2-E351F4597B6E}"/>
              </a:ext>
            </a:extLst>
          </p:cNvPr>
          <p:cNvCxnSpPr>
            <a:stCxn id="44" idx="1"/>
            <a:endCxn id="53" idx="3"/>
          </p:cNvCxnSpPr>
          <p:nvPr/>
        </p:nvCxnSpPr>
        <p:spPr>
          <a:xfrm flipH="1" flipV="1">
            <a:off x="5818908" y="2296941"/>
            <a:ext cx="3245374" cy="1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CA0D6A7A-A0F5-4320-9875-E7D2AE54FAF7}"/>
              </a:ext>
            </a:extLst>
          </p:cNvPr>
          <p:cNvCxnSpPr>
            <a:stCxn id="34" idx="2"/>
            <a:endCxn id="53" idx="3"/>
          </p:cNvCxnSpPr>
          <p:nvPr/>
        </p:nvCxnSpPr>
        <p:spPr>
          <a:xfrm rot="5400000">
            <a:off x="5997065" y="1269750"/>
            <a:ext cx="849035" cy="1205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9F7F389E-F188-4634-A750-9FCA89C093D1}"/>
              </a:ext>
            </a:extLst>
          </p:cNvPr>
          <p:cNvCxnSpPr>
            <a:cxnSpLocks/>
            <a:stCxn id="47" idx="1"/>
            <a:endCxn id="53" idx="3"/>
          </p:cNvCxnSpPr>
          <p:nvPr/>
        </p:nvCxnSpPr>
        <p:spPr>
          <a:xfrm rot="10800000">
            <a:off x="5818908" y="2296942"/>
            <a:ext cx="3595148" cy="1695371"/>
          </a:xfrm>
          <a:prstGeom prst="bentConnector3">
            <a:avLst>
              <a:gd name="adj1" fmla="val 9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966E915B-80F5-45EB-B1DF-618AA5DB53F7}"/>
              </a:ext>
            </a:extLst>
          </p:cNvPr>
          <p:cNvSpPr txBox="1"/>
          <p:nvPr/>
        </p:nvSpPr>
        <p:spPr>
          <a:xfrm>
            <a:off x="7024254" y="16712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B5126AD-8F28-4E40-9F7A-4592F87F949B}"/>
              </a:ext>
            </a:extLst>
          </p:cNvPr>
          <p:cNvSpPr txBox="1"/>
          <p:nvPr/>
        </p:nvSpPr>
        <p:spPr>
          <a:xfrm>
            <a:off x="8691724" y="19188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A89BD34-6F59-48E9-9864-A8738E9C43B0}"/>
              </a:ext>
            </a:extLst>
          </p:cNvPr>
          <p:cNvSpPr/>
          <p:nvPr/>
        </p:nvSpPr>
        <p:spPr>
          <a:xfrm>
            <a:off x="872835" y="2621739"/>
            <a:ext cx="1551709" cy="77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Menú conf Motor</a:t>
            </a:r>
          </a:p>
        </p:txBody>
      </p:sp>
      <p:sp>
        <p:nvSpPr>
          <p:cNvPr id="71" name="Diagrama de flujo: decisión 70">
            <a:extLst>
              <a:ext uri="{FF2B5EF4-FFF2-40B4-BE49-F238E27FC236}">
                <a16:creationId xmlns:a16="http://schemas.microsoft.com/office/drawing/2014/main" id="{616F2F2B-E889-4E0B-9993-1AA9CE3230D5}"/>
              </a:ext>
            </a:extLst>
          </p:cNvPr>
          <p:cNvSpPr/>
          <p:nvPr/>
        </p:nvSpPr>
        <p:spPr>
          <a:xfrm>
            <a:off x="547252" y="3805966"/>
            <a:ext cx="2202873" cy="1274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¿Se activo motor?</a:t>
            </a:r>
          </a:p>
        </p:txBody>
      </p:sp>
      <p:sp>
        <p:nvSpPr>
          <p:cNvPr id="74" name="Diagrama de flujo: decisión 73">
            <a:extLst>
              <a:ext uri="{FF2B5EF4-FFF2-40B4-BE49-F238E27FC236}">
                <a16:creationId xmlns:a16="http://schemas.microsoft.com/office/drawing/2014/main" id="{603B0239-92D6-4F2F-9726-30E79696A308}"/>
              </a:ext>
            </a:extLst>
          </p:cNvPr>
          <p:cNvSpPr/>
          <p:nvPr/>
        </p:nvSpPr>
        <p:spPr>
          <a:xfrm>
            <a:off x="5354650" y="3005512"/>
            <a:ext cx="3435927" cy="10529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¿Se eligió menú Wifi?</a:t>
            </a:r>
          </a:p>
        </p:txBody>
      </p:sp>
      <p:sp>
        <p:nvSpPr>
          <p:cNvPr id="75" name="Diagrama de flujo: proceso 74">
            <a:extLst>
              <a:ext uri="{FF2B5EF4-FFF2-40B4-BE49-F238E27FC236}">
                <a16:creationId xmlns:a16="http://schemas.microsoft.com/office/drawing/2014/main" id="{291E9150-109E-442F-A037-654735BAB755}"/>
              </a:ext>
            </a:extLst>
          </p:cNvPr>
          <p:cNvSpPr/>
          <p:nvPr/>
        </p:nvSpPr>
        <p:spPr>
          <a:xfrm>
            <a:off x="8100032" y="4952118"/>
            <a:ext cx="1611706" cy="10785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IP de la página web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969A61B-D2B8-4087-BC9B-09A6B7329DB7}"/>
              </a:ext>
            </a:extLst>
          </p:cNvPr>
          <p:cNvSpPr txBox="1"/>
          <p:nvPr/>
        </p:nvSpPr>
        <p:spPr>
          <a:xfrm>
            <a:off x="6561539" y="40247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4297E288-55FB-44C6-8BF7-F0F1C140C6C0}"/>
              </a:ext>
            </a:extLst>
          </p:cNvPr>
          <p:cNvSpPr txBox="1"/>
          <p:nvPr/>
        </p:nvSpPr>
        <p:spPr>
          <a:xfrm>
            <a:off x="4209886" y="28208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70063F8B-4559-4729-995B-82E2E939195A}"/>
              </a:ext>
            </a:extLst>
          </p:cNvPr>
          <p:cNvSpPr txBox="1"/>
          <p:nvPr/>
        </p:nvSpPr>
        <p:spPr>
          <a:xfrm>
            <a:off x="8463244" y="35492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4B8A09FA-81F8-41C7-A997-1844F05324EA}"/>
              </a:ext>
            </a:extLst>
          </p:cNvPr>
          <p:cNvSpPr txBox="1"/>
          <p:nvPr/>
        </p:nvSpPr>
        <p:spPr>
          <a:xfrm>
            <a:off x="2115299" y="19137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184CFCDB-F1D6-4D8E-A168-C0456D10A5D5}"/>
              </a:ext>
            </a:extLst>
          </p:cNvPr>
          <p:cNvCxnSpPr>
            <a:stCxn id="53" idx="1"/>
            <a:endCxn id="69" idx="0"/>
          </p:cNvCxnSpPr>
          <p:nvPr/>
        </p:nvCxnSpPr>
        <p:spPr>
          <a:xfrm rot="10800000" flipV="1">
            <a:off x="1648691" y="2296941"/>
            <a:ext cx="734291" cy="324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F8AF5B51-1AAE-427D-871F-AD1471B22EEE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 rot="5400000">
            <a:off x="1443438" y="3600714"/>
            <a:ext cx="4105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iagrama de flujo: proceso 96">
            <a:extLst>
              <a:ext uri="{FF2B5EF4-FFF2-40B4-BE49-F238E27FC236}">
                <a16:creationId xmlns:a16="http://schemas.microsoft.com/office/drawing/2014/main" id="{52EDBAA8-D7F7-40D1-B1D6-0307EF98B336}"/>
              </a:ext>
            </a:extLst>
          </p:cNvPr>
          <p:cNvSpPr/>
          <p:nvPr/>
        </p:nvSpPr>
        <p:spPr>
          <a:xfrm>
            <a:off x="1094506" y="5529920"/>
            <a:ext cx="1108363" cy="5930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Prender motor</a:t>
            </a:r>
          </a:p>
        </p:txBody>
      </p:sp>
      <p:sp>
        <p:nvSpPr>
          <p:cNvPr id="98" name="Diagrama de flujo: decisión 97">
            <a:extLst>
              <a:ext uri="{FF2B5EF4-FFF2-40B4-BE49-F238E27FC236}">
                <a16:creationId xmlns:a16="http://schemas.microsoft.com/office/drawing/2014/main" id="{297C9527-9BC7-4D80-AD68-8B346DAE961E}"/>
              </a:ext>
            </a:extLst>
          </p:cNvPr>
          <p:cNvSpPr/>
          <p:nvPr/>
        </p:nvSpPr>
        <p:spPr>
          <a:xfrm>
            <a:off x="2822939" y="5189136"/>
            <a:ext cx="2202873" cy="12746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¿Se desactivo motor?</a:t>
            </a:r>
          </a:p>
        </p:txBody>
      </p:sp>
      <p:sp>
        <p:nvSpPr>
          <p:cNvPr id="100" name="Diagrama de flujo: proceso 99">
            <a:extLst>
              <a:ext uri="{FF2B5EF4-FFF2-40B4-BE49-F238E27FC236}">
                <a16:creationId xmlns:a16="http://schemas.microsoft.com/office/drawing/2014/main" id="{3E14BF23-910D-43A6-B1D2-BC2BB473060B}"/>
              </a:ext>
            </a:extLst>
          </p:cNvPr>
          <p:cNvSpPr/>
          <p:nvPr/>
        </p:nvSpPr>
        <p:spPr>
          <a:xfrm>
            <a:off x="3355352" y="4122051"/>
            <a:ext cx="1108363" cy="5930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Apagar motor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656F8069-CFAE-482E-AE2D-5AB2764A3745}"/>
              </a:ext>
            </a:extLst>
          </p:cNvPr>
          <p:cNvSpPr txBox="1"/>
          <p:nvPr/>
        </p:nvSpPr>
        <p:spPr>
          <a:xfrm>
            <a:off x="4029960" y="49249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562E22CE-9EA5-41E8-9AB0-F4305AF5F25A}"/>
              </a:ext>
            </a:extLst>
          </p:cNvPr>
          <p:cNvSpPr txBox="1"/>
          <p:nvPr/>
        </p:nvSpPr>
        <p:spPr>
          <a:xfrm>
            <a:off x="1750105" y="493377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67026A5B-709F-4A41-BF28-0679C4C331A3}"/>
              </a:ext>
            </a:extLst>
          </p:cNvPr>
          <p:cNvSpPr txBox="1"/>
          <p:nvPr/>
        </p:nvSpPr>
        <p:spPr>
          <a:xfrm>
            <a:off x="2480274" y="40399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9532730-DBE6-4E6F-8707-124CD9941102}"/>
              </a:ext>
            </a:extLst>
          </p:cNvPr>
          <p:cNvSpPr txBox="1"/>
          <p:nvPr/>
        </p:nvSpPr>
        <p:spPr>
          <a:xfrm>
            <a:off x="4772849" y="53452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D51CC182-D647-429A-AA71-CA2DFA31693D}"/>
              </a:ext>
            </a:extLst>
          </p:cNvPr>
          <p:cNvCxnSpPr>
            <a:stCxn id="53" idx="2"/>
            <a:endCxn id="74" idx="1"/>
          </p:cNvCxnSpPr>
          <p:nvPr/>
        </p:nvCxnSpPr>
        <p:spPr>
          <a:xfrm rot="16200000" flipH="1">
            <a:off x="4373511" y="2550846"/>
            <a:ext cx="708572" cy="1253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85E0975D-C819-4CBC-9790-0EBD3A1CB065}"/>
              </a:ext>
            </a:extLst>
          </p:cNvPr>
          <p:cNvCxnSpPr>
            <a:stCxn id="100" idx="0"/>
            <a:endCxn id="74" idx="1"/>
          </p:cNvCxnSpPr>
          <p:nvPr/>
        </p:nvCxnSpPr>
        <p:spPr>
          <a:xfrm rot="5400000" flipH="1" flipV="1">
            <a:off x="4337059" y="3104460"/>
            <a:ext cx="590066" cy="1445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89A73FE3-E704-4C11-BEC7-2785B905542A}"/>
              </a:ext>
            </a:extLst>
          </p:cNvPr>
          <p:cNvCxnSpPr>
            <a:stCxn id="98" idx="0"/>
            <a:endCxn id="100" idx="2"/>
          </p:cNvCxnSpPr>
          <p:nvPr/>
        </p:nvCxnSpPr>
        <p:spPr>
          <a:xfrm rot="16200000" flipV="1">
            <a:off x="3679938" y="4944698"/>
            <a:ext cx="474034" cy="148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5A0C9815-2638-4F8C-911C-F47749C89104}"/>
              </a:ext>
            </a:extLst>
          </p:cNvPr>
          <p:cNvCxnSpPr>
            <a:stCxn id="97" idx="3"/>
            <a:endCxn id="98" idx="1"/>
          </p:cNvCxnSpPr>
          <p:nvPr/>
        </p:nvCxnSpPr>
        <p:spPr>
          <a:xfrm flipV="1">
            <a:off x="2202869" y="5826445"/>
            <a:ext cx="6200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A97E1630-46C9-4E64-A4E6-808D29DC4823}"/>
              </a:ext>
            </a:extLst>
          </p:cNvPr>
          <p:cNvCxnSpPr>
            <a:stCxn id="71" idx="2"/>
            <a:endCxn id="97" idx="0"/>
          </p:cNvCxnSpPr>
          <p:nvPr/>
        </p:nvCxnSpPr>
        <p:spPr>
          <a:xfrm rot="5400000">
            <a:off x="1424021" y="5305252"/>
            <a:ext cx="44933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5E91CC04-C113-40B9-A3CF-08673541C805}"/>
              </a:ext>
            </a:extLst>
          </p:cNvPr>
          <p:cNvCxnSpPr>
            <a:stCxn id="98" idx="3"/>
            <a:endCxn id="74" idx="1"/>
          </p:cNvCxnSpPr>
          <p:nvPr/>
        </p:nvCxnSpPr>
        <p:spPr>
          <a:xfrm flipV="1">
            <a:off x="5025812" y="3531985"/>
            <a:ext cx="328838" cy="229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r 123">
            <a:extLst>
              <a:ext uri="{FF2B5EF4-FFF2-40B4-BE49-F238E27FC236}">
                <a16:creationId xmlns:a16="http://schemas.microsoft.com/office/drawing/2014/main" id="{8C59F433-AFED-4776-9EBB-FCC6BE6D8B12}"/>
              </a:ext>
            </a:extLst>
          </p:cNvPr>
          <p:cNvCxnSpPr>
            <a:stCxn id="74" idx="3"/>
            <a:endCxn id="75" idx="0"/>
          </p:cNvCxnSpPr>
          <p:nvPr/>
        </p:nvCxnSpPr>
        <p:spPr>
          <a:xfrm>
            <a:off x="8790577" y="3531985"/>
            <a:ext cx="115308" cy="1420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r 149">
            <a:extLst>
              <a:ext uri="{FF2B5EF4-FFF2-40B4-BE49-F238E27FC236}">
                <a16:creationId xmlns:a16="http://schemas.microsoft.com/office/drawing/2014/main" id="{D8966EF5-BF30-4D95-BC0E-49CD947A2B67}"/>
              </a:ext>
            </a:extLst>
          </p:cNvPr>
          <p:cNvCxnSpPr>
            <a:stCxn id="6" idx="3"/>
            <a:endCxn id="34" idx="1"/>
          </p:cNvCxnSpPr>
          <p:nvPr/>
        </p:nvCxnSpPr>
        <p:spPr>
          <a:xfrm flipV="1">
            <a:off x="3364174" y="921434"/>
            <a:ext cx="1942117" cy="380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: angular 153">
            <a:extLst>
              <a:ext uri="{FF2B5EF4-FFF2-40B4-BE49-F238E27FC236}">
                <a16:creationId xmlns:a16="http://schemas.microsoft.com/office/drawing/2014/main" id="{35A8C67D-FE5F-490C-9C9A-0C3E5D73F96B}"/>
              </a:ext>
            </a:extLst>
          </p:cNvPr>
          <p:cNvCxnSpPr>
            <a:stCxn id="75" idx="2"/>
            <a:endCxn id="6" idx="1"/>
          </p:cNvCxnSpPr>
          <p:nvPr/>
        </p:nvCxnSpPr>
        <p:spPr>
          <a:xfrm rot="5400000" flipH="1">
            <a:off x="3081332" y="206156"/>
            <a:ext cx="4728761" cy="6920345"/>
          </a:xfrm>
          <a:prstGeom prst="bentConnector4">
            <a:avLst>
              <a:gd name="adj1" fmla="val -14210"/>
              <a:gd name="adj2" fmla="val 123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131B966A-DBCE-41DA-A59D-1FF814525169}"/>
              </a:ext>
            </a:extLst>
          </p:cNvPr>
          <p:cNvCxnSpPr>
            <a:stCxn id="74" idx="2"/>
            <a:endCxn id="6" idx="1"/>
          </p:cNvCxnSpPr>
          <p:nvPr/>
        </p:nvCxnSpPr>
        <p:spPr>
          <a:xfrm rot="5400000" flipH="1">
            <a:off x="3150822" y="136665"/>
            <a:ext cx="2756510" cy="5087074"/>
          </a:xfrm>
          <a:prstGeom prst="bentConnector4">
            <a:avLst>
              <a:gd name="adj1" fmla="val -95747"/>
              <a:gd name="adj2" fmla="val 132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09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76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M. Alejandro</dc:creator>
  <cp:lastModifiedBy>Pablo M. Alejandro</cp:lastModifiedBy>
  <cp:revision>3</cp:revision>
  <dcterms:created xsi:type="dcterms:W3CDTF">2019-12-10T04:04:32Z</dcterms:created>
  <dcterms:modified xsi:type="dcterms:W3CDTF">2019-12-10T04:31:20Z</dcterms:modified>
</cp:coreProperties>
</file>