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5543F-6605-44B3-BDCD-DB02ACA5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A86A7-81D2-4D1C-B070-087469433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7BCE2-E8DD-4A22-AC0F-EF3487FE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3DB53-3532-48AE-AA11-B5C5DF4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1F1B6-3297-4B94-B25C-FEB7869E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8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EF4D-1E57-4850-B4B6-334C6761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6BEAFF-939F-4045-8C36-E4C259B14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81C4C-15C3-45DD-B0DB-F4D28826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6D0F7-B24D-4D9D-B847-C272F2B2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65E3B-C28E-401D-BEA2-13F1E5D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8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07CA26-8442-416E-8ED1-39E22F09C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46C5B-8DE5-43D9-AF93-5AEEAFD3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FE775-50E7-448D-8E36-60B92600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DE387F-5783-43EF-BC40-F98D6BC8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104E5-993F-4631-B8FE-01B68342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0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47B15-3333-43FC-B2CB-F99E9ABD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B3871-39BC-47E6-8B65-C5C2F951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CFB3E-17CD-4B27-8A17-13A7F8DF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53A10-AE91-4A8C-A63B-53CEE421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26C25-D6D8-4FBB-998A-DC83DF66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C4B04-E92C-46C5-9D46-5EA273E2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BA3C6-A10D-42EF-A413-0E1BDE46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BC6FD-D439-46F0-951C-1EB2153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685D4-50DA-4DED-A561-B3B68692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F7830-05CD-4E56-BEF9-5E125D3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1DD8-C6CE-4B70-BD58-8EDE72E7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62F13-D111-4045-A70C-DD7446CAC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FF8F4B-83F6-4978-A033-E70146D6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257F6-8343-4E83-ACF7-D015ABB4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E1CCF-2A7A-4F5E-87FA-8C7C1044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D8F709-22FE-4FE6-8C43-867016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2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F28B-6FDF-4458-8D40-66AC17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1D62F-576A-437B-A00D-E3C9B1BD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698B9-E389-4570-B1EE-8623790C4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B46AA9-098E-4A6D-ACC5-93B1E887C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65D1FC-C42B-4420-A1F6-FE3757B5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DA723D-0321-4CB0-B2EE-22865380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5D2F0-CC52-4364-BBDD-8973F95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8EE39B-24D8-4834-AA3F-7B57668A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E71F-45F9-42D2-9D5C-1BCC810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BA682A-2B53-4BC8-AB1B-25B49D53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50F260-62DF-48D8-909E-7912B5B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AD094-9F59-4A1B-9EFB-6AB02E3B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8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47C46F-D185-4661-95B0-6901FE70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19D161-35AC-424A-8222-9ED6944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E4C160-7CFD-4C14-9E9D-E277EE7B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21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7596-3E8C-48DE-A4CE-A5F88504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98E9C-9982-4BFB-927C-0A22B208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2AE10E-2ADE-4FD6-ABB9-4D48B553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4FD06-F54E-4746-8107-138111B7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58FFFF-76DC-4D61-B1C7-91B397C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B5530-00EB-45B4-9AF4-25094A28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6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E058-4629-4719-90BB-28D599A2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98EC2D-297A-43EF-987B-6D158ED98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F6575B-7E82-484B-BC59-80899C8E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881A0-85D3-4EED-BA8B-5331393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08E99-40CB-4653-AFAE-87D42043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C71AD-283A-45FF-8AFE-738D1B37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1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E82325-68F5-477D-99A2-371E2154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F8229B-C3E0-4B39-8B4A-EB8FB89C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08756-0A62-400B-BE52-FE78841BB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E35B-855F-45B2-9C2A-1BBD0C688752}" type="datetimeFigureOut">
              <a:rPr lang="es-ES" smtClean="0"/>
              <a:t>05/06/2024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0EEB1-C840-40CF-9709-2D760F976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14BBC-6190-4DA3-9EDB-8FCAA2C68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656B-D6A9-4A33-95BC-5A98E1EE40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1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bloau2/Pedeciba-Python_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952BB-C81C-417B-974A-FC4A3B2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38"/>
            <a:ext cx="10515600" cy="918415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Curso de Python I – Entregable Maestría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86081-9E52-4C68-9BAF-9017A9D8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67" y="211137"/>
            <a:ext cx="919423" cy="10528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CFF218-4945-4DE8-B90A-A4077F0C5FD2}"/>
              </a:ext>
            </a:extLst>
          </p:cNvPr>
          <p:cNvSpPr txBox="1"/>
          <p:nvPr/>
        </p:nvSpPr>
        <p:spPr>
          <a:xfrm>
            <a:off x="618566" y="1546412"/>
            <a:ext cx="112014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Objetivos</a:t>
            </a:r>
          </a:p>
          <a:p>
            <a:r>
              <a:rPr lang="es-ES" sz="2400" b="1" dirty="0"/>
              <a:t>-   </a:t>
            </a:r>
            <a:r>
              <a:rPr lang="es-ES" sz="2400" dirty="0"/>
              <a:t>Solicitar código de proteína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Bajar una molécula del Protein Bank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Separar las moléculas pequeñas y el ligando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Visualizar en 2D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Visualizar en 3D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r>
              <a:rPr lang="es-ES" sz="2400" b="1" dirty="0"/>
              <a:t>Desarrollo</a:t>
            </a:r>
          </a:p>
          <a:p>
            <a:r>
              <a:rPr lang="es-ES" sz="2400" b="1" i="1" dirty="0"/>
              <a:t>Parte 1 – Código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Código en Python usando Colab Notebooks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Instalación de CONDA con CONDACOLAB</a:t>
            </a:r>
          </a:p>
          <a:p>
            <a:r>
              <a:rPr lang="es-ES" sz="2400" dirty="0"/>
              <a:t>-    Importación de bibliotecas necesarias (biopython, Py3Dmol, Rdkit)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Importación de modulo “drive” de “Google.colab” library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Se bajo una proteína del sitio “</a:t>
            </a:r>
            <a:r>
              <a:rPr lang="es-ES" sz="2400" b="0" dirty="0">
                <a:solidFill>
                  <a:srgbClr val="000000"/>
                </a:solidFill>
                <a:effectLst/>
              </a:rPr>
              <a:t>rcsb.org” (también se testeo </a:t>
            </a:r>
            <a:r>
              <a:rPr lang="es-ES" sz="2400" b="0" dirty="0">
                <a:solidFill>
                  <a:srgbClr val="008000"/>
                </a:solidFill>
                <a:effectLst/>
              </a:rPr>
              <a:t>https://www.ebi.ac.uk</a:t>
            </a:r>
            <a:r>
              <a:rPr lang="es-ES" sz="2400" b="0" dirty="0">
                <a:effectLst/>
              </a:rPr>
              <a:t>)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endParaRPr lang="es-ES" sz="2000" b="1" i="1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907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952BB-C81C-417B-974A-FC4A3B2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900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Curso de Python I – Entregable Maestría (pg.2)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86081-9E52-4C68-9BAF-9017A9D8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67" y="211137"/>
            <a:ext cx="919423" cy="10528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CFF218-4945-4DE8-B90A-A4077F0C5FD2}"/>
              </a:ext>
            </a:extLst>
          </p:cNvPr>
          <p:cNvSpPr txBox="1"/>
          <p:nvPr/>
        </p:nvSpPr>
        <p:spPr>
          <a:xfrm>
            <a:off x="838200" y="1546412"/>
            <a:ext cx="1098176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Desarrollo</a:t>
            </a:r>
          </a:p>
          <a:p>
            <a:r>
              <a:rPr lang="es-ES" sz="2400" b="1" i="1" dirty="0"/>
              <a:t>Parte 2 – Visualización en 2D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Instalación de Rdkit y SVG de IPython para visualizar dentro </a:t>
            </a:r>
          </a:p>
          <a:p>
            <a:r>
              <a:rPr lang="es-ES" sz="2400" dirty="0"/>
              <a:t>     de Colab Notebooks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Uso de una molécula *.pdb bajada de “rcsb.org”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Retiro de moléculas de H2O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Visualización usando SVG, que admite zoom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i="1" dirty="0"/>
              <a:t>Problemas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Se intento usar moléculas bajadas como *.cif pero Rdkit no lo admite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Se intento convertir pero finalmente se bajo la molécula directamente *.pdb desde “rcsb.org”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No es clara la separación del ligando y pequeñas moléculas para visualizar en 2D, antes y después de separarlo se ve similar.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184538-12C4-465E-80DE-48809016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023" y="2258008"/>
            <a:ext cx="3512977" cy="23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53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952BB-C81C-417B-974A-FC4A3B26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/>
              <a:t>Curso de Python I – Entregable Maestría (pg.3)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86081-9E52-4C68-9BAF-9017A9D8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67" y="211137"/>
            <a:ext cx="919423" cy="10528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CFF218-4945-4DE8-B90A-A4077F0C5FD2}"/>
              </a:ext>
            </a:extLst>
          </p:cNvPr>
          <p:cNvSpPr txBox="1"/>
          <p:nvPr/>
        </p:nvSpPr>
        <p:spPr>
          <a:xfrm>
            <a:off x="838200" y="1546412"/>
            <a:ext cx="109817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Desarrollo</a:t>
            </a:r>
          </a:p>
          <a:p>
            <a:r>
              <a:rPr lang="es-ES" sz="2400" b="1" i="1" dirty="0"/>
              <a:t>Parte 3 – Visualización en 3D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Instalación de Py3Mol para visualizar dentro de Colab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Uso de una molécula *.cif bajada de “rcsb.org”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Retiro de moléculas de H2O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Visualización usando SVG, que admite zoom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i="1" dirty="0"/>
              <a:t>Problemas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No es clara la separación del ligando y </a:t>
            </a:r>
          </a:p>
          <a:p>
            <a:r>
              <a:rPr lang="es-ES" sz="2400" dirty="0"/>
              <a:t>     pequeñas moléculas para visualizar en 2D</a:t>
            </a:r>
          </a:p>
          <a:p>
            <a:endParaRPr lang="es-ES" sz="2400" dirty="0"/>
          </a:p>
          <a:p>
            <a:r>
              <a:rPr lang="es-ES" sz="2400" dirty="0" err="1"/>
              <a:t>Dusponible</a:t>
            </a:r>
            <a:r>
              <a:rPr lang="es-ES" sz="2400" dirty="0"/>
              <a:t> en : </a:t>
            </a:r>
            <a:r>
              <a:rPr lang="es-ES" sz="2400" dirty="0">
                <a:hlinkClick r:id="rId3"/>
              </a:rPr>
              <a:t>Pabloau2/Pedeciba-Python_1 (github.com)</a:t>
            </a:r>
            <a:endParaRPr lang="es-ES" sz="2400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19892-C5E2-43E5-9A8A-96B59F56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590" y="1264024"/>
            <a:ext cx="2943997" cy="22430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C1C869-290E-4601-A660-17D2DFC81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067" y="3357097"/>
            <a:ext cx="3416898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3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294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Curso de Python I – Entregable Maestría</vt:lpstr>
      <vt:lpstr>Curso de Python I – Entregable Maestría (pg.2)</vt:lpstr>
      <vt:lpstr>Curso de Python I – Entregable Maestría (pg.3)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I – Entregable Maestria</dc:title>
  <dc:creator>Pablo</dc:creator>
  <cp:lastModifiedBy>Pablo</cp:lastModifiedBy>
  <cp:revision>18</cp:revision>
  <dcterms:created xsi:type="dcterms:W3CDTF">2024-06-05T12:44:06Z</dcterms:created>
  <dcterms:modified xsi:type="dcterms:W3CDTF">2024-06-06T17:18:14Z</dcterms:modified>
</cp:coreProperties>
</file>