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7"/>
  </p:notesMasterIdLst>
  <p:sldIdLst>
    <p:sldId id="256" r:id="rId2"/>
    <p:sldId id="257" r:id="rId3"/>
    <p:sldId id="258" r:id="rId4"/>
    <p:sldId id="294" r:id="rId5"/>
    <p:sldId id="293" r:id="rId6"/>
    <p:sldId id="298" r:id="rId7"/>
    <p:sldId id="299" r:id="rId8"/>
    <p:sldId id="296" r:id="rId9"/>
    <p:sldId id="268" r:id="rId10"/>
    <p:sldId id="297" r:id="rId11"/>
    <p:sldId id="301" r:id="rId12"/>
    <p:sldId id="304" r:id="rId13"/>
    <p:sldId id="303" r:id="rId14"/>
    <p:sldId id="274" r:id="rId15"/>
    <p:sldId id="275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  <a:srgbClr val="8FFFDC"/>
    <a:srgbClr val="00D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94676" autoAdjust="0"/>
  </p:normalViewPr>
  <p:slideViewPr>
    <p:cSldViewPr>
      <p:cViewPr>
        <p:scale>
          <a:sx n="80" d="100"/>
          <a:sy n="80" d="100"/>
        </p:scale>
        <p:origin x="-222" y="72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18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¿Has visto mascotas sin hogar cerca de tu casa?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Si (89,2%)</c:v>
                </c:pt>
                <c:pt idx="1">
                  <c:v>No (10,8%)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89.2</c:v>
                </c:pt>
                <c:pt idx="1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5401321621860609"/>
          <c:y val="0.19103057618222599"/>
          <c:w val="0.33518866384460683"/>
          <c:h val="0.60840537237604231"/>
        </c:manualLayout>
      </c:layout>
      <c:overlay val="0"/>
      <c:txPr>
        <a:bodyPr/>
        <a:lstStyle/>
        <a:p>
          <a:pPr>
            <a:defRPr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Black"/>
            </a:defRPr>
          </a:pPr>
          <a:endParaRPr lang="es-A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Si (97,1%)</c:v>
                </c:pt>
                <c:pt idx="1">
                  <c:v>No (2,9%)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97.1</c:v>
                </c:pt>
                <c:pt idx="1">
                  <c:v>2.9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6841070946765557"/>
          <c:y val="0.17933056457779201"/>
          <c:w val="0.31359242397103271"/>
          <c:h val="0.620589542338433"/>
        </c:manualLayout>
      </c:layout>
      <c:overlay val="0"/>
      <c:txPr>
        <a:bodyPr/>
        <a:lstStyle/>
        <a:p>
          <a:pPr>
            <a:defRPr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Black"/>
            </a:defRPr>
          </a:pPr>
          <a:endParaRPr lang="es-A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26599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5d5c1b5ee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5d5c1b5ee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4893367"/>
            <a:ext cx="3129600" cy="80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5574866"/>
            <a:ext cx="3129600" cy="808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752017"/>
            <a:ext cx="2076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4622267"/>
            <a:ext cx="2076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3687141"/>
            <a:ext cx="2076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859400"/>
            <a:ext cx="7833900" cy="80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656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762517"/>
            <a:ext cx="2076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4632767"/>
            <a:ext cx="2076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3697641"/>
            <a:ext cx="2076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850568"/>
            <a:ext cx="7833900" cy="80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21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4833433"/>
            <a:ext cx="13941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4853067"/>
            <a:ext cx="13941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4826300"/>
            <a:ext cx="13941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4671167"/>
            <a:ext cx="2076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4697933"/>
            <a:ext cx="2076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4671167"/>
            <a:ext cx="2076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859400"/>
            <a:ext cx="85206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971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859400"/>
            <a:ext cx="8520600" cy="80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829200"/>
            <a:ext cx="18894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2535000"/>
            <a:ext cx="1176900" cy="80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4062133"/>
            <a:ext cx="18894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3730632"/>
            <a:ext cx="1176900" cy="80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5247268"/>
            <a:ext cx="18894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4926267"/>
            <a:ext cx="1176900" cy="80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829200"/>
            <a:ext cx="201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2535000"/>
            <a:ext cx="1176900" cy="80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4062133"/>
            <a:ext cx="201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3730632"/>
            <a:ext cx="1176900" cy="80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5247268"/>
            <a:ext cx="201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4926267"/>
            <a:ext cx="1176900" cy="80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734351"/>
            <a:ext cx="2076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3966617"/>
            <a:ext cx="2076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5151866"/>
            <a:ext cx="2076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734351"/>
            <a:ext cx="2076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3966617"/>
            <a:ext cx="2076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5151866"/>
            <a:ext cx="2076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2316666"/>
            <a:ext cx="3530400" cy="80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3661833"/>
            <a:ext cx="34575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4453501"/>
            <a:ext cx="18894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4453501"/>
            <a:ext cx="18894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4453501"/>
            <a:ext cx="18894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4366067"/>
            <a:ext cx="2076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4366067"/>
            <a:ext cx="2076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4366067"/>
            <a:ext cx="2076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859400"/>
            <a:ext cx="8520600" cy="80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859400"/>
            <a:ext cx="8520600" cy="80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724601"/>
            <a:ext cx="5803500" cy="54088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905633"/>
            <a:ext cx="3578100" cy="80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3228933"/>
            <a:ext cx="44709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2161601"/>
            <a:ext cx="6832200" cy="39164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892000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859400"/>
            <a:ext cx="7940100" cy="80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722201"/>
            <a:ext cx="4910700" cy="3413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2077733"/>
            <a:ext cx="35304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2343400"/>
            <a:ext cx="34575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073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4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60" r:id="rId6"/>
    <p:sldLayoutId id="2147483661" r:id="rId7"/>
    <p:sldLayoutId id="2147483663" r:id="rId8"/>
    <p:sldLayoutId id="2147483667" r:id="rId9"/>
    <p:sldLayoutId id="2147483668" r:id="rId10"/>
    <p:sldLayoutId id="2147483669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microsoft.com/office/2007/relationships/hdphoto" Target="../media/hdphoto5.wdp"/><Relationship Id="rId5" Type="http://schemas.openxmlformats.org/officeDocument/2006/relationships/image" Target="../media/image5.png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5226517" y="1238410"/>
            <a:ext cx="3528392" cy="80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+CONCIENCIA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226517" y="1919909"/>
            <a:ext cx="3528392" cy="808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Sitio Web para adopción de mascotas.</a:t>
            </a:r>
            <a:endParaRPr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2432817" y="5984861"/>
            <a:ext cx="816022" cy="570505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664460" y="1620106"/>
            <a:ext cx="406499" cy="169660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753094" y="1790215"/>
            <a:ext cx="229224" cy="12179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818793" y="1946598"/>
            <a:ext cx="114624" cy="131204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572775" y="1442830"/>
            <a:ext cx="589869" cy="218547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252224" y="1202945"/>
            <a:ext cx="3164700" cy="5293329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41050" y="3778264"/>
            <a:ext cx="938276" cy="1249020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849067" y="3633638"/>
            <a:ext cx="24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225608" y="3405012"/>
            <a:ext cx="669341" cy="881065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2188308" y="4026868"/>
            <a:ext cx="987178" cy="50965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2188308" y="4377292"/>
            <a:ext cx="987178" cy="50965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252227" y="2623033"/>
            <a:ext cx="1705373" cy="50965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252227" y="2798260"/>
            <a:ext cx="1705373" cy="50965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252224" y="3150731"/>
            <a:ext cx="1147609" cy="50997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302908" y="2268513"/>
            <a:ext cx="701422" cy="152864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754967" y="2268513"/>
            <a:ext cx="699886" cy="152864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356539" y="526510"/>
            <a:ext cx="1228616" cy="568457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799557" y="132768"/>
            <a:ext cx="1101778" cy="491545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579502" y="1891184"/>
            <a:ext cx="233831" cy="267336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533039" y="3298412"/>
            <a:ext cx="189513" cy="215027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936804" y="6012374"/>
            <a:ext cx="189513" cy="217011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4104552" y="1006761"/>
            <a:ext cx="187977" cy="216563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415094" y="5616041"/>
            <a:ext cx="276182" cy="266024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772938" y="2284833"/>
            <a:ext cx="779358" cy="955609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1640503" y="210671"/>
            <a:ext cx="932182" cy="955609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522334" y="3961666"/>
            <a:ext cx="236879" cy="1964135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953741" y="3893263"/>
            <a:ext cx="126382" cy="94924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401007" y="4843883"/>
            <a:ext cx="151288" cy="226193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4096898" y="3987964"/>
            <a:ext cx="301065" cy="419912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552907" y="3735504"/>
            <a:ext cx="234863" cy="201717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434720" y="4641875"/>
            <a:ext cx="56460" cy="151104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817257" y="3834427"/>
            <a:ext cx="116160" cy="76336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385486" y="4447486"/>
            <a:ext cx="73593" cy="14784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525111" y="2191089"/>
            <a:ext cx="230784" cy="307712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579499" y="785239"/>
            <a:ext cx="230760" cy="307712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3157131" y="785239"/>
            <a:ext cx="230760" cy="307712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4153451" y="3179270"/>
            <a:ext cx="385096" cy="570537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3743151" y="5983474"/>
            <a:ext cx="504279" cy="575944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3850368" y="5987323"/>
            <a:ext cx="97804" cy="301569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4130512" y="355345"/>
            <a:ext cx="143682" cy="193592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363753" y="1913998"/>
            <a:ext cx="165062" cy="222129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1043774" y="1938440"/>
            <a:ext cx="1453233" cy="173244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640006" y="709863"/>
            <a:ext cx="809903" cy="1422168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362697" y="6221195"/>
            <a:ext cx="1180770" cy="504023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882982" y="4507696"/>
            <a:ext cx="169645" cy="58275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4069396" y="4505648"/>
            <a:ext cx="171180" cy="584807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973131" y="4623833"/>
            <a:ext cx="177275" cy="148769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4061766" y="4823501"/>
            <a:ext cx="24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844782" y="4440447"/>
            <a:ext cx="429415" cy="50965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844782" y="5106708"/>
            <a:ext cx="429415" cy="50965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3967013" y="2510993"/>
            <a:ext cx="117647" cy="226193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4099966" y="2510993"/>
            <a:ext cx="132956" cy="226193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4263468" y="2510993"/>
            <a:ext cx="116160" cy="226193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1813195" y="442943"/>
            <a:ext cx="131445" cy="226193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1961412" y="442943"/>
            <a:ext cx="134492" cy="226193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2097416" y="442943"/>
            <a:ext cx="224665" cy="226193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2338854" y="442943"/>
            <a:ext cx="97828" cy="226193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384917" y="5978747"/>
            <a:ext cx="155896" cy="271016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565241" y="5846297"/>
            <a:ext cx="198679" cy="487003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996049" y="5448972"/>
            <a:ext cx="230760" cy="307712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7" name="Picture 3" descr="C:\Users\CASA\Desktop\Proyecto - Adopcion de Mascotas\Presentación\pet-vector-png-dog-cat-clipart-84e92a5ac5a48e19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921" y="2548630"/>
            <a:ext cx="1435905" cy="143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Google Shape;106;p20"/>
          <p:cNvSpPr txBox="1">
            <a:spLocks/>
          </p:cNvSpPr>
          <p:nvPr/>
        </p:nvSpPr>
        <p:spPr>
          <a:xfrm>
            <a:off x="5232962" y="3083145"/>
            <a:ext cx="3528392" cy="80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A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Práctica Profesional </a:t>
            </a:r>
          </a:p>
          <a:p>
            <a:pPr marL="0" indent="0"/>
            <a:r>
              <a:rPr lang="es-A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Año</a:t>
            </a:r>
            <a:endParaRPr lang="es-A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/>
      <p:bldP spid="7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>
            <a:spLocks noGrp="1"/>
          </p:cNvSpPr>
          <p:nvPr>
            <p:ph type="ctrTitle"/>
          </p:nvPr>
        </p:nvSpPr>
        <p:spPr>
          <a:xfrm>
            <a:off x="311700" y="859400"/>
            <a:ext cx="8520600" cy="80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MASCOTAS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3" name="Google Shape;663;p32"/>
          <p:cNvSpPr/>
          <p:nvPr/>
        </p:nvSpPr>
        <p:spPr>
          <a:xfrm>
            <a:off x="2483399" y="1883831"/>
            <a:ext cx="4173650" cy="464467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2"/>
          <p:cNvSpPr/>
          <p:nvPr/>
        </p:nvSpPr>
        <p:spPr>
          <a:xfrm>
            <a:off x="2781850" y="2264833"/>
            <a:ext cx="3571800" cy="321132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/>
          <p:nvPr/>
        </p:nvCxnSpPr>
        <p:spPr>
          <a:xfrm>
            <a:off x="6096888" y="3322274"/>
            <a:ext cx="1397400" cy="122205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4" name="Google Shape;694;p32"/>
          <p:cNvCxnSpPr/>
          <p:nvPr/>
        </p:nvCxnSpPr>
        <p:spPr>
          <a:xfrm>
            <a:off x="311700" y="1588933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686;p32"/>
          <p:cNvSpPr txBox="1">
            <a:spLocks/>
          </p:cNvSpPr>
          <p:nvPr/>
        </p:nvSpPr>
        <p:spPr>
          <a:xfrm>
            <a:off x="7512303" y="4311902"/>
            <a:ext cx="1319998" cy="23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s-A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Tarjetas</a:t>
            </a:r>
          </a:p>
        </p:txBody>
      </p:sp>
      <p:sp>
        <p:nvSpPr>
          <p:cNvPr id="39" name="Google Shape;666;p32"/>
          <p:cNvSpPr/>
          <p:nvPr/>
        </p:nvSpPr>
        <p:spPr>
          <a:xfrm>
            <a:off x="2775793" y="2760641"/>
            <a:ext cx="738533" cy="2108519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666;p32"/>
          <p:cNvSpPr/>
          <p:nvPr/>
        </p:nvSpPr>
        <p:spPr>
          <a:xfrm>
            <a:off x="2787399" y="4997152"/>
            <a:ext cx="3560702" cy="430823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669;p32"/>
          <p:cNvSpPr/>
          <p:nvPr/>
        </p:nvSpPr>
        <p:spPr>
          <a:xfrm>
            <a:off x="2853714" y="2886144"/>
            <a:ext cx="582689" cy="252800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669;p32"/>
          <p:cNvSpPr/>
          <p:nvPr/>
        </p:nvSpPr>
        <p:spPr>
          <a:xfrm>
            <a:off x="2915816" y="2368549"/>
            <a:ext cx="465431" cy="139100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669;p32"/>
          <p:cNvSpPr/>
          <p:nvPr/>
        </p:nvSpPr>
        <p:spPr>
          <a:xfrm>
            <a:off x="3563888" y="2368549"/>
            <a:ext cx="465431" cy="139100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69;p32"/>
          <p:cNvSpPr/>
          <p:nvPr/>
        </p:nvSpPr>
        <p:spPr>
          <a:xfrm>
            <a:off x="4211960" y="2368549"/>
            <a:ext cx="465431" cy="139100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69;p32"/>
          <p:cNvSpPr/>
          <p:nvPr/>
        </p:nvSpPr>
        <p:spPr>
          <a:xfrm>
            <a:off x="4860032" y="2368549"/>
            <a:ext cx="465431" cy="139100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65;p32"/>
          <p:cNvSpPr/>
          <p:nvPr/>
        </p:nvSpPr>
        <p:spPr>
          <a:xfrm>
            <a:off x="3652200" y="2760641"/>
            <a:ext cx="2589770" cy="927859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669;p32"/>
          <p:cNvSpPr/>
          <p:nvPr/>
        </p:nvSpPr>
        <p:spPr>
          <a:xfrm>
            <a:off x="3716390" y="2856200"/>
            <a:ext cx="785606" cy="751660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666;p32"/>
          <p:cNvSpPr/>
          <p:nvPr/>
        </p:nvSpPr>
        <p:spPr>
          <a:xfrm>
            <a:off x="2787399" y="4997152"/>
            <a:ext cx="3560702" cy="430823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669;p32"/>
          <p:cNvSpPr/>
          <p:nvPr/>
        </p:nvSpPr>
        <p:spPr>
          <a:xfrm>
            <a:off x="5071329" y="5098076"/>
            <a:ext cx="254134" cy="252800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669;p32"/>
          <p:cNvSpPr/>
          <p:nvPr/>
        </p:nvSpPr>
        <p:spPr>
          <a:xfrm>
            <a:off x="5532214" y="5098076"/>
            <a:ext cx="254134" cy="252800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669;p32"/>
          <p:cNvSpPr/>
          <p:nvPr/>
        </p:nvSpPr>
        <p:spPr>
          <a:xfrm>
            <a:off x="5987836" y="5098076"/>
            <a:ext cx="254134" cy="252800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47" name="Picture 3" descr="C:\Users\CASA\Desktop\Proyecto - Adopcion de Mascotas\Presentación\kisspng-mexican-hairless-dog-chihuahua-drawing-clip-art-dogs-vector-5add5738215c64.8873135915244552241367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13" y="3029128"/>
            <a:ext cx="511357" cy="43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Google Shape;669;p32"/>
          <p:cNvSpPr/>
          <p:nvPr/>
        </p:nvSpPr>
        <p:spPr>
          <a:xfrm>
            <a:off x="2853713" y="3302964"/>
            <a:ext cx="582689" cy="252800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669;p32"/>
          <p:cNvSpPr/>
          <p:nvPr/>
        </p:nvSpPr>
        <p:spPr>
          <a:xfrm>
            <a:off x="2852969" y="3688500"/>
            <a:ext cx="582689" cy="252800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669;p32"/>
          <p:cNvSpPr/>
          <p:nvPr/>
        </p:nvSpPr>
        <p:spPr>
          <a:xfrm>
            <a:off x="4655740" y="3336388"/>
            <a:ext cx="582689" cy="252800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665;p32"/>
          <p:cNvSpPr/>
          <p:nvPr/>
        </p:nvSpPr>
        <p:spPr>
          <a:xfrm>
            <a:off x="3652200" y="3941301"/>
            <a:ext cx="2589770" cy="927859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669;p32"/>
          <p:cNvSpPr/>
          <p:nvPr/>
        </p:nvSpPr>
        <p:spPr>
          <a:xfrm>
            <a:off x="3716390" y="4036860"/>
            <a:ext cx="785606" cy="751660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669;p32"/>
          <p:cNvSpPr/>
          <p:nvPr/>
        </p:nvSpPr>
        <p:spPr>
          <a:xfrm>
            <a:off x="4655740" y="4517048"/>
            <a:ext cx="582689" cy="252800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686;p32"/>
          <p:cNvSpPr txBox="1">
            <a:spLocks/>
          </p:cNvSpPr>
          <p:nvPr/>
        </p:nvSpPr>
        <p:spPr>
          <a:xfrm>
            <a:off x="169370" y="3470366"/>
            <a:ext cx="1297740" cy="5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es-A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Navegación lateral</a:t>
            </a:r>
            <a:endParaRPr lang="es-A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7" name="Google Shape;690;p32"/>
          <p:cNvCxnSpPr/>
          <p:nvPr/>
        </p:nvCxnSpPr>
        <p:spPr>
          <a:xfrm>
            <a:off x="1475656" y="3763471"/>
            <a:ext cx="1668657" cy="649219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8" name="Picture 4" descr="C:\Users\CASA\Desktop\Proyecto - Adopcion de Mascotas\Presentación\kisspng-black-cat-vector-graphics-computer-icons-portable-32-5cc8fee7d365f2.4369102415566763278659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014" y="4172688"/>
            <a:ext cx="510856" cy="51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4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  <p:bldP spid="54" grpId="0" animBg="1"/>
      <p:bldP spid="25" grpId="0" animBg="1"/>
      <p:bldP spid="26" grpId="0" animBg="1"/>
      <p:bldP spid="28" grpId="0" animBg="1"/>
      <p:bldP spid="33" grpId="0" animBg="1"/>
      <p:bldP spid="41" grpId="0" animBg="1"/>
      <p:bldP spid="42" grpId="0" animBg="1"/>
      <p:bldP spid="43" grpId="0" animBg="1"/>
      <p:bldP spid="45" grpId="0" animBg="1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859400"/>
            <a:ext cx="85206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OTROS MÓDULOS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5" name="Google Shape;275;p23"/>
          <p:cNvSpPr txBox="1">
            <a:spLocks noGrp="1"/>
          </p:cNvSpPr>
          <p:nvPr>
            <p:ph type="ctrTitle"/>
          </p:nvPr>
        </p:nvSpPr>
        <p:spPr>
          <a:xfrm>
            <a:off x="726631" y="4366067"/>
            <a:ext cx="2076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Refugios</a:t>
            </a: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1267146" y="2778142"/>
            <a:ext cx="994973" cy="1107263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3"/>
          <p:cNvSpPr/>
          <p:nvPr/>
        </p:nvSpPr>
        <p:spPr>
          <a:xfrm>
            <a:off x="4081142" y="2778142"/>
            <a:ext cx="994978" cy="1107263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6877941" y="2769399"/>
            <a:ext cx="1002833" cy="1116004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588933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4563;p45"/>
          <p:cNvGrpSpPr/>
          <p:nvPr/>
        </p:nvGrpSpPr>
        <p:grpSpPr>
          <a:xfrm>
            <a:off x="1545098" y="2949649"/>
            <a:ext cx="475977" cy="551739"/>
            <a:chOff x="6232000" y="1435050"/>
            <a:chExt cx="488225" cy="481850"/>
          </a:xfrm>
          <a:solidFill>
            <a:srgbClr val="8FFFDC"/>
          </a:solidFill>
        </p:grpSpPr>
        <p:sp>
          <p:nvSpPr>
            <p:cNvPr id="21" name="Google Shape;4564;p45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4565;p45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4566;p45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4567;p45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4568;p45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0" name="Google Shape;275;p23"/>
          <p:cNvSpPr txBox="1">
            <a:spLocks noGrp="1"/>
          </p:cNvSpPr>
          <p:nvPr>
            <p:ph type="ctrTitle"/>
          </p:nvPr>
        </p:nvSpPr>
        <p:spPr>
          <a:xfrm>
            <a:off x="3540631" y="4365104"/>
            <a:ext cx="2076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 nosotros</a:t>
            </a: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Google Shape;275;p23"/>
          <p:cNvSpPr txBox="1">
            <a:spLocks noGrp="1"/>
          </p:cNvSpPr>
          <p:nvPr>
            <p:ph type="ctrTitle"/>
          </p:nvPr>
        </p:nvSpPr>
        <p:spPr>
          <a:xfrm>
            <a:off x="6341357" y="4581128"/>
            <a:ext cx="2076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Consejos Veterinarios</a:t>
            </a: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Google Shape;7284;p50"/>
          <p:cNvSpPr/>
          <p:nvPr/>
        </p:nvSpPr>
        <p:spPr>
          <a:xfrm>
            <a:off x="4351023" y="2999949"/>
            <a:ext cx="455215" cy="501439"/>
          </a:xfrm>
          <a:custGeom>
            <a:avLst/>
            <a:gdLst/>
            <a:ahLst/>
            <a:cxnLst/>
            <a:rect l="l" t="t" r="r" b="b"/>
            <a:pathLst>
              <a:path w="11658" h="11657" extrusionOk="0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8FFF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6841;p49"/>
          <p:cNvSpPr/>
          <p:nvPr/>
        </p:nvSpPr>
        <p:spPr>
          <a:xfrm>
            <a:off x="7197914" y="2982082"/>
            <a:ext cx="362886" cy="535554"/>
          </a:xfrm>
          <a:custGeom>
            <a:avLst/>
            <a:gdLst/>
            <a:ahLst/>
            <a:cxnLst/>
            <a:rect l="l" t="t" r="r" b="b"/>
            <a:pathLst>
              <a:path w="10776" h="12729" extrusionOk="0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rgbClr val="8FFF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86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 animBg="1"/>
      <p:bldP spid="284" grpId="0" animBg="1"/>
      <p:bldP spid="30" grpId="0"/>
      <p:bldP spid="31" grpId="0"/>
      <p:bldP spid="32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859400"/>
            <a:ext cx="85206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5" name="Google Shape;565;p28"/>
          <p:cNvSpPr txBox="1">
            <a:spLocks noGrp="1"/>
          </p:cNvSpPr>
          <p:nvPr>
            <p:ph type="ctrTitle" idx="5"/>
          </p:nvPr>
        </p:nvSpPr>
        <p:spPr>
          <a:xfrm>
            <a:off x="556904" y="4423735"/>
            <a:ext cx="2076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  <a:endParaRPr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6" name="Google Shape;566;p28"/>
          <p:cNvSpPr/>
          <p:nvPr/>
        </p:nvSpPr>
        <p:spPr>
          <a:xfrm>
            <a:off x="878728" y="4187083"/>
            <a:ext cx="1432353" cy="367452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8"/>
          <p:cNvSpPr/>
          <p:nvPr/>
        </p:nvSpPr>
        <p:spPr>
          <a:xfrm>
            <a:off x="1008315" y="2523418"/>
            <a:ext cx="1230509" cy="1207712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1575621" y="3019161"/>
            <a:ext cx="47949" cy="1221424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8"/>
          <p:cNvSpPr/>
          <p:nvPr/>
        </p:nvSpPr>
        <p:spPr>
          <a:xfrm>
            <a:off x="1158911" y="2699903"/>
            <a:ext cx="870177" cy="854723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8"/>
          <p:cNvSpPr/>
          <p:nvPr/>
        </p:nvSpPr>
        <p:spPr>
          <a:xfrm>
            <a:off x="1067607" y="2672857"/>
            <a:ext cx="952580" cy="909469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8"/>
          <p:cNvSpPr/>
          <p:nvPr/>
        </p:nvSpPr>
        <p:spPr>
          <a:xfrm>
            <a:off x="2947651" y="2523418"/>
            <a:ext cx="1230509" cy="1207712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8"/>
          <p:cNvSpPr/>
          <p:nvPr/>
        </p:nvSpPr>
        <p:spPr>
          <a:xfrm>
            <a:off x="2817235" y="4187083"/>
            <a:ext cx="1414065" cy="367452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8"/>
          <p:cNvSpPr/>
          <p:nvPr/>
        </p:nvSpPr>
        <p:spPr>
          <a:xfrm>
            <a:off x="3514149" y="3019161"/>
            <a:ext cx="47949" cy="1221424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8"/>
          <p:cNvSpPr/>
          <p:nvPr/>
        </p:nvSpPr>
        <p:spPr>
          <a:xfrm>
            <a:off x="3097439" y="2699953"/>
            <a:ext cx="870177" cy="854673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8"/>
          <p:cNvSpPr/>
          <p:nvPr/>
        </p:nvSpPr>
        <p:spPr>
          <a:xfrm>
            <a:off x="3006134" y="2672857"/>
            <a:ext cx="952580" cy="909469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8"/>
          <p:cNvSpPr/>
          <p:nvPr/>
        </p:nvSpPr>
        <p:spPr>
          <a:xfrm>
            <a:off x="4755762" y="4187083"/>
            <a:ext cx="1414065" cy="367452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8"/>
          <p:cNvSpPr/>
          <p:nvPr/>
        </p:nvSpPr>
        <p:spPr>
          <a:xfrm>
            <a:off x="4880576" y="2523418"/>
            <a:ext cx="1230509" cy="1207712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8"/>
          <p:cNvSpPr/>
          <p:nvPr/>
        </p:nvSpPr>
        <p:spPr>
          <a:xfrm>
            <a:off x="5452678" y="3019161"/>
            <a:ext cx="47926" cy="1221424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8"/>
          <p:cNvSpPr/>
          <p:nvPr/>
        </p:nvSpPr>
        <p:spPr>
          <a:xfrm>
            <a:off x="5037565" y="2699953"/>
            <a:ext cx="868266" cy="854673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8"/>
          <p:cNvSpPr/>
          <p:nvPr/>
        </p:nvSpPr>
        <p:spPr>
          <a:xfrm>
            <a:off x="4946260" y="2672857"/>
            <a:ext cx="950668" cy="909469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6" name="Google Shape;596;p28"/>
          <p:cNvCxnSpPr/>
          <p:nvPr/>
        </p:nvCxnSpPr>
        <p:spPr>
          <a:xfrm>
            <a:off x="239443" y="1605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576;p28"/>
          <p:cNvSpPr/>
          <p:nvPr/>
        </p:nvSpPr>
        <p:spPr>
          <a:xfrm>
            <a:off x="6683766" y="4174027"/>
            <a:ext cx="1414065" cy="367452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577;p28"/>
          <p:cNvSpPr/>
          <p:nvPr/>
        </p:nvSpPr>
        <p:spPr>
          <a:xfrm>
            <a:off x="6808580" y="2510362"/>
            <a:ext cx="1230509" cy="1207712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578;p28"/>
          <p:cNvSpPr/>
          <p:nvPr/>
        </p:nvSpPr>
        <p:spPr>
          <a:xfrm>
            <a:off x="7380682" y="3006105"/>
            <a:ext cx="47926" cy="1221424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579;p28"/>
          <p:cNvSpPr/>
          <p:nvPr/>
        </p:nvSpPr>
        <p:spPr>
          <a:xfrm>
            <a:off x="6965569" y="2686897"/>
            <a:ext cx="868266" cy="854673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580;p28"/>
          <p:cNvSpPr/>
          <p:nvPr/>
        </p:nvSpPr>
        <p:spPr>
          <a:xfrm>
            <a:off x="6874264" y="2659801"/>
            <a:ext cx="950668" cy="909469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Picture 2" descr="E:\Proyecto - Adopcion de Mascotas\Presentación\bootstrap-4-logo-png-transpar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33" y="2943158"/>
            <a:ext cx="403472" cy="40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565;p28"/>
          <p:cNvSpPr txBox="1">
            <a:spLocks noGrp="1"/>
          </p:cNvSpPr>
          <p:nvPr>
            <p:ph type="ctrTitle" idx="5"/>
          </p:nvPr>
        </p:nvSpPr>
        <p:spPr>
          <a:xfrm>
            <a:off x="2524905" y="4410679"/>
            <a:ext cx="2076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</a:t>
            </a:r>
            <a:endParaRPr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Google Shape;565;p28"/>
          <p:cNvSpPr txBox="1">
            <a:spLocks noGrp="1"/>
          </p:cNvSpPr>
          <p:nvPr>
            <p:ph type="ctrTitle" idx="5"/>
          </p:nvPr>
        </p:nvSpPr>
        <p:spPr>
          <a:xfrm>
            <a:off x="4438641" y="4398447"/>
            <a:ext cx="2076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</a:t>
            </a:r>
            <a:endParaRPr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Google Shape;565;p28"/>
          <p:cNvSpPr txBox="1">
            <a:spLocks noGrp="1"/>
          </p:cNvSpPr>
          <p:nvPr>
            <p:ph type="ctrTitle" idx="5"/>
          </p:nvPr>
        </p:nvSpPr>
        <p:spPr>
          <a:xfrm>
            <a:off x="6342682" y="4370809"/>
            <a:ext cx="2076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E:\Proyecto - Adopcion de Mascotas\Presentación\1499794874html5-js-css3-logo-pn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0" t="21387" r="2186" b="6256"/>
          <a:stretch/>
        </p:blipFill>
        <p:spPr bwMode="auto">
          <a:xfrm>
            <a:off x="5222585" y="2868063"/>
            <a:ext cx="556038" cy="55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E:\Proyecto - Adopcion de Mascotas\Presentación\1499794874html5-js-css3-logo-pn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" t="20662" r="69578"/>
          <a:stretch/>
        </p:blipFill>
        <p:spPr bwMode="auto">
          <a:xfrm>
            <a:off x="3308649" y="2890738"/>
            <a:ext cx="508511" cy="55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E:\Proyecto - Adopcion de Mascotas\Presentación\1499794874html5-js-css3-logo-pn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1" t="21387" r="37120" b="7009"/>
          <a:stretch/>
        </p:blipFill>
        <p:spPr bwMode="auto">
          <a:xfrm>
            <a:off x="7159905" y="2868063"/>
            <a:ext cx="527858" cy="55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01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5"/>
          <p:cNvSpPr txBox="1">
            <a:spLocks noGrp="1"/>
          </p:cNvSpPr>
          <p:nvPr>
            <p:ph type="ctrTitle"/>
          </p:nvPr>
        </p:nvSpPr>
        <p:spPr>
          <a:xfrm>
            <a:off x="311700" y="859400"/>
            <a:ext cx="8520600" cy="80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PROYECCIÓN A FUTURO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0" name="Google Shape;1000;p35"/>
          <p:cNvSpPr/>
          <p:nvPr/>
        </p:nvSpPr>
        <p:spPr>
          <a:xfrm>
            <a:off x="2293016" y="3527515"/>
            <a:ext cx="4557964" cy="1038988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5"/>
          <p:cNvSpPr/>
          <p:nvPr/>
        </p:nvSpPr>
        <p:spPr>
          <a:xfrm>
            <a:off x="2707594" y="3625205"/>
            <a:ext cx="632722" cy="843608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5"/>
          <p:cNvSpPr/>
          <p:nvPr/>
        </p:nvSpPr>
        <p:spPr>
          <a:xfrm>
            <a:off x="2963999" y="3556377"/>
            <a:ext cx="119894" cy="76620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5"/>
          <p:cNvSpPr/>
          <p:nvPr/>
        </p:nvSpPr>
        <p:spPr>
          <a:xfrm>
            <a:off x="2959006" y="2669501"/>
            <a:ext cx="129887" cy="17316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5"/>
          <p:cNvSpPr/>
          <p:nvPr/>
        </p:nvSpPr>
        <p:spPr>
          <a:xfrm>
            <a:off x="2987320" y="2707236"/>
            <a:ext cx="73268" cy="97691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5"/>
          <p:cNvSpPr/>
          <p:nvPr/>
        </p:nvSpPr>
        <p:spPr>
          <a:xfrm>
            <a:off x="3023938" y="2829339"/>
            <a:ext cx="16" cy="823623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5"/>
          <p:cNvSpPr/>
          <p:nvPr/>
        </p:nvSpPr>
        <p:spPr>
          <a:xfrm>
            <a:off x="2793344" y="3739520"/>
            <a:ext cx="460390" cy="613853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5"/>
          <p:cNvSpPr/>
          <p:nvPr/>
        </p:nvSpPr>
        <p:spPr>
          <a:xfrm>
            <a:off x="2793344" y="3739520"/>
            <a:ext cx="460390" cy="613853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5"/>
          <p:cNvSpPr/>
          <p:nvPr/>
        </p:nvSpPr>
        <p:spPr>
          <a:xfrm>
            <a:off x="5031944" y="2669501"/>
            <a:ext cx="130717" cy="17316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5"/>
          <p:cNvSpPr/>
          <p:nvPr/>
        </p:nvSpPr>
        <p:spPr>
          <a:xfrm>
            <a:off x="4780532" y="3625205"/>
            <a:ext cx="633552" cy="843608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5"/>
          <p:cNvSpPr/>
          <p:nvPr/>
        </p:nvSpPr>
        <p:spPr>
          <a:xfrm>
            <a:off x="5036937" y="3556377"/>
            <a:ext cx="120724" cy="76620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5"/>
          <p:cNvSpPr/>
          <p:nvPr/>
        </p:nvSpPr>
        <p:spPr>
          <a:xfrm>
            <a:off x="5097707" y="2756059"/>
            <a:ext cx="16" cy="920228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5"/>
          <p:cNvSpPr/>
          <p:nvPr/>
        </p:nvSpPr>
        <p:spPr>
          <a:xfrm>
            <a:off x="5061073" y="2707235"/>
            <a:ext cx="72454" cy="96584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5"/>
          <p:cNvSpPr/>
          <p:nvPr/>
        </p:nvSpPr>
        <p:spPr>
          <a:xfrm>
            <a:off x="4867112" y="3739520"/>
            <a:ext cx="460390" cy="613853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5"/>
          <p:cNvSpPr/>
          <p:nvPr/>
        </p:nvSpPr>
        <p:spPr>
          <a:xfrm>
            <a:off x="4867112" y="3739520"/>
            <a:ext cx="460390" cy="613853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5"/>
          <p:cNvSpPr/>
          <p:nvPr/>
        </p:nvSpPr>
        <p:spPr>
          <a:xfrm>
            <a:off x="3995483" y="5250233"/>
            <a:ext cx="129887" cy="174289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5"/>
          <p:cNvSpPr/>
          <p:nvPr/>
        </p:nvSpPr>
        <p:spPr>
          <a:xfrm>
            <a:off x="3744055" y="3625205"/>
            <a:ext cx="632722" cy="843608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5"/>
          <p:cNvSpPr/>
          <p:nvPr/>
        </p:nvSpPr>
        <p:spPr>
          <a:xfrm>
            <a:off x="3998800" y="4459918"/>
            <a:ext cx="119910" cy="76620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4060415" y="4333368"/>
            <a:ext cx="16" cy="1003467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4024612" y="5289095"/>
            <a:ext cx="72454" cy="96584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3830635" y="3739520"/>
            <a:ext cx="460390" cy="613853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5"/>
          <p:cNvSpPr/>
          <p:nvPr/>
        </p:nvSpPr>
        <p:spPr>
          <a:xfrm>
            <a:off x="3830635" y="3739520"/>
            <a:ext cx="460390" cy="613853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5"/>
          <p:cNvSpPr/>
          <p:nvPr/>
        </p:nvSpPr>
        <p:spPr>
          <a:xfrm>
            <a:off x="6068405" y="5250233"/>
            <a:ext cx="130733" cy="174289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5"/>
          <p:cNvSpPr/>
          <p:nvPr/>
        </p:nvSpPr>
        <p:spPr>
          <a:xfrm>
            <a:off x="5816993" y="3625205"/>
            <a:ext cx="633552" cy="843608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5"/>
          <p:cNvSpPr/>
          <p:nvPr/>
        </p:nvSpPr>
        <p:spPr>
          <a:xfrm>
            <a:off x="6072568" y="4459918"/>
            <a:ext cx="119894" cy="76620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5"/>
          <p:cNvSpPr/>
          <p:nvPr/>
        </p:nvSpPr>
        <p:spPr>
          <a:xfrm>
            <a:off x="6134184" y="4215714"/>
            <a:ext cx="16" cy="112112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5"/>
          <p:cNvSpPr/>
          <p:nvPr/>
        </p:nvSpPr>
        <p:spPr>
          <a:xfrm>
            <a:off x="6097550" y="5287968"/>
            <a:ext cx="72438" cy="96605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5"/>
          <p:cNvSpPr/>
          <p:nvPr/>
        </p:nvSpPr>
        <p:spPr>
          <a:xfrm>
            <a:off x="5903573" y="3739520"/>
            <a:ext cx="460390" cy="613853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5"/>
          <p:cNvSpPr/>
          <p:nvPr/>
        </p:nvSpPr>
        <p:spPr>
          <a:xfrm>
            <a:off x="5903573" y="3739520"/>
            <a:ext cx="460390" cy="613853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5"/>
          <p:cNvSpPr txBox="1">
            <a:spLocks noGrp="1"/>
          </p:cNvSpPr>
          <p:nvPr>
            <p:ph type="ctrTitle" idx="4294967295"/>
          </p:nvPr>
        </p:nvSpPr>
        <p:spPr>
          <a:xfrm>
            <a:off x="2432086" y="2204864"/>
            <a:ext cx="1152128" cy="216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/>
              <a:t>Viabilidad</a:t>
            </a: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1042" name="Google Shape;1042;p35"/>
          <p:cNvSpPr txBox="1">
            <a:spLocks noGrp="1"/>
          </p:cNvSpPr>
          <p:nvPr>
            <p:ph type="ctrTitle" idx="4294967295"/>
          </p:nvPr>
        </p:nvSpPr>
        <p:spPr>
          <a:xfrm>
            <a:off x="1407416" y="3846924"/>
            <a:ext cx="885600" cy="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 smtClean="0">
                <a:solidFill>
                  <a:srgbClr val="FFFFFF"/>
                </a:solidFill>
              </a:rPr>
              <a:t>INICIO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3" name="Google Shape;1043;p35"/>
          <p:cNvSpPr txBox="1">
            <a:spLocks noGrp="1"/>
          </p:cNvSpPr>
          <p:nvPr>
            <p:ph type="ctrTitle" idx="4294967295"/>
          </p:nvPr>
        </p:nvSpPr>
        <p:spPr>
          <a:xfrm>
            <a:off x="6967550" y="3770166"/>
            <a:ext cx="988826" cy="266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 smtClean="0">
                <a:solidFill>
                  <a:srgbClr val="FFFFFF"/>
                </a:solidFill>
              </a:rPr>
              <a:t>VERSIÓN FINAL</a:t>
            </a:r>
            <a:endParaRPr sz="1400" dirty="0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49692" y="3856779"/>
            <a:ext cx="222293" cy="317315"/>
            <a:chOff x="4985747" y="3870025"/>
            <a:chExt cx="222293" cy="317315"/>
          </a:xfrm>
        </p:grpSpPr>
        <p:sp>
          <p:nvSpPr>
            <p:cNvPr id="1045" name="Google Shape;1045;p35"/>
            <p:cNvSpPr/>
            <p:nvPr/>
          </p:nvSpPr>
          <p:spPr>
            <a:xfrm>
              <a:off x="4985747" y="4118626"/>
              <a:ext cx="34670" cy="68714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5032359" y="4068965"/>
              <a:ext cx="34439" cy="11837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5100755" y="3870025"/>
              <a:ext cx="107285" cy="31731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5078504" y="4018995"/>
              <a:ext cx="34670" cy="16834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57" name="Google Shape;1057;p35"/>
          <p:cNvCxnSpPr/>
          <p:nvPr/>
        </p:nvCxnSpPr>
        <p:spPr>
          <a:xfrm>
            <a:off x="311700" y="1588933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" name="Google Shape;5362;p46"/>
          <p:cNvGrpSpPr/>
          <p:nvPr/>
        </p:nvGrpSpPr>
        <p:grpSpPr>
          <a:xfrm>
            <a:off x="2867708" y="3885030"/>
            <a:ext cx="291753" cy="385078"/>
            <a:chOff x="-64781025" y="3361050"/>
            <a:chExt cx="317425" cy="315200"/>
          </a:xfrm>
          <a:solidFill>
            <a:srgbClr val="66FFCC"/>
          </a:solidFill>
        </p:grpSpPr>
        <p:sp>
          <p:nvSpPr>
            <p:cNvPr id="67" name="Google Shape;5363;p46"/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64;p46"/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65;p46"/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366;p46"/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1035;p35"/>
          <p:cNvSpPr txBox="1">
            <a:spLocks/>
          </p:cNvSpPr>
          <p:nvPr/>
        </p:nvSpPr>
        <p:spPr>
          <a:xfrm>
            <a:off x="4521235" y="1981684"/>
            <a:ext cx="1152128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s-AR" sz="1600" dirty="0" smtClean="0"/>
              <a:t>Aplicación móvil</a:t>
            </a:r>
            <a:endParaRPr lang="es-AR" sz="1600" dirty="0"/>
          </a:p>
        </p:txBody>
      </p:sp>
      <p:sp>
        <p:nvSpPr>
          <p:cNvPr id="72" name="Google Shape;285;p23"/>
          <p:cNvSpPr/>
          <p:nvPr/>
        </p:nvSpPr>
        <p:spPr>
          <a:xfrm>
            <a:off x="4917153" y="3874672"/>
            <a:ext cx="287839" cy="358911"/>
          </a:xfrm>
          <a:custGeom>
            <a:avLst/>
            <a:gdLst/>
            <a:ahLst/>
            <a:cxnLst/>
            <a:rect l="l" t="t" r="r" b="b"/>
            <a:pathLst>
              <a:path w="82036" h="85103" extrusionOk="0">
                <a:moveTo>
                  <a:pt x="56844" y="4108"/>
                </a:moveTo>
                <a:cubicBezTo>
                  <a:pt x="57228" y="4108"/>
                  <a:pt x="57529" y="4437"/>
                  <a:pt x="57529" y="4793"/>
                </a:cubicBezTo>
                <a:cubicBezTo>
                  <a:pt x="57529" y="5176"/>
                  <a:pt x="57228" y="5477"/>
                  <a:pt x="56844" y="5477"/>
                </a:cubicBezTo>
                <a:lnTo>
                  <a:pt x="44742" y="5477"/>
                </a:lnTo>
                <a:cubicBezTo>
                  <a:pt x="44358" y="5477"/>
                  <a:pt x="44057" y="5176"/>
                  <a:pt x="44057" y="4793"/>
                </a:cubicBezTo>
                <a:cubicBezTo>
                  <a:pt x="44057" y="4437"/>
                  <a:pt x="44358" y="4108"/>
                  <a:pt x="44742" y="4108"/>
                </a:cubicBezTo>
                <a:close/>
                <a:moveTo>
                  <a:pt x="67879" y="39074"/>
                </a:moveTo>
                <a:cubicBezTo>
                  <a:pt x="65387" y="39074"/>
                  <a:pt x="63334" y="41073"/>
                  <a:pt x="63334" y="43619"/>
                </a:cubicBezTo>
                <a:lnTo>
                  <a:pt x="63334" y="44085"/>
                </a:lnTo>
                <a:cubicBezTo>
                  <a:pt x="63334" y="46631"/>
                  <a:pt x="65332" y="48630"/>
                  <a:pt x="67879" y="48630"/>
                </a:cubicBezTo>
                <a:lnTo>
                  <a:pt x="77490" y="48630"/>
                </a:lnTo>
                <a:cubicBezTo>
                  <a:pt x="79982" y="48630"/>
                  <a:pt x="82035" y="46577"/>
                  <a:pt x="82035" y="44085"/>
                </a:cubicBezTo>
                <a:lnTo>
                  <a:pt x="82035" y="43565"/>
                </a:lnTo>
                <a:cubicBezTo>
                  <a:pt x="82035" y="41073"/>
                  <a:pt x="79982" y="39074"/>
                  <a:pt x="77490" y="39074"/>
                </a:cubicBezTo>
                <a:close/>
                <a:moveTo>
                  <a:pt x="37896" y="37513"/>
                </a:moveTo>
                <a:lnTo>
                  <a:pt x="37896" y="40525"/>
                </a:lnTo>
                <a:cubicBezTo>
                  <a:pt x="47781" y="40525"/>
                  <a:pt x="55858" y="48575"/>
                  <a:pt x="55858" y="58487"/>
                </a:cubicBezTo>
                <a:lnTo>
                  <a:pt x="58898" y="58487"/>
                </a:lnTo>
                <a:cubicBezTo>
                  <a:pt x="58898" y="46933"/>
                  <a:pt x="49451" y="37513"/>
                  <a:pt x="37896" y="37513"/>
                </a:cubicBezTo>
                <a:close/>
                <a:moveTo>
                  <a:pt x="37896" y="48165"/>
                </a:moveTo>
                <a:lnTo>
                  <a:pt x="37896" y="51204"/>
                </a:lnTo>
                <a:cubicBezTo>
                  <a:pt x="41921" y="51204"/>
                  <a:pt x="45207" y="54490"/>
                  <a:pt x="45207" y="58542"/>
                </a:cubicBezTo>
                <a:lnTo>
                  <a:pt x="48274" y="58542"/>
                </a:lnTo>
                <a:cubicBezTo>
                  <a:pt x="48274" y="52820"/>
                  <a:pt x="43619" y="48165"/>
                  <a:pt x="37896" y="48165"/>
                </a:cubicBezTo>
                <a:close/>
                <a:moveTo>
                  <a:pt x="37896" y="42743"/>
                </a:moveTo>
                <a:lnTo>
                  <a:pt x="37896" y="45810"/>
                </a:lnTo>
                <a:cubicBezTo>
                  <a:pt x="44906" y="45810"/>
                  <a:pt x="50629" y="51505"/>
                  <a:pt x="50629" y="58542"/>
                </a:cubicBezTo>
                <a:lnTo>
                  <a:pt x="53668" y="58542"/>
                </a:lnTo>
                <a:lnTo>
                  <a:pt x="53668" y="58487"/>
                </a:lnTo>
                <a:cubicBezTo>
                  <a:pt x="53668" y="49808"/>
                  <a:pt x="46576" y="42743"/>
                  <a:pt x="37896" y="42743"/>
                </a:cubicBezTo>
                <a:close/>
                <a:moveTo>
                  <a:pt x="67879" y="50383"/>
                </a:moveTo>
                <a:cubicBezTo>
                  <a:pt x="65387" y="50383"/>
                  <a:pt x="63334" y="52436"/>
                  <a:pt x="63334" y="54955"/>
                </a:cubicBezTo>
                <a:lnTo>
                  <a:pt x="63334" y="55448"/>
                </a:lnTo>
                <a:cubicBezTo>
                  <a:pt x="63334" y="57967"/>
                  <a:pt x="65332" y="60021"/>
                  <a:pt x="67879" y="60021"/>
                </a:cubicBezTo>
                <a:lnTo>
                  <a:pt x="77490" y="60021"/>
                </a:lnTo>
                <a:cubicBezTo>
                  <a:pt x="79982" y="60021"/>
                  <a:pt x="82035" y="57995"/>
                  <a:pt x="82035" y="55448"/>
                </a:cubicBezTo>
                <a:lnTo>
                  <a:pt x="82035" y="54955"/>
                </a:lnTo>
                <a:cubicBezTo>
                  <a:pt x="82035" y="52436"/>
                  <a:pt x="80036" y="50383"/>
                  <a:pt x="77490" y="50383"/>
                </a:cubicBezTo>
                <a:close/>
                <a:moveTo>
                  <a:pt x="50793" y="76450"/>
                </a:moveTo>
                <a:cubicBezTo>
                  <a:pt x="52381" y="76450"/>
                  <a:pt x="53668" y="77737"/>
                  <a:pt x="53668" y="79325"/>
                </a:cubicBezTo>
                <a:cubicBezTo>
                  <a:pt x="53668" y="80885"/>
                  <a:pt x="52408" y="82200"/>
                  <a:pt x="50793" y="82200"/>
                </a:cubicBezTo>
                <a:cubicBezTo>
                  <a:pt x="49232" y="82200"/>
                  <a:pt x="47918" y="80913"/>
                  <a:pt x="47918" y="79325"/>
                </a:cubicBezTo>
                <a:cubicBezTo>
                  <a:pt x="47918" y="77709"/>
                  <a:pt x="49177" y="76450"/>
                  <a:pt x="50793" y="76450"/>
                </a:cubicBezTo>
                <a:close/>
                <a:moveTo>
                  <a:pt x="31872" y="1"/>
                </a:moveTo>
                <a:cubicBezTo>
                  <a:pt x="28723" y="1"/>
                  <a:pt x="26122" y="2602"/>
                  <a:pt x="26122" y="5751"/>
                </a:cubicBezTo>
                <a:lnTo>
                  <a:pt x="26122" y="21550"/>
                </a:lnTo>
                <a:cubicBezTo>
                  <a:pt x="18455" y="25876"/>
                  <a:pt x="10542" y="30394"/>
                  <a:pt x="10542" y="30394"/>
                </a:cubicBezTo>
                <a:cubicBezTo>
                  <a:pt x="6271" y="32147"/>
                  <a:pt x="0" y="37869"/>
                  <a:pt x="0" y="51286"/>
                </a:cubicBezTo>
                <a:cubicBezTo>
                  <a:pt x="0" y="52491"/>
                  <a:pt x="55" y="53614"/>
                  <a:pt x="165" y="54681"/>
                </a:cubicBezTo>
                <a:lnTo>
                  <a:pt x="274" y="55585"/>
                </a:lnTo>
                <a:cubicBezTo>
                  <a:pt x="384" y="56379"/>
                  <a:pt x="521" y="57118"/>
                  <a:pt x="685" y="57858"/>
                </a:cubicBezTo>
                <a:cubicBezTo>
                  <a:pt x="740" y="58104"/>
                  <a:pt x="794" y="58378"/>
                  <a:pt x="849" y="58597"/>
                </a:cubicBezTo>
                <a:cubicBezTo>
                  <a:pt x="1068" y="59418"/>
                  <a:pt x="1287" y="60213"/>
                  <a:pt x="1616" y="60924"/>
                </a:cubicBezTo>
                <a:cubicBezTo>
                  <a:pt x="1780" y="61280"/>
                  <a:pt x="1917" y="61609"/>
                  <a:pt x="2081" y="61965"/>
                </a:cubicBezTo>
                <a:cubicBezTo>
                  <a:pt x="2273" y="62348"/>
                  <a:pt x="2437" y="62677"/>
                  <a:pt x="2602" y="63033"/>
                </a:cubicBezTo>
                <a:cubicBezTo>
                  <a:pt x="2821" y="63444"/>
                  <a:pt x="3012" y="63799"/>
                  <a:pt x="3259" y="64183"/>
                </a:cubicBezTo>
                <a:cubicBezTo>
                  <a:pt x="3314" y="64265"/>
                  <a:pt x="3368" y="64320"/>
                  <a:pt x="3423" y="64429"/>
                </a:cubicBezTo>
                <a:cubicBezTo>
                  <a:pt x="8981" y="72781"/>
                  <a:pt x="19167" y="72808"/>
                  <a:pt x="19167" y="72808"/>
                </a:cubicBezTo>
                <a:lnTo>
                  <a:pt x="26095" y="72808"/>
                </a:lnTo>
                <a:lnTo>
                  <a:pt x="26095" y="79352"/>
                </a:lnTo>
                <a:cubicBezTo>
                  <a:pt x="26095" y="82501"/>
                  <a:pt x="28696" y="85102"/>
                  <a:pt x="31845" y="85102"/>
                </a:cubicBezTo>
                <a:lnTo>
                  <a:pt x="69713" y="85102"/>
                </a:lnTo>
                <a:cubicBezTo>
                  <a:pt x="72917" y="85102"/>
                  <a:pt x="75464" y="82501"/>
                  <a:pt x="75464" y="79352"/>
                </a:cubicBezTo>
                <a:lnTo>
                  <a:pt x="75464" y="71384"/>
                </a:lnTo>
                <a:lnTo>
                  <a:pt x="77490" y="71384"/>
                </a:lnTo>
                <a:cubicBezTo>
                  <a:pt x="80036" y="71384"/>
                  <a:pt x="82035" y="69331"/>
                  <a:pt x="82035" y="66811"/>
                </a:cubicBezTo>
                <a:lnTo>
                  <a:pt x="82035" y="66319"/>
                </a:lnTo>
                <a:cubicBezTo>
                  <a:pt x="82035" y="63772"/>
                  <a:pt x="79982" y="61746"/>
                  <a:pt x="77490" y="61746"/>
                </a:cubicBezTo>
                <a:lnTo>
                  <a:pt x="67879" y="61746"/>
                </a:lnTo>
                <a:cubicBezTo>
                  <a:pt x="65332" y="61746"/>
                  <a:pt x="63334" y="63799"/>
                  <a:pt x="63334" y="66319"/>
                </a:cubicBezTo>
                <a:lnTo>
                  <a:pt x="63334" y="66811"/>
                </a:lnTo>
                <a:cubicBezTo>
                  <a:pt x="63334" y="69331"/>
                  <a:pt x="65387" y="71384"/>
                  <a:pt x="67879" y="71384"/>
                </a:cubicBezTo>
                <a:lnTo>
                  <a:pt x="71466" y="71384"/>
                </a:lnTo>
                <a:lnTo>
                  <a:pt x="71466" y="74451"/>
                </a:lnTo>
                <a:lnTo>
                  <a:pt x="30065" y="74451"/>
                </a:lnTo>
                <a:lnTo>
                  <a:pt x="30065" y="33160"/>
                </a:lnTo>
                <a:cubicBezTo>
                  <a:pt x="32146" y="31845"/>
                  <a:pt x="34063" y="30586"/>
                  <a:pt x="35158" y="29710"/>
                </a:cubicBezTo>
                <a:cubicBezTo>
                  <a:pt x="40744" y="25411"/>
                  <a:pt x="46001" y="21988"/>
                  <a:pt x="46713" y="18867"/>
                </a:cubicBezTo>
                <a:cubicBezTo>
                  <a:pt x="47408" y="15861"/>
                  <a:pt x="45874" y="13206"/>
                  <a:pt x="42806" y="13206"/>
                </a:cubicBezTo>
                <a:cubicBezTo>
                  <a:pt x="41766" y="13206"/>
                  <a:pt x="40549" y="13511"/>
                  <a:pt x="39183" y="14212"/>
                </a:cubicBezTo>
                <a:cubicBezTo>
                  <a:pt x="37486" y="15115"/>
                  <a:pt x="34035" y="17032"/>
                  <a:pt x="30065" y="19250"/>
                </a:cubicBezTo>
                <a:lnTo>
                  <a:pt x="30065" y="9091"/>
                </a:lnTo>
                <a:lnTo>
                  <a:pt x="71466" y="9091"/>
                </a:lnTo>
                <a:lnTo>
                  <a:pt x="71466" y="27738"/>
                </a:lnTo>
                <a:lnTo>
                  <a:pt x="67879" y="27738"/>
                </a:lnTo>
                <a:cubicBezTo>
                  <a:pt x="65387" y="27738"/>
                  <a:pt x="63334" y="29792"/>
                  <a:pt x="63334" y="32283"/>
                </a:cubicBezTo>
                <a:lnTo>
                  <a:pt x="63334" y="32776"/>
                </a:lnTo>
                <a:cubicBezTo>
                  <a:pt x="63334" y="35295"/>
                  <a:pt x="65387" y="37322"/>
                  <a:pt x="67879" y="37322"/>
                </a:cubicBezTo>
                <a:lnTo>
                  <a:pt x="77490" y="37322"/>
                </a:lnTo>
                <a:cubicBezTo>
                  <a:pt x="80036" y="37322"/>
                  <a:pt x="82035" y="35268"/>
                  <a:pt x="82035" y="32776"/>
                </a:cubicBezTo>
                <a:lnTo>
                  <a:pt x="82035" y="32256"/>
                </a:lnTo>
                <a:cubicBezTo>
                  <a:pt x="82035" y="29797"/>
                  <a:pt x="80088" y="27764"/>
                  <a:pt x="77642" y="27764"/>
                </a:cubicBezTo>
                <a:cubicBezTo>
                  <a:pt x="77610" y="27764"/>
                  <a:pt x="77577" y="27765"/>
                  <a:pt x="77545" y="27766"/>
                </a:cubicBezTo>
                <a:lnTo>
                  <a:pt x="75546" y="27766"/>
                </a:lnTo>
                <a:lnTo>
                  <a:pt x="75546" y="5751"/>
                </a:lnTo>
                <a:cubicBezTo>
                  <a:pt x="75546" y="2602"/>
                  <a:pt x="72944" y="1"/>
                  <a:pt x="6979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035;p35"/>
          <p:cNvSpPr txBox="1">
            <a:spLocks/>
          </p:cNvSpPr>
          <p:nvPr/>
        </p:nvSpPr>
        <p:spPr>
          <a:xfrm>
            <a:off x="3484775" y="5434054"/>
            <a:ext cx="1152128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s-AR" sz="1600" dirty="0" smtClean="0"/>
              <a:t>Expansión</a:t>
            </a:r>
            <a:endParaRPr lang="es-AR" sz="1600" dirty="0"/>
          </a:p>
        </p:txBody>
      </p:sp>
      <p:sp>
        <p:nvSpPr>
          <p:cNvPr id="74" name="Google Shape;1035;p35"/>
          <p:cNvSpPr txBox="1">
            <a:spLocks/>
          </p:cNvSpPr>
          <p:nvPr/>
        </p:nvSpPr>
        <p:spPr>
          <a:xfrm>
            <a:off x="5616398" y="5521532"/>
            <a:ext cx="1152128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endParaRPr lang="es-AR" sz="1600" dirty="0"/>
          </a:p>
        </p:txBody>
      </p:sp>
      <p:sp>
        <p:nvSpPr>
          <p:cNvPr id="75" name="Google Shape;1035;p35"/>
          <p:cNvSpPr txBox="1">
            <a:spLocks/>
          </p:cNvSpPr>
          <p:nvPr/>
        </p:nvSpPr>
        <p:spPr>
          <a:xfrm>
            <a:off x="5558136" y="5434054"/>
            <a:ext cx="1152128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s-AR" sz="1600" dirty="0" smtClean="0"/>
              <a:t>GPS</a:t>
            </a:r>
            <a:endParaRPr lang="es-AR" sz="1600" dirty="0"/>
          </a:p>
        </p:txBody>
      </p:sp>
      <p:grpSp>
        <p:nvGrpSpPr>
          <p:cNvPr id="76" name="Google Shape;6572;p48"/>
          <p:cNvGrpSpPr/>
          <p:nvPr/>
        </p:nvGrpSpPr>
        <p:grpSpPr>
          <a:xfrm>
            <a:off x="5967847" y="3823674"/>
            <a:ext cx="332705" cy="443607"/>
            <a:chOff x="-44512325" y="3176075"/>
            <a:chExt cx="300900" cy="300900"/>
          </a:xfrm>
          <a:solidFill>
            <a:srgbClr val="66FFCC"/>
          </a:solidFill>
        </p:grpSpPr>
        <p:sp>
          <p:nvSpPr>
            <p:cNvPr id="77" name="Google Shape;6573;p48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574;p48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575;p48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871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" grpId="0" animBg="1"/>
      <p:bldP spid="1014" grpId="0" animBg="1"/>
      <p:bldP spid="1015" grpId="0" animBg="1"/>
      <p:bldP spid="1016" grpId="0" animBg="1"/>
      <p:bldP spid="1017" grpId="0" animBg="1"/>
      <p:bldP spid="1018" grpId="0" animBg="1"/>
      <p:bldP spid="1019" grpId="0" animBg="1"/>
      <p:bldP spid="1020" grpId="0" animBg="1"/>
      <p:bldP spid="1021" grpId="0" animBg="1"/>
      <p:bldP spid="1022" grpId="0" animBg="1"/>
      <p:bldP spid="1023" grpId="0" animBg="1"/>
      <p:bldP spid="1024" grpId="0" animBg="1"/>
      <p:bldP spid="1025" grpId="0" animBg="1"/>
      <p:bldP spid="1026" grpId="0" animBg="1"/>
      <p:bldP spid="1027" grpId="0" animBg="1"/>
      <p:bldP spid="1028" grpId="0" animBg="1"/>
      <p:bldP spid="1029" grpId="0" animBg="1"/>
      <p:bldP spid="1030" grpId="0" animBg="1"/>
      <p:bldP spid="1031" grpId="0" animBg="1"/>
      <p:bldP spid="1032" grpId="0" animBg="1"/>
      <p:bldP spid="1033" grpId="0" animBg="1"/>
      <p:bldP spid="71" grpId="0"/>
      <p:bldP spid="72" grpId="0" animBg="1"/>
      <p:bldP spid="73" grpId="0"/>
      <p:bldP spid="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3986575" y="1905633"/>
            <a:ext cx="3578100" cy="80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¡GRACIAS!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3" name="Google Shape;1123;p38"/>
          <p:cNvSpPr txBox="1">
            <a:spLocks noGrp="1"/>
          </p:cNvSpPr>
          <p:nvPr>
            <p:ph type="subTitle" idx="1"/>
          </p:nvPr>
        </p:nvSpPr>
        <p:spPr>
          <a:xfrm>
            <a:off x="3986575" y="3228933"/>
            <a:ext cx="44709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¿Preguntas?</a:t>
            </a:r>
            <a:endParaRPr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24" name="Google Shape;1124;p38"/>
          <p:cNvGrpSpPr/>
          <p:nvPr/>
        </p:nvGrpSpPr>
        <p:grpSpPr>
          <a:xfrm flipH="1">
            <a:off x="-4531426" y="-156396"/>
            <a:ext cx="7324051" cy="7170784"/>
            <a:chOff x="238125" y="262775"/>
            <a:chExt cx="7092825" cy="5151425"/>
          </a:xfrm>
        </p:grpSpPr>
        <p:sp>
          <p:nvSpPr>
            <p:cNvPr id="1125" name="Google Shape;1125;p38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9"/>
          <p:cNvSpPr txBox="1">
            <a:spLocks noGrp="1"/>
          </p:cNvSpPr>
          <p:nvPr>
            <p:ph type="ctrTitle"/>
          </p:nvPr>
        </p:nvSpPr>
        <p:spPr>
          <a:xfrm>
            <a:off x="892325" y="859400"/>
            <a:ext cx="7940100" cy="80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CRÉDITOS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8" name="Google Shape;1278;p39"/>
          <p:cNvSpPr txBox="1">
            <a:spLocks noGrp="1"/>
          </p:cNvSpPr>
          <p:nvPr>
            <p:ph type="body" idx="1"/>
          </p:nvPr>
        </p:nvSpPr>
        <p:spPr>
          <a:xfrm>
            <a:off x="810000" y="2892000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41300" lvl="0" indent="-190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 Light"/>
              <a:buChar char="●"/>
            </a:pPr>
            <a:r>
              <a:rPr lang="es-A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Hecho por: </a:t>
            </a:r>
            <a:r>
              <a:rPr lang="es-AR" sz="14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Barchiesi</a:t>
            </a:r>
            <a:r>
              <a:rPr lang="es-A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Pablo – </a:t>
            </a:r>
            <a:r>
              <a:rPr lang="es-AR" sz="14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Juarez</a:t>
            </a:r>
            <a:r>
              <a:rPr lang="es-A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Iván –</a:t>
            </a:r>
          </a:p>
          <a:p>
            <a:pPr marL="50800" lvl="0" indent="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</a:pPr>
            <a:r>
              <a:rPr lang="es-A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AR" sz="14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Quercetti</a:t>
            </a:r>
            <a:r>
              <a:rPr lang="es-A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Alexis – Simionato, Lucas</a:t>
            </a:r>
            <a:endParaRPr sz="1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 Light"/>
              <a:buChar char="●"/>
            </a:pPr>
            <a:endParaRPr lang="es-AR" sz="1400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 Light"/>
              <a:buChar char="●"/>
            </a:pPr>
            <a:r>
              <a:rPr lang="es-A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Instituto PT-026 «San Vicente de Paul»</a:t>
            </a: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</a:pPr>
            <a:endParaRPr sz="1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 Light"/>
              <a:buChar char="●"/>
            </a:pPr>
            <a:r>
              <a:rPr lang="es-A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Tecnicatura Superior en Desarrollo de Software</a:t>
            </a: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</a:pPr>
            <a:endParaRPr sz="1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 Light"/>
              <a:buChar char="●"/>
            </a:pPr>
            <a:r>
              <a:rPr lang="es-A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Plantilla por «</a:t>
            </a:r>
            <a:r>
              <a:rPr lang="es-AR" sz="14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SlidesGO</a:t>
            </a:r>
            <a:r>
              <a:rPr lang="es-A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  <a:endParaRPr sz="1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859400"/>
            <a:ext cx="8520600" cy="80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TABLA DE CONTENIDOS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5167125" y="2535000"/>
            <a:ext cx="1176900" cy="80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04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 idx="4"/>
          </p:nvPr>
        </p:nvSpPr>
        <p:spPr>
          <a:xfrm>
            <a:off x="5167125" y="3730632"/>
            <a:ext cx="1176900" cy="80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</a:rPr>
              <a:t>05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827575" y="2535000"/>
            <a:ext cx="1176900" cy="80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01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827575" y="3730632"/>
            <a:ext cx="1176900" cy="80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02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2827575" y="4926267"/>
            <a:ext cx="1176900" cy="80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03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683568" y="2998019"/>
            <a:ext cx="2076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Acerca del proyecto</a:t>
            </a:r>
            <a:endParaRPr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3597858" y="5113593"/>
            <a:ext cx="428915" cy="571373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rgbClr val="66F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5153140" y="2723449"/>
            <a:ext cx="428938" cy="571917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rgbClr val="66F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21"/>
          <p:cNvGrpSpPr/>
          <p:nvPr/>
        </p:nvGrpSpPr>
        <p:grpSpPr>
          <a:xfrm>
            <a:off x="3587666" y="2684171"/>
            <a:ext cx="432964" cy="575448"/>
            <a:chOff x="5812000" y="2553488"/>
            <a:chExt cx="769850" cy="767400"/>
          </a:xfrm>
          <a:solidFill>
            <a:srgbClr val="66FFCC"/>
          </a:solidFill>
        </p:grpSpPr>
        <p:sp>
          <p:nvSpPr>
            <p:cNvPr id="245" name="Google Shape;245;p21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3" name="Google Shape;253;p21"/>
          <p:cNvCxnSpPr/>
          <p:nvPr/>
        </p:nvCxnSpPr>
        <p:spPr>
          <a:xfrm>
            <a:off x="311700" y="1588933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6841;p49"/>
          <p:cNvSpPr/>
          <p:nvPr/>
        </p:nvSpPr>
        <p:spPr>
          <a:xfrm>
            <a:off x="3623291" y="3996262"/>
            <a:ext cx="362164" cy="506461"/>
          </a:xfrm>
          <a:custGeom>
            <a:avLst/>
            <a:gdLst/>
            <a:ahLst/>
            <a:cxnLst/>
            <a:rect l="l" t="t" r="r" b="b"/>
            <a:pathLst>
              <a:path w="10776" h="12729" extrusionOk="0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rgbClr val="66F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27;p21"/>
          <p:cNvSpPr txBox="1">
            <a:spLocks/>
          </p:cNvSpPr>
          <p:nvPr/>
        </p:nvSpPr>
        <p:spPr>
          <a:xfrm>
            <a:off x="683568" y="4190566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-A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Diagnóstico</a:t>
            </a:r>
            <a:endParaRPr lang="es-A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Google Shape;227;p21"/>
          <p:cNvSpPr txBox="1">
            <a:spLocks/>
          </p:cNvSpPr>
          <p:nvPr/>
        </p:nvSpPr>
        <p:spPr>
          <a:xfrm>
            <a:off x="683568" y="5393005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-A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  <a:endParaRPr lang="es-A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6444208" y="2998019"/>
            <a:ext cx="2076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Funciones</a:t>
            </a:r>
            <a:endParaRPr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2" name="Google Shape;6562;p48"/>
          <p:cNvGrpSpPr/>
          <p:nvPr/>
        </p:nvGrpSpPr>
        <p:grpSpPr>
          <a:xfrm>
            <a:off x="5095208" y="3913604"/>
            <a:ext cx="478351" cy="517656"/>
            <a:chOff x="-45674075" y="3586425"/>
            <a:chExt cx="300900" cy="265450"/>
          </a:xfrm>
          <a:solidFill>
            <a:srgbClr val="66FFCC"/>
          </a:solidFill>
        </p:grpSpPr>
        <p:sp>
          <p:nvSpPr>
            <p:cNvPr id="63" name="Google Shape;6563;p48"/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564;p48"/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6378647" y="4183706"/>
            <a:ext cx="2076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Módulos del Sistema</a:t>
            </a:r>
            <a:endParaRPr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211960" y="2316666"/>
            <a:ext cx="4932040" cy="80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ACERCA DEL PROYECTO</a:t>
            </a:r>
            <a:endParaRPr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969825" y="3324897"/>
            <a:ext cx="34575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s-A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s-A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s-A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¿Por qué?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endParaRPr lang="es-A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s-A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¿Cómo funciona?</a:t>
            </a:r>
            <a:endParaRPr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283968" y="3045132"/>
            <a:ext cx="5134257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971600" y="4256466"/>
            <a:ext cx="2664295" cy="80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48FF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+CONCIENCIA</a:t>
            </a:r>
            <a:endParaRPr dirty="0">
              <a:solidFill>
                <a:srgbClr val="48FF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" name="Google Shape;278;p23"/>
          <p:cNvSpPr/>
          <p:nvPr/>
        </p:nvSpPr>
        <p:spPr>
          <a:xfrm>
            <a:off x="1390588" y="2545579"/>
            <a:ext cx="1944216" cy="1755335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C:\Users\CASA\Desktop\Proyecto - Adopcion de Mascotas\Presentación\pet-icon-png-18.jp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8FFFD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378" y="2545579"/>
            <a:ext cx="1558636" cy="155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859400"/>
            <a:ext cx="8520600" cy="80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DIAGNÓSTICO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7" name="Google Shape;277;p23"/>
          <p:cNvSpPr txBox="1">
            <a:spLocks noGrp="1"/>
          </p:cNvSpPr>
          <p:nvPr>
            <p:ph type="ctrTitle" idx="5"/>
          </p:nvPr>
        </p:nvSpPr>
        <p:spPr>
          <a:xfrm>
            <a:off x="6412765" y="3412204"/>
            <a:ext cx="2076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Respuestas positivas</a:t>
            </a:r>
            <a:endParaRPr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" name="Google Shape;286;p23"/>
          <p:cNvSpPr/>
          <p:nvPr/>
        </p:nvSpPr>
        <p:spPr>
          <a:xfrm>
            <a:off x="1528603" y="2144308"/>
            <a:ext cx="514728" cy="682557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588933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243;p21"/>
          <p:cNvSpPr/>
          <p:nvPr/>
        </p:nvSpPr>
        <p:spPr>
          <a:xfrm>
            <a:off x="7199514" y="2325546"/>
            <a:ext cx="502501" cy="571917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rgbClr val="66F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77;p23"/>
          <p:cNvSpPr txBox="1">
            <a:spLocks noGrp="1"/>
          </p:cNvSpPr>
          <p:nvPr>
            <p:ph type="ctrTitle" idx="5"/>
          </p:nvPr>
        </p:nvSpPr>
        <p:spPr>
          <a:xfrm>
            <a:off x="707569" y="3402767"/>
            <a:ext cx="2076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Fiabilidad de los datos</a:t>
            </a:r>
            <a:endParaRPr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Google Shape;278;p23"/>
          <p:cNvSpPr/>
          <p:nvPr/>
        </p:nvSpPr>
        <p:spPr>
          <a:xfrm>
            <a:off x="3723285" y="3556428"/>
            <a:ext cx="1944216" cy="1755335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Picture 2" descr="C:\Users\CASA\Desktop\Proyecto - Adopcion de Mascotas\Presentación\pet-icon-png-18.jp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8FFFD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075" y="3556428"/>
            <a:ext cx="1558636" cy="155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eft-Right-Up Arrow 7"/>
          <p:cNvSpPr/>
          <p:nvPr/>
        </p:nvSpPr>
        <p:spPr>
          <a:xfrm rot="10800000">
            <a:off x="2586542" y="2485585"/>
            <a:ext cx="4217701" cy="874144"/>
          </a:xfrm>
          <a:prstGeom prst="leftRightUpArrow">
            <a:avLst>
              <a:gd name="adj1" fmla="val 18527"/>
              <a:gd name="adj2" fmla="val 21240"/>
              <a:gd name="adj3" fmla="val 16407"/>
            </a:avLst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Google Shape;277;p23"/>
          <p:cNvSpPr txBox="1">
            <a:spLocks noGrp="1"/>
          </p:cNvSpPr>
          <p:nvPr>
            <p:ph type="ctrTitle" idx="5"/>
          </p:nvPr>
        </p:nvSpPr>
        <p:spPr>
          <a:xfrm>
            <a:off x="3698133" y="5735993"/>
            <a:ext cx="2076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Viabilidad del proyecto</a:t>
            </a:r>
            <a:endParaRPr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859400"/>
            <a:ext cx="8520600" cy="80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 ENCUESTAS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588933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832627927"/>
              </p:ext>
            </p:extLst>
          </p:nvPr>
        </p:nvGraphicFramePr>
        <p:xfrm>
          <a:off x="442442" y="3064088"/>
          <a:ext cx="3528392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3749028893"/>
              </p:ext>
            </p:extLst>
          </p:nvPr>
        </p:nvGraphicFramePr>
        <p:xfrm>
          <a:off x="5321008" y="3054424"/>
          <a:ext cx="3528392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0434" y="2531204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/>
              </a:rPr>
              <a:t>¿Has visto mascotas sin hogar cerca de tu casa?</a:t>
            </a:r>
            <a:endParaRPr lang="es-A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Black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5024" y="2550368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/>
              </a:rPr>
              <a:t>¿Te parece que esta propuesta es viable?</a:t>
            </a:r>
            <a:endParaRPr lang="es-A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Black"/>
            </a:endParaRPr>
          </a:p>
        </p:txBody>
      </p:sp>
    </p:spTree>
    <p:extLst>
      <p:ext uri="{BB962C8B-B14F-4D97-AF65-F5344CB8AC3E}">
        <p14:creationId xmlns:p14="http://schemas.microsoft.com/office/powerpoint/2010/main" val="57938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6"/>
          <p:cNvSpPr/>
          <p:nvPr/>
        </p:nvSpPr>
        <p:spPr>
          <a:xfrm>
            <a:off x="1263354" y="3966338"/>
            <a:ext cx="2947743" cy="736322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8" name="Google Shape;398;p26"/>
          <p:cNvSpPr/>
          <p:nvPr/>
        </p:nvSpPr>
        <p:spPr>
          <a:xfrm>
            <a:off x="1256507" y="2420250"/>
            <a:ext cx="2947743" cy="736322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988351" y="963455"/>
            <a:ext cx="7833900" cy="80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FFFFF"/>
                </a:solidFill>
              </a:rPr>
              <a:t>OBJETIVOS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0" name="Google Shape;400;p26"/>
          <p:cNvSpPr txBox="1">
            <a:spLocks noGrp="1"/>
          </p:cNvSpPr>
          <p:nvPr>
            <p:ph type="ctrTitle"/>
          </p:nvPr>
        </p:nvSpPr>
        <p:spPr>
          <a:xfrm>
            <a:off x="1415202" y="2750597"/>
            <a:ext cx="2630352" cy="3791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Adopciones rápidas y sencillas</a:t>
            </a:r>
            <a:endParaRPr sz="16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2" name="Google Shape;402;p26"/>
          <p:cNvSpPr txBox="1">
            <a:spLocks noGrp="1"/>
          </p:cNvSpPr>
          <p:nvPr>
            <p:ph type="ctrTitle" idx="3"/>
          </p:nvPr>
        </p:nvSpPr>
        <p:spPr>
          <a:xfrm>
            <a:off x="1339277" y="4470491"/>
            <a:ext cx="2795895" cy="3791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1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a la documentación sanitaria de la mascota</a:t>
            </a:r>
            <a:r>
              <a:rPr lang="es-AR" sz="1600" dirty="0">
                <a:solidFill>
                  <a:srgbClr val="000000"/>
                </a:solidFill>
              </a:rPr>
              <a:t/>
            </a:r>
            <a:br>
              <a:rPr lang="es-AR" sz="1600" dirty="0">
                <a:solidFill>
                  <a:srgbClr val="000000"/>
                </a:solidFill>
              </a:rPr>
            </a:b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3" name="Google Shape;403;p26"/>
          <p:cNvCxnSpPr/>
          <p:nvPr/>
        </p:nvCxnSpPr>
        <p:spPr>
          <a:xfrm>
            <a:off x="0" y="1709088"/>
            <a:ext cx="3260783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26"/>
          <p:cNvSpPr/>
          <p:nvPr/>
        </p:nvSpPr>
        <p:spPr>
          <a:xfrm>
            <a:off x="467544" y="2391521"/>
            <a:ext cx="664337" cy="819231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495488" y="3908622"/>
            <a:ext cx="651688" cy="819231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696321" y="2611468"/>
            <a:ext cx="250022" cy="379335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5" name="Google Shape;415;p26"/>
          <p:cNvSpPr/>
          <p:nvPr/>
        </p:nvSpPr>
        <p:spPr>
          <a:xfrm>
            <a:off x="4876837" y="3212798"/>
            <a:ext cx="2681532" cy="2309587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005199" y="3389008"/>
            <a:ext cx="2424808" cy="1957147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17" name="Google Shape;417;p26"/>
          <p:cNvSpPr/>
          <p:nvPr/>
        </p:nvSpPr>
        <p:spPr>
          <a:xfrm>
            <a:off x="4636011" y="5515605"/>
            <a:ext cx="3163178" cy="111867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8" name="Google Shape;418;p26"/>
          <p:cNvSpPr/>
          <p:nvPr/>
        </p:nvSpPr>
        <p:spPr>
          <a:xfrm>
            <a:off x="5005199" y="3389008"/>
            <a:ext cx="2424808" cy="188111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6"/>
          <p:cNvSpPr/>
          <p:nvPr/>
        </p:nvSpPr>
        <p:spPr>
          <a:xfrm>
            <a:off x="5143719" y="3454026"/>
            <a:ext cx="1372497" cy="1031322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6"/>
          <p:cNvSpPr/>
          <p:nvPr/>
        </p:nvSpPr>
        <p:spPr>
          <a:xfrm>
            <a:off x="5500826" y="4714102"/>
            <a:ext cx="908690" cy="438884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6"/>
          <p:cNvSpPr/>
          <p:nvPr/>
        </p:nvSpPr>
        <p:spPr>
          <a:xfrm>
            <a:off x="5560562" y="4814066"/>
            <a:ext cx="679927" cy="71204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3" name="Google Shape;423;p26"/>
          <p:cNvSpPr/>
          <p:nvPr/>
        </p:nvSpPr>
        <p:spPr>
          <a:xfrm>
            <a:off x="5560559" y="4947932"/>
            <a:ext cx="526154" cy="69504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4" name="Google Shape;424;p26"/>
          <p:cNvSpPr/>
          <p:nvPr/>
        </p:nvSpPr>
        <p:spPr>
          <a:xfrm>
            <a:off x="5180573" y="4714102"/>
            <a:ext cx="322818" cy="438884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6"/>
          <p:cNvSpPr/>
          <p:nvPr/>
        </p:nvSpPr>
        <p:spPr>
          <a:xfrm>
            <a:off x="5242845" y="4859627"/>
            <a:ext cx="218729" cy="145951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6"/>
          <p:cNvSpPr/>
          <p:nvPr/>
        </p:nvSpPr>
        <p:spPr>
          <a:xfrm>
            <a:off x="5251092" y="4521562"/>
            <a:ext cx="704079" cy="206752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6"/>
          <p:cNvSpPr/>
          <p:nvPr/>
        </p:nvSpPr>
        <p:spPr>
          <a:xfrm>
            <a:off x="6579790" y="4243033"/>
            <a:ext cx="744746" cy="952312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6668745" y="4287097"/>
            <a:ext cx="728230" cy="831236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6905131" y="4485348"/>
            <a:ext cx="186835" cy="437387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2" name="Google Shape;432;p26"/>
          <p:cNvSpPr/>
          <p:nvPr/>
        </p:nvSpPr>
        <p:spPr>
          <a:xfrm>
            <a:off x="6858117" y="1823323"/>
            <a:ext cx="1476741" cy="2612903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6976310" y="2014794"/>
            <a:ext cx="1241633" cy="2001209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6"/>
          <p:cNvSpPr/>
          <p:nvPr/>
        </p:nvSpPr>
        <p:spPr>
          <a:xfrm>
            <a:off x="7513876" y="4115948"/>
            <a:ext cx="185560" cy="212115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7577419" y="2307929"/>
            <a:ext cx="584612" cy="777803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7107207" y="2443498"/>
            <a:ext cx="432099" cy="574452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7225395" y="2987425"/>
            <a:ext cx="636710" cy="847267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3" name="Picture 3" descr="C:\Users\CASA\Desktop\Proyecto - Adopcion de Mascotas\Presentación\kisspng-dog-cat-pet-animal-loss-gradual-vector-5ad7e4379e99a9.6846900315240981036496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630" l="10000" r="90000">
                        <a14:backgroundMark x1="27667" y1="185" x2="27667" y2="185"/>
                        <a14:backgroundMark x1="24667" y1="185" x2="24667" y2="185"/>
                      </a14:backgroundRemoval>
                    </a14:imgEffect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452" y="3518130"/>
            <a:ext cx="1556391" cy="93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oogle Shape;7717;p51"/>
          <p:cNvGrpSpPr/>
          <p:nvPr/>
        </p:nvGrpSpPr>
        <p:grpSpPr>
          <a:xfrm>
            <a:off x="654313" y="4095563"/>
            <a:ext cx="334038" cy="445347"/>
            <a:chOff x="-25094250" y="3547050"/>
            <a:chExt cx="295400" cy="295375"/>
          </a:xfrm>
          <a:solidFill>
            <a:schemeClr val="tx1"/>
          </a:solidFill>
        </p:grpSpPr>
        <p:sp>
          <p:nvSpPr>
            <p:cNvPr id="66" name="Google Shape;7718;p51"/>
            <p:cNvSpPr/>
            <p:nvPr/>
          </p:nvSpPr>
          <p:spPr>
            <a:xfrm>
              <a:off x="-24990275" y="35809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719;p51"/>
            <p:cNvSpPr/>
            <p:nvPr/>
          </p:nvSpPr>
          <p:spPr>
            <a:xfrm>
              <a:off x="-25041475" y="3668350"/>
              <a:ext cx="52025" cy="52000"/>
            </a:xfrm>
            <a:custGeom>
              <a:avLst/>
              <a:gdLst/>
              <a:ahLst/>
              <a:cxnLst/>
              <a:rect l="l" t="t" r="r" b="b"/>
              <a:pathLst>
                <a:path w="2081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720;p51"/>
            <p:cNvSpPr/>
            <p:nvPr/>
          </p:nvSpPr>
          <p:spPr>
            <a:xfrm>
              <a:off x="-25094250" y="3547050"/>
              <a:ext cx="224500" cy="295375"/>
            </a:xfrm>
            <a:custGeom>
              <a:avLst/>
              <a:gdLst/>
              <a:ahLst/>
              <a:cxnLst/>
              <a:rect l="l" t="t" r="r" b="b"/>
              <a:pathLst>
                <a:path w="8980" h="11815" extrusionOk="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721;p51"/>
            <p:cNvSpPr/>
            <p:nvPr/>
          </p:nvSpPr>
          <p:spPr>
            <a:xfrm>
              <a:off x="-24851650" y="3582300"/>
              <a:ext cx="52800" cy="190825"/>
            </a:xfrm>
            <a:custGeom>
              <a:avLst/>
              <a:gdLst/>
              <a:ahLst/>
              <a:cxnLst/>
              <a:rect l="l" t="t" r="r" b="b"/>
              <a:pathLst>
                <a:path w="2112" h="7633" extrusionOk="0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722;p51"/>
            <p:cNvSpPr/>
            <p:nvPr/>
          </p:nvSpPr>
          <p:spPr>
            <a:xfrm>
              <a:off x="-24850875" y="3788050"/>
              <a:ext cx="52025" cy="53600"/>
            </a:xfrm>
            <a:custGeom>
              <a:avLst/>
              <a:gdLst/>
              <a:ahLst/>
              <a:cxnLst/>
              <a:rect l="l" t="t" r="r" b="b"/>
              <a:pathLst>
                <a:path w="2081" h="2144" extrusionOk="0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3298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0" animBg="1"/>
      <p:bldP spid="402" grpId="0"/>
      <p:bldP spid="4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/>
          <p:nvPr/>
        </p:nvSpPr>
        <p:spPr>
          <a:xfrm rot="10800000">
            <a:off x="5292080" y="2379129"/>
            <a:ext cx="2545470" cy="666123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7"/>
          <p:cNvSpPr/>
          <p:nvPr/>
        </p:nvSpPr>
        <p:spPr>
          <a:xfrm rot="10800000">
            <a:off x="5292080" y="3316978"/>
            <a:ext cx="2545470" cy="666123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7"/>
          <p:cNvSpPr/>
          <p:nvPr/>
        </p:nvSpPr>
        <p:spPr>
          <a:xfrm rot="10800000">
            <a:off x="5292080" y="4254794"/>
            <a:ext cx="2545470" cy="666123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7"/>
          <p:cNvSpPr txBox="1">
            <a:spLocks noGrp="1"/>
          </p:cNvSpPr>
          <p:nvPr>
            <p:ph type="ctrTitle" idx="4"/>
          </p:nvPr>
        </p:nvSpPr>
        <p:spPr>
          <a:xfrm>
            <a:off x="961638" y="784980"/>
            <a:ext cx="7833900" cy="80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FUNCIONES</a:t>
            </a:r>
            <a:endParaRPr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7958128" y="2341627"/>
            <a:ext cx="596379" cy="741127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7"/>
          <p:cNvSpPr/>
          <p:nvPr/>
        </p:nvSpPr>
        <p:spPr>
          <a:xfrm>
            <a:off x="7958128" y="3276759"/>
            <a:ext cx="596379" cy="741127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7"/>
          <p:cNvSpPr/>
          <p:nvPr/>
        </p:nvSpPr>
        <p:spPr>
          <a:xfrm>
            <a:off x="7958128" y="4211892"/>
            <a:ext cx="596379" cy="741127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4" name="Google Shape;454;p27"/>
          <p:cNvCxnSpPr/>
          <p:nvPr/>
        </p:nvCxnSpPr>
        <p:spPr>
          <a:xfrm>
            <a:off x="5882725" y="1593781"/>
            <a:ext cx="33405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5" name="Google Shape;455;p27"/>
          <p:cNvSpPr/>
          <p:nvPr/>
        </p:nvSpPr>
        <p:spPr>
          <a:xfrm>
            <a:off x="2634654" y="4333263"/>
            <a:ext cx="621066" cy="826273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7"/>
          <p:cNvSpPr/>
          <p:nvPr/>
        </p:nvSpPr>
        <p:spPr>
          <a:xfrm>
            <a:off x="2492071" y="5005983"/>
            <a:ext cx="906228" cy="153557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7"/>
          <p:cNvSpPr/>
          <p:nvPr/>
        </p:nvSpPr>
        <p:spPr>
          <a:xfrm>
            <a:off x="1402111" y="1810634"/>
            <a:ext cx="3086129" cy="279136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7"/>
          <p:cNvSpPr/>
          <p:nvPr/>
        </p:nvSpPr>
        <p:spPr>
          <a:xfrm>
            <a:off x="1483001" y="1920305"/>
            <a:ext cx="2924346" cy="2191785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7"/>
          <p:cNvSpPr/>
          <p:nvPr/>
        </p:nvSpPr>
        <p:spPr>
          <a:xfrm>
            <a:off x="1402111" y="4230908"/>
            <a:ext cx="3086129" cy="371104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7"/>
          <p:cNvSpPr/>
          <p:nvPr/>
        </p:nvSpPr>
        <p:spPr>
          <a:xfrm>
            <a:off x="1483001" y="1920305"/>
            <a:ext cx="2924346" cy="160875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7"/>
          <p:cNvSpPr/>
          <p:nvPr/>
        </p:nvSpPr>
        <p:spPr>
          <a:xfrm>
            <a:off x="1483001" y="2081163"/>
            <a:ext cx="2924346" cy="159060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7"/>
          <p:cNvSpPr/>
          <p:nvPr/>
        </p:nvSpPr>
        <p:spPr>
          <a:xfrm>
            <a:off x="3858962" y="2081163"/>
            <a:ext cx="548415" cy="159060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7"/>
          <p:cNvSpPr/>
          <p:nvPr/>
        </p:nvSpPr>
        <p:spPr>
          <a:xfrm>
            <a:off x="3453135" y="2081163"/>
            <a:ext cx="407210" cy="159060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7"/>
          <p:cNvSpPr/>
          <p:nvPr/>
        </p:nvSpPr>
        <p:spPr>
          <a:xfrm>
            <a:off x="3056913" y="3115816"/>
            <a:ext cx="1257222" cy="89591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7"/>
          <p:cNvSpPr/>
          <p:nvPr/>
        </p:nvSpPr>
        <p:spPr>
          <a:xfrm>
            <a:off x="3056913" y="3311409"/>
            <a:ext cx="1257222" cy="89591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7"/>
          <p:cNvSpPr/>
          <p:nvPr/>
        </p:nvSpPr>
        <p:spPr>
          <a:xfrm>
            <a:off x="3056913" y="3507002"/>
            <a:ext cx="1257222" cy="89611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7"/>
          <p:cNvSpPr/>
          <p:nvPr/>
        </p:nvSpPr>
        <p:spPr>
          <a:xfrm>
            <a:off x="3056913" y="3702614"/>
            <a:ext cx="699236" cy="89591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7"/>
          <p:cNvSpPr/>
          <p:nvPr/>
        </p:nvSpPr>
        <p:spPr>
          <a:xfrm>
            <a:off x="3839771" y="3713581"/>
            <a:ext cx="124770" cy="157227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7"/>
          <p:cNvSpPr/>
          <p:nvPr/>
        </p:nvSpPr>
        <p:spPr>
          <a:xfrm>
            <a:off x="4002920" y="3713581"/>
            <a:ext cx="123409" cy="157227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7"/>
          <p:cNvSpPr/>
          <p:nvPr/>
        </p:nvSpPr>
        <p:spPr>
          <a:xfrm>
            <a:off x="4166066" y="3713581"/>
            <a:ext cx="123409" cy="157227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7"/>
          <p:cNvSpPr/>
          <p:nvPr/>
        </p:nvSpPr>
        <p:spPr>
          <a:xfrm>
            <a:off x="3960418" y="1964173"/>
            <a:ext cx="65817" cy="73997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7"/>
          <p:cNvSpPr/>
          <p:nvPr/>
        </p:nvSpPr>
        <p:spPr>
          <a:xfrm>
            <a:off x="4082434" y="1964173"/>
            <a:ext cx="64456" cy="73997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7"/>
          <p:cNvSpPr/>
          <p:nvPr/>
        </p:nvSpPr>
        <p:spPr>
          <a:xfrm>
            <a:off x="4204453" y="1964173"/>
            <a:ext cx="64456" cy="73997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7"/>
          <p:cNvSpPr/>
          <p:nvPr/>
        </p:nvSpPr>
        <p:spPr>
          <a:xfrm>
            <a:off x="1578968" y="2379128"/>
            <a:ext cx="471636" cy="63068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7"/>
          <p:cNvSpPr/>
          <p:nvPr/>
        </p:nvSpPr>
        <p:spPr>
          <a:xfrm>
            <a:off x="1578968" y="3130452"/>
            <a:ext cx="471636" cy="180976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578968" y="3400981"/>
            <a:ext cx="471636" cy="67656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7"/>
          <p:cNvSpPr/>
          <p:nvPr/>
        </p:nvSpPr>
        <p:spPr>
          <a:xfrm>
            <a:off x="1578968" y="3550889"/>
            <a:ext cx="471636" cy="67656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1578968" y="3702614"/>
            <a:ext cx="471636" cy="67656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578968" y="3852504"/>
            <a:ext cx="471636" cy="67656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2179481" y="2379128"/>
            <a:ext cx="765023" cy="63068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2179481" y="3130452"/>
            <a:ext cx="765023" cy="180976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2179481" y="3400981"/>
            <a:ext cx="765023" cy="67656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2179481" y="3550889"/>
            <a:ext cx="765023" cy="67656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2179481" y="3702614"/>
            <a:ext cx="765023" cy="67656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2179478" y="3852504"/>
            <a:ext cx="471636" cy="67656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975724" y="3700780"/>
            <a:ext cx="2085295" cy="1520904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030562" y="3786603"/>
            <a:ext cx="1975630" cy="143508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781053" y="5221675"/>
            <a:ext cx="2474649" cy="232181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1786000" y="5190593"/>
            <a:ext cx="464786" cy="106032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81053" y="5221675"/>
            <a:ext cx="2474649" cy="232181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1030562" y="3786601"/>
            <a:ext cx="1975630" cy="107955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1030562" y="3894538"/>
            <a:ext cx="1975630" cy="107876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2636015" y="3894538"/>
            <a:ext cx="370196" cy="107876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2360451" y="3894538"/>
            <a:ext cx="275576" cy="107876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2093100" y="4592842"/>
            <a:ext cx="850027" cy="60339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2093100" y="4724468"/>
            <a:ext cx="850027" cy="62173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2093100" y="4857908"/>
            <a:ext cx="850027" cy="60339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2093097" y="4989532"/>
            <a:ext cx="473012" cy="60339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2622319" y="4996831"/>
            <a:ext cx="83643" cy="10604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2732000" y="4996831"/>
            <a:ext cx="83643" cy="10604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2843042" y="4996831"/>
            <a:ext cx="83643" cy="10604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2704572" y="3815935"/>
            <a:ext cx="43893" cy="49929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2785462" y="3815935"/>
            <a:ext cx="45254" cy="49929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2869094" y="3815935"/>
            <a:ext cx="42517" cy="49929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1095004" y="4095635"/>
            <a:ext cx="319454" cy="425939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1095004" y="4601995"/>
            <a:ext cx="319454" cy="122492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1095004" y="4786621"/>
            <a:ext cx="319454" cy="45723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1095004" y="4887160"/>
            <a:ext cx="319454" cy="45723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1095004" y="4989532"/>
            <a:ext cx="319454" cy="45703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1095004" y="5090071"/>
            <a:ext cx="319454" cy="45703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1500830" y="4095635"/>
            <a:ext cx="516875" cy="425939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1500830" y="4601995"/>
            <a:ext cx="516875" cy="122492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1500830" y="4786621"/>
            <a:ext cx="516875" cy="45723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1500830" y="4887160"/>
            <a:ext cx="516875" cy="45723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1500830" y="4989532"/>
            <a:ext cx="516875" cy="45703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1500827" y="5090071"/>
            <a:ext cx="319454" cy="45703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3299591" y="4453920"/>
            <a:ext cx="1243508" cy="999931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3332495" y="4503272"/>
            <a:ext cx="1126979" cy="899393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4466333" y="4917775"/>
            <a:ext cx="61719" cy="70388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3332495" y="4503272"/>
            <a:ext cx="1126979" cy="76789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4283970" y="4523393"/>
            <a:ext cx="27442" cy="31506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4341565" y="4523393"/>
            <a:ext cx="27427" cy="31506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4400518" y="4523393"/>
            <a:ext cx="27427" cy="31506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3332495" y="4580041"/>
            <a:ext cx="1126979" cy="62173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4248332" y="4580041"/>
            <a:ext cx="211150" cy="62173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4090659" y="4580041"/>
            <a:ext cx="157686" cy="62173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3938475" y="4978545"/>
            <a:ext cx="485350" cy="34756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3938475" y="5053499"/>
            <a:ext cx="485350" cy="34756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3938475" y="5130271"/>
            <a:ext cx="485350" cy="32941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3938475" y="5205225"/>
            <a:ext cx="270102" cy="34756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4240109" y="5208875"/>
            <a:ext cx="47991" cy="6035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4303175" y="5208875"/>
            <a:ext cx="47991" cy="6035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4366241" y="5205207"/>
            <a:ext cx="47991" cy="6035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3368145" y="4695215"/>
            <a:ext cx="182346" cy="243148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3368145" y="4984050"/>
            <a:ext cx="182346" cy="69471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3368145" y="5088236"/>
            <a:ext cx="182346" cy="25603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3368145" y="5146740"/>
            <a:ext cx="182346" cy="25603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3368145" y="5205226"/>
            <a:ext cx="182346" cy="25623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3368145" y="5261894"/>
            <a:ext cx="182346" cy="27437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3599849" y="4695215"/>
            <a:ext cx="296139" cy="243148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3599849" y="4984050"/>
            <a:ext cx="296139" cy="69471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3599849" y="5088236"/>
            <a:ext cx="296139" cy="25603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3599849" y="5146740"/>
            <a:ext cx="296139" cy="25603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3599849" y="5205226"/>
            <a:ext cx="296139" cy="25623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3599846" y="5261894"/>
            <a:ext cx="182346" cy="27437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 txBox="1">
            <a:spLocks noGrp="1"/>
          </p:cNvSpPr>
          <p:nvPr>
            <p:ph type="ctrTitle"/>
          </p:nvPr>
        </p:nvSpPr>
        <p:spPr>
          <a:xfrm>
            <a:off x="5652120" y="2518814"/>
            <a:ext cx="1919236" cy="4932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>
                <a:solidFill>
                  <a:srgbClr val="0E2A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Alta de mascota a adoptar</a:t>
            </a:r>
            <a:endParaRPr sz="1600" dirty="0">
              <a:solidFill>
                <a:srgbClr val="0E2A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5" name="Picture 3" descr="C:\Users\CASA\Desktop\Proyecto - Adopcion de Mascotas\Presentación\pet-vector-png-dog-cat-clipart-84e92a5ac5a48e19.png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203" y="2482205"/>
            <a:ext cx="472069" cy="45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Google Shape;552;p27"/>
          <p:cNvSpPr txBox="1">
            <a:spLocks/>
          </p:cNvSpPr>
          <p:nvPr/>
        </p:nvSpPr>
        <p:spPr>
          <a:xfrm>
            <a:off x="5761012" y="3375926"/>
            <a:ext cx="1919236" cy="49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-AR" sz="1600" dirty="0" smtClean="0">
                <a:solidFill>
                  <a:srgbClr val="0E2A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Animales perdidos</a:t>
            </a:r>
            <a:endParaRPr lang="es-AR" sz="1600" dirty="0">
              <a:solidFill>
                <a:srgbClr val="0E2A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8" name="Google Shape;4491;p45"/>
          <p:cNvGrpSpPr/>
          <p:nvPr/>
        </p:nvGrpSpPr>
        <p:grpSpPr>
          <a:xfrm>
            <a:off x="8046908" y="3406742"/>
            <a:ext cx="418818" cy="459731"/>
            <a:chOff x="5045500" y="842250"/>
            <a:chExt cx="503875" cy="481850"/>
          </a:xfrm>
          <a:solidFill>
            <a:schemeClr val="tx1"/>
          </a:solidFill>
        </p:grpSpPr>
        <p:sp>
          <p:nvSpPr>
            <p:cNvPr id="119" name="Google Shape;4492;p45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Google Shape;4493;p45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1" name="Google Shape;4534;p45"/>
          <p:cNvGrpSpPr/>
          <p:nvPr/>
        </p:nvGrpSpPr>
        <p:grpSpPr>
          <a:xfrm>
            <a:off x="8066977" y="4363454"/>
            <a:ext cx="378803" cy="448804"/>
            <a:chOff x="4456875" y="1435075"/>
            <a:chExt cx="481825" cy="481825"/>
          </a:xfrm>
          <a:solidFill>
            <a:schemeClr val="tx1"/>
          </a:solidFill>
        </p:grpSpPr>
        <p:sp>
          <p:nvSpPr>
            <p:cNvPr id="142" name="Google Shape;4535;p45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" name="Google Shape;4536;p45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" name="Google Shape;4537;p45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" name="Google Shape;4538;p45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" name="Google Shape;4539;p45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" name="Google Shape;4540;p45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" name="Google Shape;4541;p45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9" name="Google Shape;4542;p45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0" name="Google Shape;4543;p45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1" name="Google Shape;4544;p45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2" name="Google Shape;4545;p45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3" name="Google Shape;4546;p45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4" name="Google Shape;4547;p45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5" name="Google Shape;4548;p45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" name="Google Shape;4549;p45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7" name="Google Shape;4550;p45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" name="Google Shape;4551;p45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9" name="Google Shape;4552;p45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" name="Google Shape;4553;p45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1" name="Google Shape;552;p27"/>
          <p:cNvSpPr txBox="1">
            <a:spLocks/>
          </p:cNvSpPr>
          <p:nvPr/>
        </p:nvSpPr>
        <p:spPr>
          <a:xfrm>
            <a:off x="5640227" y="4403411"/>
            <a:ext cx="2121613" cy="49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-AR" sz="1600" dirty="0" smtClean="0">
                <a:solidFill>
                  <a:srgbClr val="0E2A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Ubicación de veterinarias y anexos</a:t>
            </a:r>
            <a:endParaRPr lang="es-AR" sz="1600" dirty="0">
              <a:solidFill>
                <a:srgbClr val="0E2A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4" name="Picture 2" descr="C:\Users\CASA\Desktop\Proyecto - Adopcion de Mascotas\Presentación\pet-icon-png-18.jp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345" y="2267411"/>
            <a:ext cx="893721" cy="89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C:\Users\CASA\Desktop\Proyecto - Adopcion de Mascotas\Presentación\pet-icon-png-18.jp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386" y="4002414"/>
            <a:ext cx="651175" cy="6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C:\Users\CASA\Desktop\Proyecto - Adopcion de Mascotas\Presentación\pet-icon-png-18.jp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326" y="4629489"/>
            <a:ext cx="387825" cy="38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71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" grpId="0" animBg="1"/>
      <p:bldP spid="444" grpId="0" animBg="1"/>
      <p:bldP spid="447" grpId="0" animBg="1"/>
      <p:bldP spid="450" grpId="0" animBg="1"/>
      <p:bldP spid="117" grpId="0"/>
      <p:bldP spid="1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/>
          <p:nvPr/>
        </p:nvSpPr>
        <p:spPr>
          <a:xfrm rot="-3173578">
            <a:off x="2822570" y="994954"/>
            <a:ext cx="1007456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rgbClr val="48FFD5"/>
          </a:solidFill>
          <a:ln w="13850" cap="rnd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5784722" y="4942674"/>
            <a:ext cx="1373867" cy="148495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rgbClr val="48FFD5"/>
          </a:solidFill>
          <a:ln w="13850" cap="rnd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-2" y="3911707"/>
            <a:ext cx="2563026" cy="3413536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rgbClr val="48FFD5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6101912" y="4976173"/>
            <a:ext cx="837606" cy="1119808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 rot="-3173578">
            <a:off x="2948426" y="1233927"/>
            <a:ext cx="669204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6406139" y="1072205"/>
            <a:ext cx="267858" cy="79105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828950" y="1072205"/>
            <a:ext cx="1568883" cy="79105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406139" y="1311977"/>
            <a:ext cx="267858" cy="8168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6828950" y="1311977"/>
            <a:ext cx="1568883" cy="8168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6406139" y="1554324"/>
            <a:ext cx="267858" cy="79105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6828947" y="1554324"/>
            <a:ext cx="991084" cy="79105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6406139" y="1796672"/>
            <a:ext cx="267858" cy="79105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6828947" y="1796672"/>
            <a:ext cx="991084" cy="79105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101900" y="1158914"/>
            <a:ext cx="141654" cy="737284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rgbClr val="48FFD5"/>
          </a:solidFill>
          <a:ln w="13850" cap="flat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23596" y="1215432"/>
            <a:ext cx="1335660" cy="106685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523596" y="1538544"/>
            <a:ext cx="1335660" cy="110156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6580967" y="3993514"/>
            <a:ext cx="1929800" cy="509167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rgbClr val="1EFFC1"/>
          </a:solidFill>
          <a:ln w="13850" cap="flat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 txBox="1">
            <a:spLocks noGrp="1"/>
          </p:cNvSpPr>
          <p:nvPr>
            <p:ph type="subTitle" idx="1"/>
          </p:nvPr>
        </p:nvSpPr>
        <p:spPr>
          <a:xfrm>
            <a:off x="2786054" y="2841386"/>
            <a:ext cx="3457500" cy="1152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 smtClean="0">
                <a:solidFill>
                  <a:srgbClr val="161234"/>
                </a:solidFill>
              </a:rPr>
              <a:t>MÓDULOS DEL SISTEMA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93649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>
            <a:spLocks noGrp="1"/>
          </p:cNvSpPr>
          <p:nvPr>
            <p:ph type="ctrTitle"/>
          </p:nvPr>
        </p:nvSpPr>
        <p:spPr>
          <a:xfrm>
            <a:off x="311700" y="859400"/>
            <a:ext cx="8520600" cy="80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PÁGINA DE INICIO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3" name="Google Shape;663;p32"/>
          <p:cNvSpPr/>
          <p:nvPr/>
        </p:nvSpPr>
        <p:spPr>
          <a:xfrm>
            <a:off x="2483399" y="1883831"/>
            <a:ext cx="4173650" cy="464467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2"/>
          <p:cNvSpPr/>
          <p:nvPr/>
        </p:nvSpPr>
        <p:spPr>
          <a:xfrm>
            <a:off x="2781850" y="2264833"/>
            <a:ext cx="3571800" cy="321132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2"/>
          <p:cNvSpPr/>
          <p:nvPr/>
        </p:nvSpPr>
        <p:spPr>
          <a:xfrm>
            <a:off x="2786123" y="2708920"/>
            <a:ext cx="3560702" cy="1497249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5" name="Google Shape;675;p32"/>
          <p:cNvCxnSpPr/>
          <p:nvPr/>
        </p:nvCxnSpPr>
        <p:spPr>
          <a:xfrm>
            <a:off x="2810425" y="2708920"/>
            <a:ext cx="3467078" cy="1497249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2"/>
          <p:cNvCxnSpPr/>
          <p:nvPr/>
        </p:nvCxnSpPr>
        <p:spPr>
          <a:xfrm flipV="1">
            <a:off x="2810425" y="2708921"/>
            <a:ext cx="3532127" cy="1497248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6" name="Google Shape;686;p32"/>
          <p:cNvSpPr txBox="1">
            <a:spLocks noGrp="1"/>
          </p:cNvSpPr>
          <p:nvPr>
            <p:ph type="ctrTitle" idx="4294967295"/>
          </p:nvPr>
        </p:nvSpPr>
        <p:spPr>
          <a:xfrm>
            <a:off x="7512303" y="1663071"/>
            <a:ext cx="1236161" cy="276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Barra de navegación</a:t>
            </a:r>
            <a:endParaRPr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91" name="Google Shape;691;p32"/>
          <p:cNvCxnSpPr>
            <a:endCxn id="670" idx="1"/>
          </p:cNvCxnSpPr>
          <p:nvPr/>
        </p:nvCxnSpPr>
        <p:spPr>
          <a:xfrm rot="10800000" flipH="1">
            <a:off x="1783993" y="5110701"/>
            <a:ext cx="2045400" cy="3808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32"/>
          <p:cNvCxnSpPr/>
          <p:nvPr/>
        </p:nvCxnSpPr>
        <p:spPr>
          <a:xfrm rot="10800000" flipH="1">
            <a:off x="6277503" y="2044499"/>
            <a:ext cx="1234800" cy="393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3" name="Google Shape;693;p32"/>
          <p:cNvCxnSpPr/>
          <p:nvPr/>
        </p:nvCxnSpPr>
        <p:spPr>
          <a:xfrm>
            <a:off x="6114903" y="3568341"/>
            <a:ext cx="1397400" cy="970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4" name="Google Shape;694;p32"/>
          <p:cNvCxnSpPr/>
          <p:nvPr/>
        </p:nvCxnSpPr>
        <p:spPr>
          <a:xfrm>
            <a:off x="311700" y="1588933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686;p32"/>
          <p:cNvSpPr txBox="1">
            <a:spLocks/>
          </p:cNvSpPr>
          <p:nvPr/>
        </p:nvSpPr>
        <p:spPr>
          <a:xfrm>
            <a:off x="7512303" y="4306312"/>
            <a:ext cx="1064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s-A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Carrusel</a:t>
            </a:r>
            <a:endParaRPr lang="es-A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Google Shape;666;p32"/>
          <p:cNvSpPr/>
          <p:nvPr/>
        </p:nvSpPr>
        <p:spPr>
          <a:xfrm>
            <a:off x="2781850" y="4298621"/>
            <a:ext cx="3560702" cy="559279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666;p32"/>
          <p:cNvSpPr/>
          <p:nvPr/>
        </p:nvSpPr>
        <p:spPr>
          <a:xfrm>
            <a:off x="2787399" y="4997152"/>
            <a:ext cx="3560702" cy="430823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686;p32"/>
          <p:cNvSpPr txBox="1">
            <a:spLocks/>
          </p:cNvSpPr>
          <p:nvPr/>
        </p:nvSpPr>
        <p:spPr>
          <a:xfrm>
            <a:off x="712365" y="5287138"/>
            <a:ext cx="1064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es-A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Contacto</a:t>
            </a:r>
            <a:endParaRPr lang="es-A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Google Shape;686;p32"/>
          <p:cNvSpPr txBox="1">
            <a:spLocks/>
          </p:cNvSpPr>
          <p:nvPr/>
        </p:nvSpPr>
        <p:spPr>
          <a:xfrm>
            <a:off x="482614" y="3667441"/>
            <a:ext cx="1208116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es-AR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Jumbotron</a:t>
            </a:r>
            <a:endParaRPr lang="es-A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Google Shape;690;p32"/>
          <p:cNvCxnSpPr/>
          <p:nvPr/>
        </p:nvCxnSpPr>
        <p:spPr>
          <a:xfrm>
            <a:off x="1715832" y="3915369"/>
            <a:ext cx="2113561" cy="662891"/>
          </a:xfrm>
          <a:prstGeom prst="bentConnector3">
            <a:avLst>
              <a:gd name="adj1" fmla="val 2242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669;p32"/>
          <p:cNvSpPr/>
          <p:nvPr/>
        </p:nvSpPr>
        <p:spPr>
          <a:xfrm>
            <a:off x="4270856" y="2967718"/>
            <a:ext cx="582689" cy="252800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669;p32"/>
          <p:cNvSpPr/>
          <p:nvPr/>
        </p:nvSpPr>
        <p:spPr>
          <a:xfrm>
            <a:off x="5532214" y="4451860"/>
            <a:ext cx="582689" cy="252800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669;p32"/>
          <p:cNvSpPr/>
          <p:nvPr/>
        </p:nvSpPr>
        <p:spPr>
          <a:xfrm>
            <a:off x="2915816" y="2368549"/>
            <a:ext cx="465431" cy="139100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669;p32"/>
          <p:cNvSpPr/>
          <p:nvPr/>
        </p:nvSpPr>
        <p:spPr>
          <a:xfrm>
            <a:off x="3563888" y="2368549"/>
            <a:ext cx="465431" cy="139100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69;p32"/>
          <p:cNvSpPr/>
          <p:nvPr/>
        </p:nvSpPr>
        <p:spPr>
          <a:xfrm>
            <a:off x="4211960" y="2368549"/>
            <a:ext cx="465431" cy="139100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69;p32"/>
          <p:cNvSpPr/>
          <p:nvPr/>
        </p:nvSpPr>
        <p:spPr>
          <a:xfrm>
            <a:off x="4860032" y="2368549"/>
            <a:ext cx="465431" cy="139100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69;p32"/>
          <p:cNvSpPr/>
          <p:nvPr/>
        </p:nvSpPr>
        <p:spPr>
          <a:xfrm>
            <a:off x="5071329" y="5098076"/>
            <a:ext cx="254134" cy="252800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69;p32"/>
          <p:cNvSpPr/>
          <p:nvPr/>
        </p:nvSpPr>
        <p:spPr>
          <a:xfrm>
            <a:off x="5532214" y="5098076"/>
            <a:ext cx="254134" cy="252800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9;p32"/>
          <p:cNvSpPr/>
          <p:nvPr/>
        </p:nvSpPr>
        <p:spPr>
          <a:xfrm>
            <a:off x="5987836" y="5098076"/>
            <a:ext cx="254134" cy="252800"/>
          </a:xfrm>
          <a:prstGeom prst="rect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" grpId="0" animBg="1"/>
      <p:bldP spid="666" grpId="0" animBg="1"/>
      <p:bldP spid="686" grpId="0"/>
      <p:bldP spid="38" grpId="0"/>
      <p:bldP spid="39" grpId="0" animBg="1"/>
      <p:bldP spid="40" grpId="0" animBg="1"/>
      <p:bldP spid="41" grpId="0"/>
      <p:bldP spid="43" grpId="0"/>
      <p:bldP spid="53" grpId="0" animBg="1"/>
      <p:bldP spid="54" grpId="0" animBg="1"/>
      <p:bldP spid="58" grpId="0" animBg="1"/>
      <p:bldP spid="59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191</Words>
  <Application>Microsoft Office PowerPoint</Application>
  <PresentationFormat>On-screen Show (4:3)</PresentationFormat>
  <Paragraphs>75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WEB PROPOSAL</vt:lpstr>
      <vt:lpstr>+CONCIENCIA</vt:lpstr>
      <vt:lpstr>TABLA DE CONTENIDOS</vt:lpstr>
      <vt:lpstr>ACERCA DEL PROYECTO</vt:lpstr>
      <vt:lpstr>DIAGNÓSTICO</vt:lpstr>
      <vt:lpstr>ANÁLISIS DE ENCUESTAS</vt:lpstr>
      <vt:lpstr>OBJETIVOS</vt:lpstr>
      <vt:lpstr>FUNCIONES</vt:lpstr>
      <vt:lpstr>PowerPoint Presentation</vt:lpstr>
      <vt:lpstr>PÁGINA DE INICIO</vt:lpstr>
      <vt:lpstr>MASCOTAS</vt:lpstr>
      <vt:lpstr>OTROS MÓDULOS</vt:lpstr>
      <vt:lpstr>PROGRAMACIÓN</vt:lpstr>
      <vt:lpstr>PROYECCIÓN A FUTURO</vt:lpstr>
      <vt:lpstr>¡GRACIAS!</vt:lpstr>
      <vt:lpstr>CRÉDITOS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cp:lastModifiedBy>Lucas Simionato</cp:lastModifiedBy>
  <cp:revision>32</cp:revision>
  <dcterms:modified xsi:type="dcterms:W3CDTF">2019-11-25T23:34:46Z</dcterms:modified>
</cp:coreProperties>
</file>