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304" r:id="rId4"/>
    <p:sldId id="305" r:id="rId5"/>
    <p:sldId id="303" r:id="rId6"/>
    <p:sldId id="28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7B79B2-04DF-47DA-ABF0-CC9BC8EB1936}">
  <a:tblStyle styleId="{6D7B79B2-04DF-47DA-ABF0-CC9BC8EB19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0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gb34bee0e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9" name="Google Shape;4039;gb34bee0e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b34bed79f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b34bed79f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" name="Google Shape;4510;gb34fc8d399_0_1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1" name="Google Shape;4511;gb34fc8d399_0_1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653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1" y="583339"/>
            <a:ext cx="9144079" cy="3976879"/>
            <a:chOff x="11" y="583339"/>
            <a:chExt cx="9144079" cy="3976879"/>
          </a:xfrm>
        </p:grpSpPr>
        <p:sp>
          <p:nvSpPr>
            <p:cNvPr id="10" name="Google Shape;10;p2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45106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56" y="1645"/>
                    <a:pt x="809" y="1645"/>
                  </a:cubicBezTo>
                  <a:cubicBezTo>
                    <a:pt x="1263" y="1645"/>
                    <a:pt x="1626" y="1267"/>
                    <a:pt x="1595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12042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611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79203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6" y="1267"/>
                    <a:pt x="363" y="1645"/>
                    <a:pt x="817" y="1645"/>
                  </a:cubicBezTo>
                  <a:cubicBezTo>
                    <a:pt x="1271" y="1645"/>
                    <a:pt x="1634" y="1267"/>
                    <a:pt x="1603" y="829"/>
                  </a:cubicBezTo>
                  <a:cubicBezTo>
                    <a:pt x="1634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46395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610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13556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1" y="1"/>
                  </a:moveTo>
                  <a:cubicBezTo>
                    <a:pt x="405" y="1"/>
                    <a:pt x="1" y="277"/>
                    <a:pt x="31" y="829"/>
                  </a:cubicBezTo>
                  <a:cubicBezTo>
                    <a:pt x="1" y="1267"/>
                    <a:pt x="363" y="1645"/>
                    <a:pt x="817" y="1645"/>
                  </a:cubicBezTo>
                  <a:cubicBezTo>
                    <a:pt x="1271" y="1645"/>
                    <a:pt x="1619" y="1267"/>
                    <a:pt x="1603" y="829"/>
                  </a:cubicBezTo>
                  <a:cubicBezTo>
                    <a:pt x="1626" y="277"/>
                    <a:pt x="1218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680717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6" y="1"/>
                  </a:moveTo>
                  <a:cubicBezTo>
                    <a:pt x="409" y="1"/>
                    <a:pt x="1" y="277"/>
                    <a:pt x="24" y="829"/>
                  </a:cubicBezTo>
                  <a:cubicBezTo>
                    <a:pt x="9" y="1267"/>
                    <a:pt x="371" y="1645"/>
                    <a:pt x="810" y="1645"/>
                  </a:cubicBezTo>
                  <a:cubicBezTo>
                    <a:pt x="1264" y="1645"/>
                    <a:pt x="1627" y="1267"/>
                    <a:pt x="1596" y="829"/>
                  </a:cubicBezTo>
                  <a:cubicBezTo>
                    <a:pt x="1627" y="277"/>
                    <a:pt x="1222" y="1"/>
                    <a:pt x="8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47910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1" y="1"/>
                  </a:moveTo>
                  <a:cubicBezTo>
                    <a:pt x="405" y="1"/>
                    <a:pt x="0" y="277"/>
                    <a:pt x="31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56" y="1645"/>
                    <a:pt x="1618" y="1267"/>
                    <a:pt x="1603" y="829"/>
                  </a:cubicBezTo>
                  <a:cubicBezTo>
                    <a:pt x="1626" y="277"/>
                    <a:pt x="1218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15807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482007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24" y="829"/>
                  </a:cubicBezTo>
                  <a:cubicBezTo>
                    <a:pt x="8" y="1267"/>
                    <a:pt x="371" y="1645"/>
                    <a:pt x="825" y="1645"/>
                  </a:cubicBezTo>
                  <a:cubicBezTo>
                    <a:pt x="1264" y="1645"/>
                    <a:pt x="1626" y="1267"/>
                    <a:pt x="1611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749200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0" y="277"/>
                    <a:pt x="31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71" y="1645"/>
                    <a:pt x="1618" y="1267"/>
                    <a:pt x="1603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017097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83553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1" y="1"/>
                  </a:moveTo>
                  <a:cubicBezTo>
                    <a:pt x="405" y="1"/>
                    <a:pt x="0" y="277"/>
                    <a:pt x="31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71" y="1645"/>
                    <a:pt x="1618" y="1267"/>
                    <a:pt x="1603" y="829"/>
                  </a:cubicBezTo>
                  <a:cubicBezTo>
                    <a:pt x="1626" y="277"/>
                    <a:pt x="1218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50714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5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56" y="1645"/>
                    <a:pt x="810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2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818868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0" y="265"/>
                    <a:pt x="0" y="795"/>
                  </a:cubicBezTo>
                  <a:cubicBezTo>
                    <a:pt x="0" y="1316"/>
                    <a:pt x="394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084843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8" y="1"/>
                    <a:pt x="0" y="277"/>
                    <a:pt x="30" y="829"/>
                  </a:cubicBezTo>
                  <a:cubicBezTo>
                    <a:pt x="15" y="1267"/>
                    <a:pt x="363" y="1645"/>
                    <a:pt x="817" y="1645"/>
                  </a:cubicBezTo>
                  <a:cubicBezTo>
                    <a:pt x="1270" y="1645"/>
                    <a:pt x="1633" y="1267"/>
                    <a:pt x="1603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352004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71" y="1645"/>
                    <a:pt x="810" y="1645"/>
                  </a:cubicBezTo>
                  <a:cubicBezTo>
                    <a:pt x="1263" y="1645"/>
                    <a:pt x="1626" y="1267"/>
                    <a:pt x="1611" y="829"/>
                  </a:cubicBezTo>
                  <a:cubicBezTo>
                    <a:pt x="1634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619196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8" y="1"/>
                    <a:pt x="0" y="277"/>
                    <a:pt x="30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70" y="1645"/>
                    <a:pt x="1618" y="1267"/>
                    <a:pt x="1603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886357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5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71" y="1645"/>
                    <a:pt x="810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2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153550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1" y="1"/>
                  </a:moveTo>
                  <a:cubicBezTo>
                    <a:pt x="405" y="1"/>
                    <a:pt x="0" y="277"/>
                    <a:pt x="30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55" y="1645"/>
                    <a:pt x="1618" y="1267"/>
                    <a:pt x="1603" y="829"/>
                  </a:cubicBezTo>
                  <a:cubicBezTo>
                    <a:pt x="1626" y="277"/>
                    <a:pt x="1217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420711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5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56" y="1645"/>
                    <a:pt x="810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2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87903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1" y="1"/>
                  </a:moveTo>
                  <a:cubicBezTo>
                    <a:pt x="405" y="1"/>
                    <a:pt x="0" y="277"/>
                    <a:pt x="30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55" y="1645"/>
                    <a:pt x="1618" y="1267"/>
                    <a:pt x="1603" y="829"/>
                  </a:cubicBezTo>
                  <a:cubicBezTo>
                    <a:pt x="1626" y="277"/>
                    <a:pt x="1217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955801" y="584524"/>
              <a:ext cx="50395" cy="50555"/>
            </a:xfrm>
            <a:custGeom>
              <a:avLst/>
              <a:gdLst/>
              <a:ahLst/>
              <a:cxnLst/>
              <a:rect l="l" t="t" r="r" b="b"/>
              <a:pathLst>
                <a:path w="1573" h="1578" extrusionOk="0">
                  <a:moveTo>
                    <a:pt x="787" y="1"/>
                  </a:moveTo>
                  <a:cubicBezTo>
                    <a:pt x="393" y="1"/>
                    <a:pt x="0" y="265"/>
                    <a:pt x="0" y="795"/>
                  </a:cubicBezTo>
                  <a:cubicBezTo>
                    <a:pt x="0" y="1316"/>
                    <a:pt x="393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222001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611" y="829"/>
                  </a:cubicBezTo>
                  <a:cubicBezTo>
                    <a:pt x="1634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489161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2" y="1"/>
                  </a:moveTo>
                  <a:cubicBezTo>
                    <a:pt x="405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26" y="277"/>
                    <a:pt x="1218" y="1"/>
                    <a:pt x="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757091" y="584524"/>
              <a:ext cx="50395" cy="50555"/>
            </a:xfrm>
            <a:custGeom>
              <a:avLst/>
              <a:gdLst/>
              <a:ahLst/>
              <a:cxnLst/>
              <a:rect l="l" t="t" r="r" b="b"/>
              <a:pathLst>
                <a:path w="1573" h="1578" extrusionOk="0">
                  <a:moveTo>
                    <a:pt x="786" y="1"/>
                  </a:moveTo>
                  <a:cubicBezTo>
                    <a:pt x="393" y="1"/>
                    <a:pt x="0" y="265"/>
                    <a:pt x="0" y="795"/>
                  </a:cubicBezTo>
                  <a:cubicBezTo>
                    <a:pt x="0" y="1316"/>
                    <a:pt x="393" y="1577"/>
                    <a:pt x="786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023515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2" y="1"/>
                  </a:moveTo>
                  <a:cubicBezTo>
                    <a:pt x="405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56" y="1645"/>
                    <a:pt x="1619" y="1267"/>
                    <a:pt x="1604" y="829"/>
                  </a:cubicBezTo>
                  <a:cubicBezTo>
                    <a:pt x="1626" y="277"/>
                    <a:pt x="1218" y="1"/>
                    <a:pt x="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290451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6" y="1267"/>
                    <a:pt x="364" y="1645"/>
                    <a:pt x="817" y="1645"/>
                  </a:cubicBezTo>
                  <a:cubicBezTo>
                    <a:pt x="1271" y="1645"/>
                    <a:pt x="1634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7868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824805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091997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9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33757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60467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7" y="1574"/>
                    <a:pt x="1810" y="1279"/>
                    <a:pt x="1841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872058" y="863827"/>
              <a:ext cx="59013" cy="50299"/>
            </a:xfrm>
            <a:custGeom>
              <a:avLst/>
              <a:gdLst/>
              <a:ahLst/>
              <a:cxnLst/>
              <a:rect l="l" t="t" r="r" b="b"/>
              <a:pathLst>
                <a:path w="1842" h="1570" extrusionOk="0">
                  <a:moveTo>
                    <a:pt x="1037" y="0"/>
                  </a:moveTo>
                  <a:cubicBezTo>
                    <a:pt x="353" y="0"/>
                    <a:pt x="1" y="821"/>
                    <a:pt x="465" y="1316"/>
                  </a:cubicBezTo>
                  <a:cubicBezTo>
                    <a:pt x="630" y="1491"/>
                    <a:pt x="837" y="1570"/>
                    <a:pt x="1040" y="1570"/>
                  </a:cubicBezTo>
                  <a:cubicBezTo>
                    <a:pt x="1432" y="1570"/>
                    <a:pt x="1806" y="1275"/>
                    <a:pt x="1826" y="817"/>
                  </a:cubicBezTo>
                  <a:cubicBezTo>
                    <a:pt x="1842" y="378"/>
                    <a:pt x="1494" y="15"/>
                    <a:pt x="1055" y="0"/>
                  </a:cubicBezTo>
                  <a:cubicBezTo>
                    <a:pt x="1049" y="0"/>
                    <a:pt x="1043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13886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405931" y="863827"/>
              <a:ext cx="59494" cy="50459"/>
            </a:xfrm>
            <a:custGeom>
              <a:avLst/>
              <a:gdLst/>
              <a:ahLst/>
              <a:cxnLst/>
              <a:rect l="l" t="t" r="r" b="b"/>
              <a:pathLst>
                <a:path w="1857" h="1575" extrusionOk="0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57" y="378"/>
                    <a:pt x="1494" y="0"/>
                    <a:pt x="1055" y="0"/>
                  </a:cubicBezTo>
                  <a:cubicBezTo>
                    <a:pt x="1049" y="0"/>
                    <a:pt x="1043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7322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17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940285" y="863827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41" y="378"/>
                    <a:pt x="1494" y="0"/>
                    <a:pt x="1055" y="0"/>
                  </a:cubicBezTo>
                  <a:cubicBezTo>
                    <a:pt x="1049" y="0"/>
                    <a:pt x="1043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207574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47451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17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742055" y="863827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21" y="0"/>
                  </a:moveTo>
                  <a:cubicBezTo>
                    <a:pt x="338" y="0"/>
                    <a:pt x="1" y="821"/>
                    <a:pt x="465" y="1331"/>
                  </a:cubicBezTo>
                  <a:cubicBezTo>
                    <a:pt x="628" y="1499"/>
                    <a:pt x="831" y="1574"/>
                    <a:pt x="1031" y="1574"/>
                  </a:cubicBezTo>
                  <a:cubicBezTo>
                    <a:pt x="1426" y="1574"/>
                    <a:pt x="1806" y="1279"/>
                    <a:pt x="1826" y="817"/>
                  </a:cubicBezTo>
                  <a:cubicBezTo>
                    <a:pt x="1841" y="378"/>
                    <a:pt x="1478" y="0"/>
                    <a:pt x="1040" y="0"/>
                  </a:cubicBezTo>
                  <a:cubicBezTo>
                    <a:pt x="1034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008864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275928" y="863827"/>
              <a:ext cx="59494" cy="50459"/>
            </a:xfrm>
            <a:custGeom>
              <a:avLst/>
              <a:gdLst/>
              <a:ahLst/>
              <a:cxnLst/>
              <a:rect l="l" t="t" r="r" b="b"/>
              <a:pathLst>
                <a:path w="1857" h="1575" extrusionOk="0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56" y="378"/>
                    <a:pt x="1493" y="0"/>
                    <a:pt x="1055" y="0"/>
                  </a:cubicBezTo>
                  <a:cubicBezTo>
                    <a:pt x="1049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543345" y="863827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21" y="0"/>
                  </a:moveTo>
                  <a:cubicBezTo>
                    <a:pt x="338" y="0"/>
                    <a:pt x="1" y="821"/>
                    <a:pt x="465" y="1331"/>
                  </a:cubicBezTo>
                  <a:cubicBezTo>
                    <a:pt x="628" y="1499"/>
                    <a:pt x="831" y="1574"/>
                    <a:pt x="1031" y="1574"/>
                  </a:cubicBezTo>
                  <a:cubicBezTo>
                    <a:pt x="1426" y="1574"/>
                    <a:pt x="1806" y="1279"/>
                    <a:pt x="1826" y="817"/>
                  </a:cubicBezTo>
                  <a:cubicBezTo>
                    <a:pt x="1841" y="378"/>
                    <a:pt x="1493" y="0"/>
                    <a:pt x="1040" y="0"/>
                  </a:cubicBezTo>
                  <a:cubicBezTo>
                    <a:pt x="1034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810153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0775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344635" y="863827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38" y="1499"/>
                    <a:pt x="838" y="1574"/>
                    <a:pt x="1036" y="1574"/>
                  </a:cubicBezTo>
                  <a:cubicBezTo>
                    <a:pt x="1427" y="1574"/>
                    <a:pt x="1811" y="1279"/>
                    <a:pt x="1841" y="817"/>
                  </a:cubicBezTo>
                  <a:cubicBezTo>
                    <a:pt x="1841" y="378"/>
                    <a:pt x="1493" y="0"/>
                    <a:pt x="1055" y="0"/>
                  </a:cubicBezTo>
                  <a:cubicBezTo>
                    <a:pt x="1049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11924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87886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17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145925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36" y="0"/>
                  </a:moveTo>
                  <a:cubicBezTo>
                    <a:pt x="353" y="0"/>
                    <a:pt x="0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41" y="378"/>
                    <a:pt x="1493" y="0"/>
                    <a:pt x="1055" y="0"/>
                  </a:cubicBezTo>
                  <a:cubicBezTo>
                    <a:pt x="1048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13214" y="863827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680278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36" y="0"/>
                  </a:moveTo>
                  <a:cubicBezTo>
                    <a:pt x="353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6" y="1574"/>
                  </a:cubicBezTo>
                  <a:cubicBezTo>
                    <a:pt x="1427" y="1574"/>
                    <a:pt x="1811" y="1279"/>
                    <a:pt x="1841" y="817"/>
                  </a:cubicBezTo>
                  <a:cubicBezTo>
                    <a:pt x="1841" y="378"/>
                    <a:pt x="1493" y="0"/>
                    <a:pt x="1055" y="0"/>
                  </a:cubicBezTo>
                  <a:cubicBezTo>
                    <a:pt x="1048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947567" y="863827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214504" y="863827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63" y="0"/>
                    <a:pt x="0" y="817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481568" y="863827"/>
              <a:ext cx="59462" cy="50459"/>
            </a:xfrm>
            <a:custGeom>
              <a:avLst/>
              <a:gdLst/>
              <a:ahLst/>
              <a:cxnLst/>
              <a:rect l="l" t="t" r="r" b="b"/>
              <a:pathLst>
                <a:path w="1856" h="1575" extrusionOk="0">
                  <a:moveTo>
                    <a:pt x="1036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42" y="1499"/>
                    <a:pt x="846" y="1574"/>
                    <a:pt x="1046" y="1574"/>
                  </a:cubicBezTo>
                  <a:cubicBezTo>
                    <a:pt x="1440" y="1574"/>
                    <a:pt x="1821" y="1279"/>
                    <a:pt x="1841" y="817"/>
                  </a:cubicBezTo>
                  <a:cubicBezTo>
                    <a:pt x="1856" y="378"/>
                    <a:pt x="1493" y="0"/>
                    <a:pt x="1054" y="0"/>
                  </a:cubicBezTo>
                  <a:cubicBezTo>
                    <a:pt x="1048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748857" y="863827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48" y="0"/>
                    <a:pt x="0" y="817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015762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283339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38" y="0"/>
                    <a:pt x="0" y="821"/>
                    <a:pt x="465" y="1331"/>
                  </a:cubicBezTo>
                  <a:cubicBezTo>
                    <a:pt x="627" y="1499"/>
                    <a:pt x="831" y="1574"/>
                    <a:pt x="1030" y="1574"/>
                  </a:cubicBezTo>
                  <a:cubicBezTo>
                    <a:pt x="1425" y="1574"/>
                    <a:pt x="1806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550628" y="863827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817532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9084629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3757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0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60451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6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871930" y="1143835"/>
              <a:ext cx="59141" cy="50587"/>
            </a:xfrm>
            <a:custGeom>
              <a:avLst/>
              <a:gdLst/>
              <a:ahLst/>
              <a:cxnLst/>
              <a:rect l="l" t="t" r="r" b="b"/>
              <a:pathLst>
                <a:path w="1846" h="1579" extrusionOk="0">
                  <a:moveTo>
                    <a:pt x="1059" y="0"/>
                  </a:moveTo>
                  <a:cubicBezTo>
                    <a:pt x="364" y="0"/>
                    <a:pt x="1" y="832"/>
                    <a:pt x="469" y="1331"/>
                  </a:cubicBezTo>
                  <a:cubicBezTo>
                    <a:pt x="634" y="1501"/>
                    <a:pt x="842" y="1578"/>
                    <a:pt x="1044" y="1578"/>
                  </a:cubicBezTo>
                  <a:cubicBezTo>
                    <a:pt x="1436" y="1578"/>
                    <a:pt x="1810" y="1291"/>
                    <a:pt x="1830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13886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405803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67322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94015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207574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47451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74192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008864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27580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60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54321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81015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0775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34450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611924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87886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145797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413214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680150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1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947567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214504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6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481408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748857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015762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283179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550628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817532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9084469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33757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60451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7193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13886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405803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3" y="1"/>
                    <a:pt x="1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67322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94015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1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207574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47451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74192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008864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27580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0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54321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81015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0775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34450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17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611924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87886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145797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1"/>
                  </a:moveTo>
                  <a:cubicBezTo>
                    <a:pt x="363" y="1"/>
                    <a:pt x="0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413214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680150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1"/>
                  </a:moveTo>
                  <a:cubicBezTo>
                    <a:pt x="363" y="1"/>
                    <a:pt x="0" y="817"/>
                    <a:pt x="484" y="1331"/>
                  </a:cubicBezTo>
                  <a:cubicBezTo>
                    <a:pt x="641" y="1499"/>
                    <a:pt x="841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947567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7214504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7481408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7748857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8015762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8283179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8550628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8817532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9084469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33757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0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60451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6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87193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6" y="1585"/>
                    <a:pt x="1810" y="1291"/>
                    <a:pt x="1830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13886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5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405803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67322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94015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207574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47451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74192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1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008864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27580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60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54321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481015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0775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34450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7" y="1585"/>
                    <a:pt x="181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611924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87886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145797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413214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680150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947567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7214504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3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7" y="1585"/>
                    <a:pt x="1815" y="1291"/>
                    <a:pt x="1845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7481408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7748857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3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8015762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8283179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8550628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3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8817532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9084469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33" y="1984852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0"/>
                  </a:moveTo>
                  <a:cubicBezTo>
                    <a:pt x="1" y="45"/>
                    <a:pt x="1" y="1603"/>
                    <a:pt x="1044" y="1648"/>
                  </a:cubicBezTo>
                  <a:cubicBezTo>
                    <a:pt x="1498" y="1633"/>
                    <a:pt x="1846" y="1270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6887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3628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803223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07016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33757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604513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87193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213886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05803" y="1984852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67322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94015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207574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47451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74192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008864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427580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54321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810153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07757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34450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5611924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587886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145797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413214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680150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6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947567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214504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7481408" y="1984852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7748857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8015762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8283179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8550628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8817532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9084469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1" y="2264859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8"/>
                    <a:pt x="1104" y="1648"/>
                  </a:cubicBezTo>
                  <a:cubicBezTo>
                    <a:pt x="1558" y="1648"/>
                    <a:pt x="1906" y="1270"/>
                    <a:pt x="1891" y="832"/>
                  </a:cubicBezTo>
                  <a:cubicBezTo>
                    <a:pt x="1906" y="378"/>
                    <a:pt x="1558" y="15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268870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59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7" y="1514"/>
                    <a:pt x="851" y="1589"/>
                    <a:pt x="1050" y="1589"/>
                  </a:cubicBezTo>
                  <a:cubicBezTo>
                    <a:pt x="1445" y="1589"/>
                    <a:pt x="1826" y="1294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36287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9" y="0"/>
                    <a:pt x="1" y="832"/>
                    <a:pt x="470" y="1346"/>
                  </a:cubicBezTo>
                  <a:cubicBezTo>
                    <a:pt x="632" y="1514"/>
                    <a:pt x="836" y="1589"/>
                    <a:pt x="1035" y="1589"/>
                  </a:cubicBezTo>
                  <a:cubicBezTo>
                    <a:pt x="1430" y="1589"/>
                    <a:pt x="1811" y="1294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803223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4" y="1506"/>
                    <a:pt x="848" y="1585"/>
                    <a:pt x="1048" y="1585"/>
                  </a:cubicBezTo>
                  <a:cubicBezTo>
                    <a:pt x="1436" y="1585"/>
                    <a:pt x="1811" y="1290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070160" y="2264859"/>
              <a:ext cx="59622" cy="50940"/>
            </a:xfrm>
            <a:custGeom>
              <a:avLst/>
              <a:gdLst/>
              <a:ahLst/>
              <a:cxnLst/>
              <a:rect l="l" t="t" r="r" b="b"/>
              <a:pathLst>
                <a:path w="1861" h="1590" extrusionOk="0">
                  <a:moveTo>
                    <a:pt x="1059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7" y="1514"/>
                    <a:pt x="851" y="1589"/>
                    <a:pt x="1050" y="1589"/>
                  </a:cubicBezTo>
                  <a:cubicBezTo>
                    <a:pt x="1445" y="1589"/>
                    <a:pt x="1825" y="1294"/>
                    <a:pt x="1846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337577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9" y="0"/>
                    <a:pt x="1" y="832"/>
                    <a:pt x="485" y="1346"/>
                  </a:cubicBezTo>
                  <a:cubicBezTo>
                    <a:pt x="642" y="1514"/>
                    <a:pt x="842" y="1589"/>
                    <a:pt x="1040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604513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4" y="1506"/>
                    <a:pt x="848" y="1585"/>
                    <a:pt x="1049" y="1585"/>
                  </a:cubicBezTo>
                  <a:cubicBezTo>
                    <a:pt x="1437" y="1585"/>
                    <a:pt x="1816" y="1290"/>
                    <a:pt x="1846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71930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9" y="0"/>
                    <a:pt x="1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2138867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2" y="1514"/>
                    <a:pt x="842" y="1589"/>
                    <a:pt x="1040" y="1589"/>
                  </a:cubicBezTo>
                  <a:cubicBezTo>
                    <a:pt x="1432" y="1589"/>
                    <a:pt x="1815" y="1294"/>
                    <a:pt x="1845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2405803" y="2264859"/>
              <a:ext cx="59622" cy="50779"/>
            </a:xfrm>
            <a:custGeom>
              <a:avLst/>
              <a:gdLst/>
              <a:ahLst/>
              <a:cxnLst/>
              <a:rect l="l" t="t" r="r" b="b"/>
              <a:pathLst>
                <a:path w="1861" h="1585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9" y="1506"/>
                    <a:pt x="856" y="1585"/>
                    <a:pt x="1059" y="1585"/>
                  </a:cubicBezTo>
                  <a:cubicBezTo>
                    <a:pt x="1451" y="1585"/>
                    <a:pt x="1825" y="1290"/>
                    <a:pt x="1845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2673220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8" y="0"/>
                    <a:pt x="1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2940157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9" y="1506"/>
                    <a:pt x="856" y="1585"/>
                    <a:pt x="1059" y="1585"/>
                  </a:cubicBezTo>
                  <a:cubicBezTo>
                    <a:pt x="1451" y="1585"/>
                    <a:pt x="1825" y="1290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3207574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8" y="0"/>
                    <a:pt x="1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3474510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59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7" y="1514"/>
                    <a:pt x="850" y="1589"/>
                    <a:pt x="1050" y="1589"/>
                  </a:cubicBezTo>
                  <a:cubicBezTo>
                    <a:pt x="1445" y="1589"/>
                    <a:pt x="1825" y="1294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3741927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4" y="1506"/>
                    <a:pt x="841" y="1585"/>
                    <a:pt x="1044" y="1585"/>
                  </a:cubicBezTo>
                  <a:cubicBezTo>
                    <a:pt x="1435" y="1585"/>
                    <a:pt x="1810" y="1290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4008864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4275800" y="2264859"/>
              <a:ext cx="59622" cy="50940"/>
            </a:xfrm>
            <a:custGeom>
              <a:avLst/>
              <a:gdLst/>
              <a:ahLst/>
              <a:cxnLst/>
              <a:rect l="l" t="t" r="r" b="b"/>
              <a:pathLst>
                <a:path w="1861" h="1590" extrusionOk="0">
                  <a:moveTo>
                    <a:pt x="1059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7" y="1514"/>
                    <a:pt x="850" y="1589"/>
                    <a:pt x="1050" y="1589"/>
                  </a:cubicBezTo>
                  <a:cubicBezTo>
                    <a:pt x="1445" y="1589"/>
                    <a:pt x="1825" y="1294"/>
                    <a:pt x="1845" y="832"/>
                  </a:cubicBezTo>
                  <a:cubicBezTo>
                    <a:pt x="1860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4543217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4" y="1506"/>
                    <a:pt x="841" y="1585"/>
                    <a:pt x="1044" y="1585"/>
                  </a:cubicBezTo>
                  <a:cubicBezTo>
                    <a:pt x="1435" y="1585"/>
                    <a:pt x="1810" y="1290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4810153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59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7" y="1514"/>
                    <a:pt x="850" y="1589"/>
                    <a:pt x="1050" y="1589"/>
                  </a:cubicBezTo>
                  <a:cubicBezTo>
                    <a:pt x="1445" y="1589"/>
                    <a:pt x="1825" y="1294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5077570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344507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4" y="1506"/>
                    <a:pt x="848" y="1585"/>
                    <a:pt x="1048" y="1585"/>
                  </a:cubicBezTo>
                  <a:cubicBezTo>
                    <a:pt x="1437" y="1585"/>
                    <a:pt x="1815" y="1290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5611924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5878860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8" y="0"/>
                    <a:pt x="0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6145797" y="2264859"/>
              <a:ext cx="59109" cy="50779"/>
            </a:xfrm>
            <a:custGeom>
              <a:avLst/>
              <a:gdLst/>
              <a:ahLst/>
              <a:cxnLst/>
              <a:rect l="l" t="t" r="r" b="b"/>
              <a:pathLst>
                <a:path w="1845" h="158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9" y="1506"/>
                    <a:pt x="856" y="1585"/>
                    <a:pt x="1058" y="1585"/>
                  </a:cubicBezTo>
                  <a:cubicBezTo>
                    <a:pt x="1450" y="1585"/>
                    <a:pt x="1825" y="1290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413214" y="2264859"/>
              <a:ext cx="59109" cy="50940"/>
            </a:xfrm>
            <a:custGeom>
              <a:avLst/>
              <a:gdLst/>
              <a:ahLst/>
              <a:cxnLst/>
              <a:rect l="l" t="t" r="r" b="b"/>
              <a:pathLst>
                <a:path w="1845" h="1590" extrusionOk="0">
                  <a:moveTo>
                    <a:pt x="1044" y="0"/>
                  </a:moveTo>
                  <a:cubicBezTo>
                    <a:pt x="348" y="0"/>
                    <a:pt x="0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6680150" y="2264859"/>
              <a:ext cx="59109" cy="50779"/>
            </a:xfrm>
            <a:custGeom>
              <a:avLst/>
              <a:gdLst/>
              <a:ahLst/>
              <a:cxnLst/>
              <a:rect l="l" t="t" r="r" b="b"/>
              <a:pathLst>
                <a:path w="1845" h="158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9" y="1506"/>
                    <a:pt x="856" y="1585"/>
                    <a:pt x="1058" y="1585"/>
                  </a:cubicBezTo>
                  <a:cubicBezTo>
                    <a:pt x="1450" y="1585"/>
                    <a:pt x="1825" y="1290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6947567" y="2264859"/>
              <a:ext cx="59109" cy="50940"/>
            </a:xfrm>
            <a:custGeom>
              <a:avLst/>
              <a:gdLst/>
              <a:ahLst/>
              <a:cxnLst/>
              <a:rect l="l" t="t" r="r" b="b"/>
              <a:pathLst>
                <a:path w="1845" h="1590" extrusionOk="0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1" y="1514"/>
                    <a:pt x="835" y="1589"/>
                    <a:pt x="1035" y="1589"/>
                  </a:cubicBezTo>
                  <a:cubicBezTo>
                    <a:pt x="1429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7214504" y="2264859"/>
              <a:ext cx="59109" cy="50940"/>
            </a:xfrm>
            <a:custGeom>
              <a:avLst/>
              <a:gdLst/>
              <a:ahLst/>
              <a:cxnLst/>
              <a:rect l="l" t="t" r="r" b="b"/>
              <a:pathLst>
                <a:path w="1845" h="1590" extrusionOk="0">
                  <a:moveTo>
                    <a:pt x="1043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1" y="1514"/>
                    <a:pt x="841" y="1589"/>
                    <a:pt x="1039" y="1589"/>
                  </a:cubicBezTo>
                  <a:cubicBezTo>
                    <a:pt x="1431" y="1589"/>
                    <a:pt x="1815" y="1294"/>
                    <a:pt x="1845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7481408" y="2264859"/>
              <a:ext cx="59622" cy="50779"/>
            </a:xfrm>
            <a:custGeom>
              <a:avLst/>
              <a:gdLst/>
              <a:ahLst/>
              <a:cxnLst/>
              <a:rect l="l" t="t" r="r" b="b"/>
              <a:pathLst>
                <a:path w="1861" h="158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50" y="1506"/>
                    <a:pt x="857" y="1585"/>
                    <a:pt x="1059" y="1585"/>
                  </a:cubicBezTo>
                  <a:cubicBezTo>
                    <a:pt x="1451" y="1585"/>
                    <a:pt x="1826" y="1290"/>
                    <a:pt x="1846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7748857" y="2264859"/>
              <a:ext cx="59109" cy="50940"/>
            </a:xfrm>
            <a:custGeom>
              <a:avLst/>
              <a:gdLst/>
              <a:ahLst/>
              <a:cxnLst/>
              <a:rect l="l" t="t" r="r" b="b"/>
              <a:pathLst>
                <a:path w="1845" h="1590" extrusionOk="0">
                  <a:moveTo>
                    <a:pt x="1043" y="0"/>
                  </a:moveTo>
                  <a:cubicBezTo>
                    <a:pt x="348" y="0"/>
                    <a:pt x="0" y="832"/>
                    <a:pt x="484" y="1346"/>
                  </a:cubicBezTo>
                  <a:cubicBezTo>
                    <a:pt x="641" y="1514"/>
                    <a:pt x="841" y="1589"/>
                    <a:pt x="1039" y="1589"/>
                  </a:cubicBezTo>
                  <a:cubicBezTo>
                    <a:pt x="1429" y="1589"/>
                    <a:pt x="1810" y="1294"/>
                    <a:pt x="1830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8015762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59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7" y="1514"/>
                    <a:pt x="851" y="1589"/>
                    <a:pt x="1050" y="1589"/>
                  </a:cubicBezTo>
                  <a:cubicBezTo>
                    <a:pt x="1445" y="1589"/>
                    <a:pt x="1826" y="1294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8283179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5" y="1506"/>
                    <a:pt x="842" y="1585"/>
                    <a:pt x="1044" y="1585"/>
                  </a:cubicBezTo>
                  <a:cubicBezTo>
                    <a:pt x="1436" y="1585"/>
                    <a:pt x="1811" y="1290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8550628" y="2264859"/>
              <a:ext cx="59109" cy="50940"/>
            </a:xfrm>
            <a:custGeom>
              <a:avLst/>
              <a:gdLst/>
              <a:ahLst/>
              <a:cxnLst/>
              <a:rect l="l" t="t" r="r" b="b"/>
              <a:pathLst>
                <a:path w="1845" h="1590" extrusionOk="0">
                  <a:moveTo>
                    <a:pt x="1043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1" y="1514"/>
                    <a:pt x="835" y="1589"/>
                    <a:pt x="1034" y="1589"/>
                  </a:cubicBezTo>
                  <a:cubicBezTo>
                    <a:pt x="1429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8817532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9" y="0"/>
                    <a:pt x="1" y="832"/>
                    <a:pt x="470" y="1346"/>
                  </a:cubicBezTo>
                  <a:cubicBezTo>
                    <a:pt x="632" y="1514"/>
                    <a:pt x="836" y="1589"/>
                    <a:pt x="1035" y="1589"/>
                  </a:cubicBezTo>
                  <a:cubicBezTo>
                    <a:pt x="1430" y="1589"/>
                    <a:pt x="1811" y="1294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9084469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4" y="1506"/>
                    <a:pt x="848" y="1585"/>
                    <a:pt x="1048" y="1585"/>
                  </a:cubicBezTo>
                  <a:cubicBezTo>
                    <a:pt x="1436" y="1585"/>
                    <a:pt x="1811" y="1290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1933" y="2545348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603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6887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536287" y="2545348"/>
              <a:ext cx="58661" cy="50459"/>
            </a:xfrm>
            <a:custGeom>
              <a:avLst/>
              <a:gdLst/>
              <a:ahLst/>
              <a:cxnLst/>
              <a:rect l="l" t="t" r="r" b="b"/>
              <a:pathLst>
                <a:path w="1831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31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803223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07016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337577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604513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187193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138867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405803" y="2545348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67322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940157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3207574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347451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3741927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4008864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427580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4543217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4810153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507757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5344507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5611924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587886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6145797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6413214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6680150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6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6947567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7214504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7481408" y="2545348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7748857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8015762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8283179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8550628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8817532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9084469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7" y="1499"/>
                    <a:pt x="849" y="1574"/>
                    <a:pt x="1046" y="1574"/>
                  </a:cubicBezTo>
                  <a:cubicBezTo>
                    <a:pt x="1437" y="1574"/>
                    <a:pt x="1810" y="1279"/>
                    <a:pt x="1831" y="817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11" y="2825836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34"/>
                    <a:pt x="1906" y="1256"/>
                    <a:pt x="1891" y="817"/>
                  </a:cubicBezTo>
                  <a:cubicBezTo>
                    <a:pt x="1906" y="379"/>
                    <a:pt x="15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68870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5"/>
                    <a:pt x="1050" y="1575"/>
                  </a:cubicBezTo>
                  <a:cubicBezTo>
                    <a:pt x="1445" y="1575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536287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5"/>
                    <a:pt x="1035" y="1575"/>
                  </a:cubicBezTo>
                  <a:cubicBezTo>
                    <a:pt x="1430" y="1575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803383" y="2825836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1"/>
                  </a:moveTo>
                  <a:cubicBezTo>
                    <a:pt x="337" y="1"/>
                    <a:pt x="0" y="822"/>
                    <a:pt x="480" y="1331"/>
                  </a:cubicBezTo>
                  <a:cubicBezTo>
                    <a:pt x="637" y="1499"/>
                    <a:pt x="837" y="1575"/>
                    <a:pt x="1035" y="1575"/>
                  </a:cubicBezTo>
                  <a:cubicBezTo>
                    <a:pt x="1425" y="1575"/>
                    <a:pt x="1805" y="1279"/>
                    <a:pt x="1826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070160" y="2825836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5"/>
                    <a:pt x="1050" y="1575"/>
                  </a:cubicBezTo>
                  <a:cubicBezTo>
                    <a:pt x="1445" y="1575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1337577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5"/>
                    <a:pt x="1040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1604673" y="2825836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1"/>
                  </a:moveTo>
                  <a:cubicBezTo>
                    <a:pt x="352" y="1"/>
                    <a:pt x="0" y="822"/>
                    <a:pt x="480" y="1331"/>
                  </a:cubicBezTo>
                  <a:cubicBezTo>
                    <a:pt x="637" y="1499"/>
                    <a:pt x="837" y="1575"/>
                    <a:pt x="1035" y="1575"/>
                  </a:cubicBezTo>
                  <a:cubicBezTo>
                    <a:pt x="1427" y="1575"/>
                    <a:pt x="1810" y="1279"/>
                    <a:pt x="1841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1871930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138867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5"/>
                    <a:pt x="1040" y="1575"/>
                  </a:cubicBezTo>
                  <a:cubicBezTo>
                    <a:pt x="1432" y="1575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405931" y="2825836"/>
              <a:ext cx="59494" cy="50459"/>
            </a:xfrm>
            <a:custGeom>
              <a:avLst/>
              <a:gdLst/>
              <a:ahLst/>
              <a:cxnLst/>
              <a:rect l="l" t="t" r="r" b="b"/>
              <a:pathLst>
                <a:path w="1857" h="1575" extrusionOk="0">
                  <a:moveTo>
                    <a:pt x="1036" y="1"/>
                  </a:moveTo>
                  <a:cubicBezTo>
                    <a:pt x="353" y="1"/>
                    <a:pt x="1" y="822"/>
                    <a:pt x="480" y="1331"/>
                  </a:cubicBezTo>
                  <a:cubicBezTo>
                    <a:pt x="643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57" y="379"/>
                    <a:pt x="1494" y="1"/>
                    <a:pt x="1055" y="1"/>
                  </a:cubicBezTo>
                  <a:cubicBezTo>
                    <a:pt x="1049" y="1"/>
                    <a:pt x="1043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673220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940285" y="2825836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36" y="1"/>
                  </a:moveTo>
                  <a:cubicBezTo>
                    <a:pt x="353" y="1"/>
                    <a:pt x="1" y="822"/>
                    <a:pt x="480" y="1331"/>
                  </a:cubicBezTo>
                  <a:cubicBezTo>
                    <a:pt x="643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41" y="379"/>
                    <a:pt x="1494" y="1"/>
                    <a:pt x="1055" y="1"/>
                  </a:cubicBezTo>
                  <a:cubicBezTo>
                    <a:pt x="1049" y="1"/>
                    <a:pt x="1043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3207574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3474510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5"/>
                    <a:pt x="1050" y="1575"/>
                  </a:cubicBezTo>
                  <a:cubicBezTo>
                    <a:pt x="1445" y="1575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742055" y="2825836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21" y="1"/>
                  </a:moveTo>
                  <a:cubicBezTo>
                    <a:pt x="338" y="1"/>
                    <a:pt x="1" y="822"/>
                    <a:pt x="465" y="1331"/>
                  </a:cubicBezTo>
                  <a:cubicBezTo>
                    <a:pt x="628" y="1499"/>
                    <a:pt x="831" y="1575"/>
                    <a:pt x="1031" y="1575"/>
                  </a:cubicBezTo>
                  <a:cubicBezTo>
                    <a:pt x="1426" y="1575"/>
                    <a:pt x="1806" y="1279"/>
                    <a:pt x="1826" y="817"/>
                  </a:cubicBezTo>
                  <a:cubicBezTo>
                    <a:pt x="1841" y="379"/>
                    <a:pt x="1478" y="1"/>
                    <a:pt x="1040" y="1"/>
                  </a:cubicBezTo>
                  <a:cubicBezTo>
                    <a:pt x="1034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4008864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4275800" y="2825836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5"/>
                    <a:pt x="1050" y="1575"/>
                  </a:cubicBezTo>
                  <a:cubicBezTo>
                    <a:pt x="1445" y="1575"/>
                    <a:pt x="1825" y="1279"/>
                    <a:pt x="1845" y="817"/>
                  </a:cubicBezTo>
                  <a:cubicBezTo>
                    <a:pt x="1860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4543345" y="2825836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21" y="1"/>
                  </a:moveTo>
                  <a:cubicBezTo>
                    <a:pt x="338" y="1"/>
                    <a:pt x="1" y="822"/>
                    <a:pt x="465" y="1331"/>
                  </a:cubicBezTo>
                  <a:cubicBezTo>
                    <a:pt x="628" y="1499"/>
                    <a:pt x="831" y="1575"/>
                    <a:pt x="1031" y="1575"/>
                  </a:cubicBezTo>
                  <a:cubicBezTo>
                    <a:pt x="1426" y="1575"/>
                    <a:pt x="1806" y="1279"/>
                    <a:pt x="1826" y="817"/>
                  </a:cubicBezTo>
                  <a:cubicBezTo>
                    <a:pt x="1841" y="379"/>
                    <a:pt x="1493" y="1"/>
                    <a:pt x="1040" y="1"/>
                  </a:cubicBezTo>
                  <a:cubicBezTo>
                    <a:pt x="1034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810153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5"/>
                    <a:pt x="1050" y="1575"/>
                  </a:cubicBezTo>
                  <a:cubicBezTo>
                    <a:pt x="1445" y="1575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5077570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5344635" y="2825836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36" y="1"/>
                  </a:moveTo>
                  <a:cubicBezTo>
                    <a:pt x="353" y="1"/>
                    <a:pt x="1" y="822"/>
                    <a:pt x="480" y="1331"/>
                  </a:cubicBezTo>
                  <a:cubicBezTo>
                    <a:pt x="638" y="1499"/>
                    <a:pt x="838" y="1575"/>
                    <a:pt x="1036" y="1575"/>
                  </a:cubicBezTo>
                  <a:cubicBezTo>
                    <a:pt x="1427" y="1575"/>
                    <a:pt x="1811" y="1279"/>
                    <a:pt x="1841" y="817"/>
                  </a:cubicBezTo>
                  <a:cubicBezTo>
                    <a:pt x="1841" y="379"/>
                    <a:pt x="1493" y="1"/>
                    <a:pt x="1055" y="1"/>
                  </a:cubicBezTo>
                  <a:cubicBezTo>
                    <a:pt x="1049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5611924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5878860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6145925" y="2825836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36" y="1"/>
                  </a:moveTo>
                  <a:cubicBezTo>
                    <a:pt x="353" y="1"/>
                    <a:pt x="0" y="822"/>
                    <a:pt x="480" y="1331"/>
                  </a:cubicBezTo>
                  <a:cubicBezTo>
                    <a:pt x="643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41" y="379"/>
                    <a:pt x="1493" y="1"/>
                    <a:pt x="1055" y="1"/>
                  </a:cubicBezTo>
                  <a:cubicBezTo>
                    <a:pt x="1048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6413214" y="2825836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6680278" y="2825836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36" y="1"/>
                  </a:moveTo>
                  <a:cubicBezTo>
                    <a:pt x="353" y="1"/>
                    <a:pt x="0" y="822"/>
                    <a:pt x="480" y="1331"/>
                  </a:cubicBezTo>
                  <a:cubicBezTo>
                    <a:pt x="642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41" y="379"/>
                    <a:pt x="1493" y="1"/>
                    <a:pt x="1055" y="1"/>
                  </a:cubicBezTo>
                  <a:cubicBezTo>
                    <a:pt x="1048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6947567" y="2825836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5"/>
                    <a:pt x="1035" y="1575"/>
                  </a:cubicBezTo>
                  <a:cubicBezTo>
                    <a:pt x="1429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7214504" y="2825836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5"/>
                    <a:pt x="1039" y="1575"/>
                  </a:cubicBezTo>
                  <a:cubicBezTo>
                    <a:pt x="1431" y="1575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7481568" y="2825836"/>
              <a:ext cx="59462" cy="50459"/>
            </a:xfrm>
            <a:custGeom>
              <a:avLst/>
              <a:gdLst/>
              <a:ahLst/>
              <a:cxnLst/>
              <a:rect l="l" t="t" r="r" b="b"/>
              <a:pathLst>
                <a:path w="1856" h="1575" extrusionOk="0">
                  <a:moveTo>
                    <a:pt x="1036" y="1"/>
                  </a:moveTo>
                  <a:cubicBezTo>
                    <a:pt x="352" y="1"/>
                    <a:pt x="0" y="822"/>
                    <a:pt x="480" y="1331"/>
                  </a:cubicBezTo>
                  <a:cubicBezTo>
                    <a:pt x="642" y="1499"/>
                    <a:pt x="846" y="1575"/>
                    <a:pt x="1046" y="1575"/>
                  </a:cubicBezTo>
                  <a:cubicBezTo>
                    <a:pt x="1440" y="1575"/>
                    <a:pt x="1821" y="1279"/>
                    <a:pt x="1841" y="817"/>
                  </a:cubicBezTo>
                  <a:cubicBezTo>
                    <a:pt x="1856" y="379"/>
                    <a:pt x="1493" y="1"/>
                    <a:pt x="1054" y="1"/>
                  </a:cubicBezTo>
                  <a:cubicBezTo>
                    <a:pt x="1048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7748857" y="2825836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5"/>
                    <a:pt x="1039" y="1575"/>
                  </a:cubicBezTo>
                  <a:cubicBezTo>
                    <a:pt x="1429" y="1575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8015762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5"/>
                    <a:pt x="1050" y="1575"/>
                  </a:cubicBezTo>
                  <a:cubicBezTo>
                    <a:pt x="1445" y="1575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8283339" y="2825836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1"/>
                  </a:moveTo>
                  <a:cubicBezTo>
                    <a:pt x="338" y="1"/>
                    <a:pt x="0" y="822"/>
                    <a:pt x="465" y="1331"/>
                  </a:cubicBezTo>
                  <a:cubicBezTo>
                    <a:pt x="627" y="1499"/>
                    <a:pt x="831" y="1575"/>
                    <a:pt x="1030" y="1575"/>
                  </a:cubicBezTo>
                  <a:cubicBezTo>
                    <a:pt x="1425" y="1575"/>
                    <a:pt x="1806" y="1279"/>
                    <a:pt x="1826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8550628" y="2825836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5"/>
                    <a:pt x="1034" y="1575"/>
                  </a:cubicBezTo>
                  <a:cubicBezTo>
                    <a:pt x="1429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8817532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5"/>
                    <a:pt x="1035" y="1575"/>
                  </a:cubicBezTo>
                  <a:cubicBezTo>
                    <a:pt x="1430" y="1575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9084629" y="2825836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1"/>
                  </a:moveTo>
                  <a:cubicBezTo>
                    <a:pt x="337" y="1"/>
                    <a:pt x="0" y="822"/>
                    <a:pt x="480" y="1331"/>
                  </a:cubicBezTo>
                  <a:cubicBezTo>
                    <a:pt x="637" y="1499"/>
                    <a:pt x="837" y="1575"/>
                    <a:pt x="1035" y="1575"/>
                  </a:cubicBezTo>
                  <a:cubicBezTo>
                    <a:pt x="1425" y="1575"/>
                    <a:pt x="1805" y="1279"/>
                    <a:pt x="1826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1933" y="3105844"/>
              <a:ext cx="59141" cy="52862"/>
            </a:xfrm>
            <a:custGeom>
              <a:avLst/>
              <a:gdLst/>
              <a:ahLst/>
              <a:cxnLst/>
              <a:rect l="l" t="t" r="r" b="b"/>
              <a:pathLst>
                <a:path w="1846" h="1650" extrusionOk="0">
                  <a:moveTo>
                    <a:pt x="1044" y="1"/>
                  </a:moveTo>
                  <a:cubicBezTo>
                    <a:pt x="1" y="46"/>
                    <a:pt x="1" y="1604"/>
                    <a:pt x="1044" y="1649"/>
                  </a:cubicBezTo>
                  <a:cubicBezTo>
                    <a:pt x="1498" y="1634"/>
                    <a:pt x="1846" y="127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6887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6" y="1284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53628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3" y="1500"/>
                    <a:pt x="837" y="1575"/>
                    <a:pt x="1038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803223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2" y="1575"/>
                    <a:pt x="1810" y="1284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107016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5" y="1284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133757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2" y="1575"/>
                    <a:pt x="1810" y="1284"/>
                    <a:pt x="1830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1604513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3" y="1575"/>
                    <a:pt x="1815" y="1284"/>
                    <a:pt x="1846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187193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69" y="1332"/>
                  </a:cubicBezTo>
                  <a:cubicBezTo>
                    <a:pt x="633" y="1500"/>
                    <a:pt x="837" y="1575"/>
                    <a:pt x="1037" y="1575"/>
                  </a:cubicBezTo>
                  <a:cubicBezTo>
                    <a:pt x="1432" y="1575"/>
                    <a:pt x="1810" y="1284"/>
                    <a:pt x="1830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13886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3" y="1575"/>
                    <a:pt x="1815" y="1284"/>
                    <a:pt x="1845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05803" y="3105844"/>
              <a:ext cx="59622" cy="50491"/>
            </a:xfrm>
            <a:custGeom>
              <a:avLst/>
              <a:gdLst/>
              <a:ahLst/>
              <a:cxnLst/>
              <a:rect l="l" t="t" r="r" b="b"/>
              <a:pathLst>
                <a:path w="1861" h="1576" extrusionOk="0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8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67322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94015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8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3207574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2" y="1500"/>
                    <a:pt x="843" y="1575"/>
                    <a:pt x="1042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347451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374192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1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4008864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427580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454321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4810153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507757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534450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2" y="1575"/>
                  </a:cubicBezTo>
                  <a:cubicBezTo>
                    <a:pt x="1433" y="1575"/>
                    <a:pt x="181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5611924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587886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1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6145797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6413214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1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6680150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1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6947567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6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7214504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43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2" y="1575"/>
                  </a:cubicBezTo>
                  <a:cubicBezTo>
                    <a:pt x="1433" y="1575"/>
                    <a:pt x="1815" y="1284"/>
                    <a:pt x="1845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7481408" y="3105844"/>
              <a:ext cx="59622" cy="50491"/>
            </a:xfrm>
            <a:custGeom>
              <a:avLst/>
              <a:gdLst/>
              <a:ahLst/>
              <a:cxnLst/>
              <a:rect l="l" t="t" r="r" b="b"/>
              <a:pathLst>
                <a:path w="1861" h="157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6" y="1284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7748857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43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1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8015762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6" y="1284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8283179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3" y="1500"/>
                    <a:pt x="837" y="1575"/>
                    <a:pt x="1038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8550628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43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6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8817532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3" y="1500"/>
                    <a:pt x="837" y="1575"/>
                    <a:pt x="1038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9084469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11" y="3386364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8"/>
                    <a:pt x="1104" y="1648"/>
                  </a:cubicBezTo>
                  <a:cubicBezTo>
                    <a:pt x="1558" y="1633"/>
                    <a:pt x="1906" y="1270"/>
                    <a:pt x="1891" y="817"/>
                  </a:cubicBezTo>
                  <a:cubicBezTo>
                    <a:pt x="1906" y="378"/>
                    <a:pt x="15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68870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53628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803223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1070160" y="3386364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133757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1604513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1871930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13886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405803" y="3386364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673220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94015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207574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3474510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374192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4008864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4275800" y="3386364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0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454321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4810153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5077570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534450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611924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878860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6145797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413214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680150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6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947567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7214504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7481408" y="3386364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7748857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8015762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8283179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8550628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8817532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9084469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1933" y="3666372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0"/>
                  </a:moveTo>
                  <a:cubicBezTo>
                    <a:pt x="1" y="46"/>
                    <a:pt x="1" y="1603"/>
                    <a:pt x="1044" y="1649"/>
                  </a:cubicBezTo>
                  <a:cubicBezTo>
                    <a:pt x="1498" y="1633"/>
                    <a:pt x="1846" y="1271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26887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53628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803223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107016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133757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0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1604513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6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187193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3" y="1499"/>
                    <a:pt x="837" y="1575"/>
                    <a:pt x="1037" y="1575"/>
                  </a:cubicBezTo>
                  <a:cubicBezTo>
                    <a:pt x="1432" y="1575"/>
                    <a:pt x="1810" y="1283"/>
                    <a:pt x="1830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13886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405803" y="3666372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67322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94015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07574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47451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74192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4008864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427580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454321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4810153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507757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534450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5611924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587886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6145797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6413214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6680150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1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6947567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7214504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7481408" y="3666372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7748857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8015762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8283179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8550628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8817532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9084469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1" y="3946860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17"/>
                  </a:cubicBezTo>
                  <a:cubicBezTo>
                    <a:pt x="1906" y="379"/>
                    <a:pt x="15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268870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53628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803223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070160" y="3946860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33757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604513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871930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213886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2405803" y="3946860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2673220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294015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3207574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3474510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374192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4008864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4275800" y="3946860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0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454321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4810153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5077570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34450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611924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878860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145797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6413214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6680150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6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6947567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7214504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7481408" y="3946860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7748857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8015762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8283179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8550628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8817532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9084469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933" y="4226868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61"/>
                    <a:pt x="1" y="1604"/>
                    <a:pt x="1044" y="1649"/>
                  </a:cubicBezTo>
                  <a:cubicBezTo>
                    <a:pt x="1498" y="1649"/>
                    <a:pt x="1846" y="127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26887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53628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803223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07016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33757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0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604513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6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7193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6" y="1585"/>
                    <a:pt x="1810" y="1291"/>
                    <a:pt x="1830" y="832"/>
                  </a:cubicBezTo>
                  <a:cubicBezTo>
                    <a:pt x="1846" y="394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213886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5" y="832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2405803" y="4226868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2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267322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2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294015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2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3207574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2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347451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2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374192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4008864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427580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454321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4810153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507757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534450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7" y="1585"/>
                    <a:pt x="181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5611924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587886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6145797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6413214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6680150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6947567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7214504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7" y="1585"/>
                    <a:pt x="1815" y="1291"/>
                    <a:pt x="1845" y="832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7481408" y="4226868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7748857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8015762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8283179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8550628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8817532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9084469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11" y="4507388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8"/>
                    <a:pt x="1104" y="1648"/>
                  </a:cubicBezTo>
                  <a:cubicBezTo>
                    <a:pt x="1558" y="1633"/>
                    <a:pt x="1906" y="1270"/>
                    <a:pt x="1891" y="817"/>
                  </a:cubicBezTo>
                  <a:cubicBezTo>
                    <a:pt x="1906" y="378"/>
                    <a:pt x="1558" y="15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6887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53628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803223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1070160" y="4507388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133757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1604513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187193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13886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405803" y="4507388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67322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94015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3207574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347451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374192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4008864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427580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454321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4810153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507757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534450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5611924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587886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6145797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6413214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6680150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6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6947567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7214504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7481408" y="4507388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7748857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8015762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8283179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8550628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8817532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9084469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7" y="1498"/>
                    <a:pt x="849" y="1574"/>
                    <a:pt x="1046" y="1574"/>
                  </a:cubicBezTo>
                  <a:cubicBezTo>
                    <a:pt x="1437" y="1574"/>
                    <a:pt x="1810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2"/>
          <p:cNvSpPr/>
          <p:nvPr/>
        </p:nvSpPr>
        <p:spPr>
          <a:xfrm>
            <a:off x="1209575" y="987650"/>
            <a:ext cx="6724800" cy="316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"/>
          <p:cNvSpPr txBox="1">
            <a:spLocks noGrp="1"/>
          </p:cNvSpPr>
          <p:nvPr>
            <p:ph type="ctrTitle"/>
          </p:nvPr>
        </p:nvSpPr>
        <p:spPr>
          <a:xfrm>
            <a:off x="1896900" y="1352550"/>
            <a:ext cx="5361300" cy="21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37" name="Google Shape;537;p2"/>
          <p:cNvSpPr txBox="1">
            <a:spLocks noGrp="1"/>
          </p:cNvSpPr>
          <p:nvPr>
            <p:ph type="subTitle" idx="1"/>
          </p:nvPr>
        </p:nvSpPr>
        <p:spPr>
          <a:xfrm>
            <a:off x="1366500" y="3438525"/>
            <a:ext cx="6411000" cy="3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9"/>
          <p:cNvSpPr txBox="1">
            <a:spLocks noGrp="1"/>
          </p:cNvSpPr>
          <p:nvPr>
            <p:ph type="title"/>
          </p:nvPr>
        </p:nvSpPr>
        <p:spPr>
          <a:xfrm>
            <a:off x="1207599" y="1918475"/>
            <a:ext cx="2232000" cy="8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3" name="Google Shape;1433;p9"/>
          <p:cNvSpPr txBox="1">
            <a:spLocks noGrp="1"/>
          </p:cNvSpPr>
          <p:nvPr>
            <p:ph type="subTitle" idx="1"/>
          </p:nvPr>
        </p:nvSpPr>
        <p:spPr>
          <a:xfrm>
            <a:off x="813775" y="3584850"/>
            <a:ext cx="3019800" cy="8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34" name="Google Shape;1434;p9"/>
          <p:cNvGrpSpPr/>
          <p:nvPr/>
        </p:nvGrpSpPr>
        <p:grpSpPr>
          <a:xfrm>
            <a:off x="39" y="4663503"/>
            <a:ext cx="9144282" cy="318224"/>
            <a:chOff x="39" y="272478"/>
            <a:chExt cx="9144282" cy="318224"/>
          </a:xfrm>
        </p:grpSpPr>
        <p:sp>
          <p:nvSpPr>
            <p:cNvPr id="1435" name="Google Shape;1435;p9"/>
            <p:cNvSpPr/>
            <p:nvPr/>
          </p:nvSpPr>
          <p:spPr>
            <a:xfrm>
              <a:off x="39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9"/>
            <p:cNvSpPr/>
            <p:nvPr/>
          </p:nvSpPr>
          <p:spPr>
            <a:xfrm>
              <a:off x="267560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9"/>
            <p:cNvSpPr/>
            <p:nvPr/>
          </p:nvSpPr>
          <p:spPr>
            <a:xfrm>
              <a:off x="53460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9"/>
            <p:cNvSpPr/>
            <p:nvPr/>
          </p:nvSpPr>
          <p:spPr>
            <a:xfrm>
              <a:off x="80164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9"/>
            <p:cNvSpPr/>
            <p:nvPr/>
          </p:nvSpPr>
          <p:spPr>
            <a:xfrm>
              <a:off x="1069162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9"/>
            <p:cNvSpPr/>
            <p:nvPr/>
          </p:nvSpPr>
          <p:spPr>
            <a:xfrm>
              <a:off x="133620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1603724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1870765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9"/>
            <p:cNvSpPr/>
            <p:nvPr/>
          </p:nvSpPr>
          <p:spPr>
            <a:xfrm>
              <a:off x="213780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9"/>
            <p:cNvSpPr/>
            <p:nvPr/>
          </p:nvSpPr>
          <p:spPr>
            <a:xfrm>
              <a:off x="240484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9"/>
            <p:cNvSpPr/>
            <p:nvPr/>
          </p:nvSpPr>
          <p:spPr>
            <a:xfrm>
              <a:off x="267236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293940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3206930" y="272478"/>
              <a:ext cx="58684" cy="50383"/>
            </a:xfrm>
            <a:custGeom>
              <a:avLst/>
              <a:gdLst/>
              <a:ahLst/>
              <a:cxnLst/>
              <a:rect l="l" t="t" r="r" b="b"/>
              <a:pathLst>
                <a:path w="1831" h="157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3473970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374101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4008532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427557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4542613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4810135" y="272478"/>
              <a:ext cx="58651" cy="50383"/>
            </a:xfrm>
            <a:custGeom>
              <a:avLst/>
              <a:gdLst/>
              <a:ahLst/>
              <a:cxnLst/>
              <a:rect l="l" t="t" r="r" b="b"/>
              <a:pathLst>
                <a:path w="1830" h="157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9"/>
            <p:cNvSpPr/>
            <p:nvPr/>
          </p:nvSpPr>
          <p:spPr>
            <a:xfrm>
              <a:off x="5077175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9"/>
            <p:cNvSpPr/>
            <p:nvPr/>
          </p:nvSpPr>
          <p:spPr>
            <a:xfrm>
              <a:off x="5344216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5611737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587874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14578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41330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68034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6947389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7214910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748195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774899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801651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828355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8550594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8818115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9"/>
            <p:cNvSpPr/>
            <p:nvPr/>
          </p:nvSpPr>
          <p:spPr>
            <a:xfrm>
              <a:off x="908515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9"/>
            <p:cNvSpPr/>
            <p:nvPr/>
          </p:nvSpPr>
          <p:spPr>
            <a:xfrm>
              <a:off x="39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267560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53460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9"/>
            <p:cNvSpPr/>
            <p:nvPr/>
          </p:nvSpPr>
          <p:spPr>
            <a:xfrm>
              <a:off x="80164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9"/>
            <p:cNvSpPr/>
            <p:nvPr/>
          </p:nvSpPr>
          <p:spPr>
            <a:xfrm>
              <a:off x="1069162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133620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1603724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1870765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213780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240484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267236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293940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3206930" y="539999"/>
              <a:ext cx="58684" cy="50703"/>
            </a:xfrm>
            <a:custGeom>
              <a:avLst/>
              <a:gdLst/>
              <a:ahLst/>
              <a:cxnLst/>
              <a:rect l="l" t="t" r="r" b="b"/>
              <a:pathLst>
                <a:path w="1831" h="1582" extrusionOk="0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3473970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374101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4008532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427557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4542613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4810135" y="539999"/>
              <a:ext cx="58651" cy="50703"/>
            </a:xfrm>
            <a:custGeom>
              <a:avLst/>
              <a:gdLst/>
              <a:ahLst/>
              <a:cxnLst/>
              <a:rect l="l" t="t" r="r" b="b"/>
              <a:pathLst>
                <a:path w="1830" h="158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5077175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5344216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5611737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587874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614578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641330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668034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6947389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7214910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748195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774899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801651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828355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8550594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8818115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908515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9"/>
          <p:cNvGrpSpPr/>
          <p:nvPr/>
        </p:nvGrpSpPr>
        <p:grpSpPr>
          <a:xfrm>
            <a:off x="1159" y="584722"/>
            <a:ext cx="9144282" cy="318224"/>
            <a:chOff x="39" y="272478"/>
            <a:chExt cx="9144282" cy="318224"/>
          </a:xfrm>
        </p:grpSpPr>
        <p:sp>
          <p:nvSpPr>
            <p:cNvPr id="1506" name="Google Shape;1506;p9"/>
            <p:cNvSpPr/>
            <p:nvPr/>
          </p:nvSpPr>
          <p:spPr>
            <a:xfrm>
              <a:off x="39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67560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53460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80164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1069162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133620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1603724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1870765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213780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240484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67236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93940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3206930" y="272478"/>
              <a:ext cx="58684" cy="50383"/>
            </a:xfrm>
            <a:custGeom>
              <a:avLst/>
              <a:gdLst/>
              <a:ahLst/>
              <a:cxnLst/>
              <a:rect l="l" t="t" r="r" b="b"/>
              <a:pathLst>
                <a:path w="1831" h="157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473970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74101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4008532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427557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4542613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4810135" y="272478"/>
              <a:ext cx="58651" cy="50383"/>
            </a:xfrm>
            <a:custGeom>
              <a:avLst/>
              <a:gdLst/>
              <a:ahLst/>
              <a:cxnLst/>
              <a:rect l="l" t="t" r="r" b="b"/>
              <a:pathLst>
                <a:path w="1830" h="157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5077175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5344216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5611737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587874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614578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641330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668034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6947389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9"/>
            <p:cNvSpPr/>
            <p:nvPr/>
          </p:nvSpPr>
          <p:spPr>
            <a:xfrm>
              <a:off x="7214910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9"/>
            <p:cNvSpPr/>
            <p:nvPr/>
          </p:nvSpPr>
          <p:spPr>
            <a:xfrm>
              <a:off x="748195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774899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801651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828355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8550594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8818115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908515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9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267560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53460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80164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1069162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133620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1603724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1870765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9"/>
            <p:cNvSpPr/>
            <p:nvPr/>
          </p:nvSpPr>
          <p:spPr>
            <a:xfrm>
              <a:off x="213780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9"/>
            <p:cNvSpPr/>
            <p:nvPr/>
          </p:nvSpPr>
          <p:spPr>
            <a:xfrm>
              <a:off x="240484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9"/>
            <p:cNvSpPr/>
            <p:nvPr/>
          </p:nvSpPr>
          <p:spPr>
            <a:xfrm>
              <a:off x="267236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9"/>
            <p:cNvSpPr/>
            <p:nvPr/>
          </p:nvSpPr>
          <p:spPr>
            <a:xfrm>
              <a:off x="293940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9"/>
            <p:cNvSpPr/>
            <p:nvPr/>
          </p:nvSpPr>
          <p:spPr>
            <a:xfrm>
              <a:off x="3206930" y="539999"/>
              <a:ext cx="58684" cy="50703"/>
            </a:xfrm>
            <a:custGeom>
              <a:avLst/>
              <a:gdLst/>
              <a:ahLst/>
              <a:cxnLst/>
              <a:rect l="l" t="t" r="r" b="b"/>
              <a:pathLst>
                <a:path w="1831" h="1582" extrusionOk="0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9"/>
            <p:cNvSpPr/>
            <p:nvPr/>
          </p:nvSpPr>
          <p:spPr>
            <a:xfrm>
              <a:off x="3473970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9"/>
            <p:cNvSpPr/>
            <p:nvPr/>
          </p:nvSpPr>
          <p:spPr>
            <a:xfrm>
              <a:off x="374101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9"/>
            <p:cNvSpPr/>
            <p:nvPr/>
          </p:nvSpPr>
          <p:spPr>
            <a:xfrm>
              <a:off x="4008532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9"/>
            <p:cNvSpPr/>
            <p:nvPr/>
          </p:nvSpPr>
          <p:spPr>
            <a:xfrm>
              <a:off x="427557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9"/>
            <p:cNvSpPr/>
            <p:nvPr/>
          </p:nvSpPr>
          <p:spPr>
            <a:xfrm>
              <a:off x="4542613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9"/>
            <p:cNvSpPr/>
            <p:nvPr/>
          </p:nvSpPr>
          <p:spPr>
            <a:xfrm>
              <a:off x="4810135" y="539999"/>
              <a:ext cx="58651" cy="50703"/>
            </a:xfrm>
            <a:custGeom>
              <a:avLst/>
              <a:gdLst/>
              <a:ahLst/>
              <a:cxnLst/>
              <a:rect l="l" t="t" r="r" b="b"/>
              <a:pathLst>
                <a:path w="1830" h="158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9"/>
            <p:cNvSpPr/>
            <p:nvPr/>
          </p:nvSpPr>
          <p:spPr>
            <a:xfrm>
              <a:off x="5077175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9"/>
            <p:cNvSpPr/>
            <p:nvPr/>
          </p:nvSpPr>
          <p:spPr>
            <a:xfrm>
              <a:off x="5344216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9"/>
            <p:cNvSpPr/>
            <p:nvPr/>
          </p:nvSpPr>
          <p:spPr>
            <a:xfrm>
              <a:off x="5611737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9"/>
            <p:cNvSpPr/>
            <p:nvPr/>
          </p:nvSpPr>
          <p:spPr>
            <a:xfrm>
              <a:off x="587874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9"/>
            <p:cNvSpPr/>
            <p:nvPr/>
          </p:nvSpPr>
          <p:spPr>
            <a:xfrm>
              <a:off x="614578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9"/>
            <p:cNvSpPr/>
            <p:nvPr/>
          </p:nvSpPr>
          <p:spPr>
            <a:xfrm>
              <a:off x="641330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9"/>
            <p:cNvSpPr/>
            <p:nvPr/>
          </p:nvSpPr>
          <p:spPr>
            <a:xfrm>
              <a:off x="668034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9"/>
            <p:cNvSpPr/>
            <p:nvPr/>
          </p:nvSpPr>
          <p:spPr>
            <a:xfrm>
              <a:off x="6947389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9"/>
            <p:cNvSpPr/>
            <p:nvPr/>
          </p:nvSpPr>
          <p:spPr>
            <a:xfrm>
              <a:off x="7214910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9"/>
            <p:cNvSpPr/>
            <p:nvPr/>
          </p:nvSpPr>
          <p:spPr>
            <a:xfrm>
              <a:off x="748195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9"/>
            <p:cNvSpPr/>
            <p:nvPr/>
          </p:nvSpPr>
          <p:spPr>
            <a:xfrm>
              <a:off x="774899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9"/>
            <p:cNvSpPr/>
            <p:nvPr/>
          </p:nvSpPr>
          <p:spPr>
            <a:xfrm>
              <a:off x="801651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9"/>
            <p:cNvSpPr/>
            <p:nvPr/>
          </p:nvSpPr>
          <p:spPr>
            <a:xfrm>
              <a:off x="828355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9"/>
            <p:cNvSpPr/>
            <p:nvPr/>
          </p:nvSpPr>
          <p:spPr>
            <a:xfrm>
              <a:off x="8550594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9"/>
            <p:cNvSpPr/>
            <p:nvPr/>
          </p:nvSpPr>
          <p:spPr>
            <a:xfrm>
              <a:off x="8818115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9"/>
            <p:cNvSpPr/>
            <p:nvPr/>
          </p:nvSpPr>
          <p:spPr>
            <a:xfrm>
              <a:off x="908515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13"/>
          <p:cNvSpPr txBox="1">
            <a:spLocks noGrp="1"/>
          </p:cNvSpPr>
          <p:nvPr>
            <p:ph type="title"/>
          </p:nvPr>
        </p:nvSpPr>
        <p:spPr>
          <a:xfrm>
            <a:off x="717950" y="1804725"/>
            <a:ext cx="3459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53" name="Google Shape;2253;p13"/>
          <p:cNvSpPr txBox="1">
            <a:spLocks noGrp="1"/>
          </p:cNvSpPr>
          <p:nvPr>
            <p:ph type="title" idx="2" hasCustomPrompt="1"/>
          </p:nvPr>
        </p:nvSpPr>
        <p:spPr>
          <a:xfrm>
            <a:off x="2118950" y="1325325"/>
            <a:ext cx="6579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4" name="Google Shape;2254;p13"/>
          <p:cNvSpPr txBox="1">
            <a:spLocks noGrp="1"/>
          </p:cNvSpPr>
          <p:nvPr>
            <p:ph type="subTitle" idx="1"/>
          </p:nvPr>
        </p:nvSpPr>
        <p:spPr>
          <a:xfrm>
            <a:off x="1131647" y="2166468"/>
            <a:ext cx="2632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5" name="Google Shape;2255;p13"/>
          <p:cNvSpPr txBox="1">
            <a:spLocks noGrp="1"/>
          </p:cNvSpPr>
          <p:nvPr>
            <p:ph type="title" idx="3"/>
          </p:nvPr>
        </p:nvSpPr>
        <p:spPr>
          <a:xfrm>
            <a:off x="4957650" y="1804725"/>
            <a:ext cx="3477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56" name="Google Shape;2256;p13"/>
          <p:cNvSpPr txBox="1">
            <a:spLocks noGrp="1"/>
          </p:cNvSpPr>
          <p:nvPr>
            <p:ph type="title" idx="4" hasCustomPrompt="1"/>
          </p:nvPr>
        </p:nvSpPr>
        <p:spPr>
          <a:xfrm>
            <a:off x="6367151" y="1325325"/>
            <a:ext cx="6579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7" name="Google Shape;2257;p13"/>
          <p:cNvSpPr txBox="1">
            <a:spLocks noGrp="1"/>
          </p:cNvSpPr>
          <p:nvPr>
            <p:ph type="subTitle" idx="5"/>
          </p:nvPr>
        </p:nvSpPr>
        <p:spPr>
          <a:xfrm>
            <a:off x="5379853" y="2166468"/>
            <a:ext cx="2632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8" name="Google Shape;2258;p13"/>
          <p:cNvSpPr txBox="1">
            <a:spLocks noGrp="1"/>
          </p:cNvSpPr>
          <p:nvPr>
            <p:ph type="title" idx="6"/>
          </p:nvPr>
        </p:nvSpPr>
        <p:spPr>
          <a:xfrm>
            <a:off x="717950" y="3555323"/>
            <a:ext cx="3459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59" name="Google Shape;2259;p13"/>
          <p:cNvSpPr txBox="1">
            <a:spLocks noGrp="1"/>
          </p:cNvSpPr>
          <p:nvPr>
            <p:ph type="title" idx="7" hasCustomPrompt="1"/>
          </p:nvPr>
        </p:nvSpPr>
        <p:spPr>
          <a:xfrm>
            <a:off x="2089250" y="3090188"/>
            <a:ext cx="7173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0" name="Google Shape;2260;p13"/>
          <p:cNvSpPr txBox="1">
            <a:spLocks noGrp="1"/>
          </p:cNvSpPr>
          <p:nvPr>
            <p:ph type="subTitle" idx="8"/>
          </p:nvPr>
        </p:nvSpPr>
        <p:spPr>
          <a:xfrm>
            <a:off x="1131647" y="3916860"/>
            <a:ext cx="2632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1" name="Google Shape;2261;p13"/>
          <p:cNvSpPr txBox="1">
            <a:spLocks noGrp="1"/>
          </p:cNvSpPr>
          <p:nvPr>
            <p:ph type="title" idx="9"/>
          </p:nvPr>
        </p:nvSpPr>
        <p:spPr>
          <a:xfrm>
            <a:off x="4957650" y="3555323"/>
            <a:ext cx="3477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62" name="Google Shape;2262;p13"/>
          <p:cNvSpPr txBox="1">
            <a:spLocks noGrp="1"/>
          </p:cNvSpPr>
          <p:nvPr>
            <p:ph type="title" idx="13" hasCustomPrompt="1"/>
          </p:nvPr>
        </p:nvSpPr>
        <p:spPr>
          <a:xfrm>
            <a:off x="6337451" y="3090188"/>
            <a:ext cx="7173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3" name="Google Shape;2263;p13"/>
          <p:cNvSpPr txBox="1">
            <a:spLocks noGrp="1"/>
          </p:cNvSpPr>
          <p:nvPr>
            <p:ph type="subTitle" idx="14"/>
          </p:nvPr>
        </p:nvSpPr>
        <p:spPr>
          <a:xfrm>
            <a:off x="5379853" y="3916860"/>
            <a:ext cx="2632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4" name="Google Shape;2264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65" name="Google Shape;2265;p13"/>
          <p:cNvGrpSpPr/>
          <p:nvPr/>
        </p:nvGrpSpPr>
        <p:grpSpPr>
          <a:xfrm>
            <a:off x="39" y="584422"/>
            <a:ext cx="9144282" cy="318224"/>
            <a:chOff x="39" y="584422"/>
            <a:chExt cx="9144282" cy="318224"/>
          </a:xfrm>
        </p:grpSpPr>
        <p:sp>
          <p:nvSpPr>
            <p:cNvPr id="2266" name="Google Shape;2266;p13"/>
            <p:cNvSpPr/>
            <p:nvPr/>
          </p:nvSpPr>
          <p:spPr>
            <a:xfrm>
              <a:off x="39" y="584422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3"/>
            <p:cNvSpPr/>
            <p:nvPr/>
          </p:nvSpPr>
          <p:spPr>
            <a:xfrm>
              <a:off x="267560" y="584422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3"/>
            <p:cNvSpPr/>
            <p:nvPr/>
          </p:nvSpPr>
          <p:spPr>
            <a:xfrm>
              <a:off x="534601" y="584422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3"/>
            <p:cNvSpPr/>
            <p:nvPr/>
          </p:nvSpPr>
          <p:spPr>
            <a:xfrm>
              <a:off x="801641" y="584422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3"/>
            <p:cNvSpPr/>
            <p:nvPr/>
          </p:nvSpPr>
          <p:spPr>
            <a:xfrm>
              <a:off x="1069162" y="584422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3"/>
            <p:cNvSpPr/>
            <p:nvPr/>
          </p:nvSpPr>
          <p:spPr>
            <a:xfrm>
              <a:off x="1336203" y="584422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3"/>
            <p:cNvSpPr/>
            <p:nvPr/>
          </p:nvSpPr>
          <p:spPr>
            <a:xfrm>
              <a:off x="1603724" y="584422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3"/>
            <p:cNvSpPr/>
            <p:nvPr/>
          </p:nvSpPr>
          <p:spPr>
            <a:xfrm>
              <a:off x="7214910" y="584422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3"/>
            <p:cNvSpPr/>
            <p:nvPr/>
          </p:nvSpPr>
          <p:spPr>
            <a:xfrm>
              <a:off x="7481951" y="584422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3"/>
            <p:cNvSpPr/>
            <p:nvPr/>
          </p:nvSpPr>
          <p:spPr>
            <a:xfrm>
              <a:off x="7748991" y="584422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3"/>
            <p:cNvSpPr/>
            <p:nvPr/>
          </p:nvSpPr>
          <p:spPr>
            <a:xfrm>
              <a:off x="8016513" y="584422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3"/>
            <p:cNvSpPr/>
            <p:nvPr/>
          </p:nvSpPr>
          <p:spPr>
            <a:xfrm>
              <a:off x="8283553" y="584422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3"/>
            <p:cNvSpPr/>
            <p:nvPr/>
          </p:nvSpPr>
          <p:spPr>
            <a:xfrm>
              <a:off x="8550594" y="584422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3"/>
            <p:cNvSpPr/>
            <p:nvPr/>
          </p:nvSpPr>
          <p:spPr>
            <a:xfrm>
              <a:off x="8818115" y="584422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13"/>
            <p:cNvSpPr/>
            <p:nvPr/>
          </p:nvSpPr>
          <p:spPr>
            <a:xfrm>
              <a:off x="9085156" y="584422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13"/>
            <p:cNvSpPr/>
            <p:nvPr/>
          </p:nvSpPr>
          <p:spPr>
            <a:xfrm>
              <a:off x="39" y="851943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13"/>
            <p:cNvSpPr/>
            <p:nvPr/>
          </p:nvSpPr>
          <p:spPr>
            <a:xfrm>
              <a:off x="267560" y="851943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13"/>
            <p:cNvSpPr/>
            <p:nvPr/>
          </p:nvSpPr>
          <p:spPr>
            <a:xfrm>
              <a:off x="534601" y="851943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13"/>
            <p:cNvSpPr/>
            <p:nvPr/>
          </p:nvSpPr>
          <p:spPr>
            <a:xfrm>
              <a:off x="801641" y="851943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13"/>
            <p:cNvSpPr/>
            <p:nvPr/>
          </p:nvSpPr>
          <p:spPr>
            <a:xfrm>
              <a:off x="1069162" y="851943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13"/>
            <p:cNvSpPr/>
            <p:nvPr/>
          </p:nvSpPr>
          <p:spPr>
            <a:xfrm>
              <a:off x="1336203" y="851943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13"/>
            <p:cNvSpPr/>
            <p:nvPr/>
          </p:nvSpPr>
          <p:spPr>
            <a:xfrm>
              <a:off x="1603724" y="851943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13"/>
            <p:cNvSpPr/>
            <p:nvPr/>
          </p:nvSpPr>
          <p:spPr>
            <a:xfrm>
              <a:off x="7214910" y="851943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3"/>
            <p:cNvSpPr/>
            <p:nvPr/>
          </p:nvSpPr>
          <p:spPr>
            <a:xfrm>
              <a:off x="7481951" y="851943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3"/>
            <p:cNvSpPr/>
            <p:nvPr/>
          </p:nvSpPr>
          <p:spPr>
            <a:xfrm>
              <a:off x="7748991" y="851943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3"/>
            <p:cNvSpPr/>
            <p:nvPr/>
          </p:nvSpPr>
          <p:spPr>
            <a:xfrm>
              <a:off x="8016513" y="851943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3"/>
            <p:cNvSpPr/>
            <p:nvPr/>
          </p:nvSpPr>
          <p:spPr>
            <a:xfrm>
              <a:off x="8283553" y="851943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3"/>
            <p:cNvSpPr/>
            <p:nvPr/>
          </p:nvSpPr>
          <p:spPr>
            <a:xfrm>
              <a:off x="8550594" y="851943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3"/>
            <p:cNvSpPr/>
            <p:nvPr/>
          </p:nvSpPr>
          <p:spPr>
            <a:xfrm>
              <a:off x="8818115" y="851943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3"/>
            <p:cNvSpPr/>
            <p:nvPr/>
          </p:nvSpPr>
          <p:spPr>
            <a:xfrm>
              <a:off x="9085156" y="851943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6" name="Google Shape;2296;p13"/>
          <p:cNvGrpSpPr/>
          <p:nvPr/>
        </p:nvGrpSpPr>
        <p:grpSpPr>
          <a:xfrm>
            <a:off x="39" y="4663503"/>
            <a:ext cx="9144282" cy="318224"/>
            <a:chOff x="39" y="272478"/>
            <a:chExt cx="9144282" cy="318224"/>
          </a:xfrm>
        </p:grpSpPr>
        <p:sp>
          <p:nvSpPr>
            <p:cNvPr id="2297" name="Google Shape;2297;p13"/>
            <p:cNvSpPr/>
            <p:nvPr/>
          </p:nvSpPr>
          <p:spPr>
            <a:xfrm>
              <a:off x="39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13"/>
            <p:cNvSpPr/>
            <p:nvPr/>
          </p:nvSpPr>
          <p:spPr>
            <a:xfrm>
              <a:off x="267560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3"/>
            <p:cNvSpPr/>
            <p:nvPr/>
          </p:nvSpPr>
          <p:spPr>
            <a:xfrm>
              <a:off x="53460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3"/>
            <p:cNvSpPr/>
            <p:nvPr/>
          </p:nvSpPr>
          <p:spPr>
            <a:xfrm>
              <a:off x="80164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3"/>
            <p:cNvSpPr/>
            <p:nvPr/>
          </p:nvSpPr>
          <p:spPr>
            <a:xfrm>
              <a:off x="1069162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3"/>
            <p:cNvSpPr/>
            <p:nvPr/>
          </p:nvSpPr>
          <p:spPr>
            <a:xfrm>
              <a:off x="133620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3"/>
            <p:cNvSpPr/>
            <p:nvPr/>
          </p:nvSpPr>
          <p:spPr>
            <a:xfrm>
              <a:off x="1603724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3"/>
            <p:cNvSpPr/>
            <p:nvPr/>
          </p:nvSpPr>
          <p:spPr>
            <a:xfrm>
              <a:off x="1870765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3"/>
            <p:cNvSpPr/>
            <p:nvPr/>
          </p:nvSpPr>
          <p:spPr>
            <a:xfrm>
              <a:off x="213780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3"/>
            <p:cNvSpPr/>
            <p:nvPr/>
          </p:nvSpPr>
          <p:spPr>
            <a:xfrm>
              <a:off x="240484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3"/>
            <p:cNvSpPr/>
            <p:nvPr/>
          </p:nvSpPr>
          <p:spPr>
            <a:xfrm>
              <a:off x="267236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3"/>
            <p:cNvSpPr/>
            <p:nvPr/>
          </p:nvSpPr>
          <p:spPr>
            <a:xfrm>
              <a:off x="293940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3"/>
            <p:cNvSpPr/>
            <p:nvPr/>
          </p:nvSpPr>
          <p:spPr>
            <a:xfrm>
              <a:off x="3206930" y="272478"/>
              <a:ext cx="58684" cy="50383"/>
            </a:xfrm>
            <a:custGeom>
              <a:avLst/>
              <a:gdLst/>
              <a:ahLst/>
              <a:cxnLst/>
              <a:rect l="l" t="t" r="r" b="b"/>
              <a:pathLst>
                <a:path w="1831" h="157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3"/>
            <p:cNvSpPr/>
            <p:nvPr/>
          </p:nvSpPr>
          <p:spPr>
            <a:xfrm>
              <a:off x="3473970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3"/>
            <p:cNvSpPr/>
            <p:nvPr/>
          </p:nvSpPr>
          <p:spPr>
            <a:xfrm>
              <a:off x="374101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3"/>
            <p:cNvSpPr/>
            <p:nvPr/>
          </p:nvSpPr>
          <p:spPr>
            <a:xfrm>
              <a:off x="4008532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13"/>
            <p:cNvSpPr/>
            <p:nvPr/>
          </p:nvSpPr>
          <p:spPr>
            <a:xfrm>
              <a:off x="427557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13"/>
            <p:cNvSpPr/>
            <p:nvPr/>
          </p:nvSpPr>
          <p:spPr>
            <a:xfrm>
              <a:off x="4542613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13"/>
            <p:cNvSpPr/>
            <p:nvPr/>
          </p:nvSpPr>
          <p:spPr>
            <a:xfrm>
              <a:off x="4810135" y="272478"/>
              <a:ext cx="58651" cy="50383"/>
            </a:xfrm>
            <a:custGeom>
              <a:avLst/>
              <a:gdLst/>
              <a:ahLst/>
              <a:cxnLst/>
              <a:rect l="l" t="t" r="r" b="b"/>
              <a:pathLst>
                <a:path w="1830" h="157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13"/>
            <p:cNvSpPr/>
            <p:nvPr/>
          </p:nvSpPr>
          <p:spPr>
            <a:xfrm>
              <a:off x="5077175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13"/>
            <p:cNvSpPr/>
            <p:nvPr/>
          </p:nvSpPr>
          <p:spPr>
            <a:xfrm>
              <a:off x="5344216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13"/>
            <p:cNvSpPr/>
            <p:nvPr/>
          </p:nvSpPr>
          <p:spPr>
            <a:xfrm>
              <a:off x="5611737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13"/>
            <p:cNvSpPr/>
            <p:nvPr/>
          </p:nvSpPr>
          <p:spPr>
            <a:xfrm>
              <a:off x="587874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13"/>
            <p:cNvSpPr/>
            <p:nvPr/>
          </p:nvSpPr>
          <p:spPr>
            <a:xfrm>
              <a:off x="614578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13"/>
            <p:cNvSpPr/>
            <p:nvPr/>
          </p:nvSpPr>
          <p:spPr>
            <a:xfrm>
              <a:off x="641330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13"/>
            <p:cNvSpPr/>
            <p:nvPr/>
          </p:nvSpPr>
          <p:spPr>
            <a:xfrm>
              <a:off x="668034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13"/>
            <p:cNvSpPr/>
            <p:nvPr/>
          </p:nvSpPr>
          <p:spPr>
            <a:xfrm>
              <a:off x="6947389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13"/>
            <p:cNvSpPr/>
            <p:nvPr/>
          </p:nvSpPr>
          <p:spPr>
            <a:xfrm>
              <a:off x="7214910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13"/>
            <p:cNvSpPr/>
            <p:nvPr/>
          </p:nvSpPr>
          <p:spPr>
            <a:xfrm>
              <a:off x="748195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13"/>
            <p:cNvSpPr/>
            <p:nvPr/>
          </p:nvSpPr>
          <p:spPr>
            <a:xfrm>
              <a:off x="774899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13"/>
            <p:cNvSpPr/>
            <p:nvPr/>
          </p:nvSpPr>
          <p:spPr>
            <a:xfrm>
              <a:off x="801651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13"/>
            <p:cNvSpPr/>
            <p:nvPr/>
          </p:nvSpPr>
          <p:spPr>
            <a:xfrm>
              <a:off x="828355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3"/>
            <p:cNvSpPr/>
            <p:nvPr/>
          </p:nvSpPr>
          <p:spPr>
            <a:xfrm>
              <a:off x="8550594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3"/>
            <p:cNvSpPr/>
            <p:nvPr/>
          </p:nvSpPr>
          <p:spPr>
            <a:xfrm>
              <a:off x="8818115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3"/>
            <p:cNvSpPr/>
            <p:nvPr/>
          </p:nvSpPr>
          <p:spPr>
            <a:xfrm>
              <a:off x="908515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3"/>
            <p:cNvSpPr/>
            <p:nvPr/>
          </p:nvSpPr>
          <p:spPr>
            <a:xfrm>
              <a:off x="39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3"/>
            <p:cNvSpPr/>
            <p:nvPr/>
          </p:nvSpPr>
          <p:spPr>
            <a:xfrm>
              <a:off x="267560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3"/>
            <p:cNvSpPr/>
            <p:nvPr/>
          </p:nvSpPr>
          <p:spPr>
            <a:xfrm>
              <a:off x="53460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3"/>
            <p:cNvSpPr/>
            <p:nvPr/>
          </p:nvSpPr>
          <p:spPr>
            <a:xfrm>
              <a:off x="80164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3"/>
            <p:cNvSpPr/>
            <p:nvPr/>
          </p:nvSpPr>
          <p:spPr>
            <a:xfrm>
              <a:off x="1069162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3"/>
            <p:cNvSpPr/>
            <p:nvPr/>
          </p:nvSpPr>
          <p:spPr>
            <a:xfrm>
              <a:off x="133620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3"/>
            <p:cNvSpPr/>
            <p:nvPr/>
          </p:nvSpPr>
          <p:spPr>
            <a:xfrm>
              <a:off x="1603724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3"/>
            <p:cNvSpPr/>
            <p:nvPr/>
          </p:nvSpPr>
          <p:spPr>
            <a:xfrm>
              <a:off x="1870765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3"/>
            <p:cNvSpPr/>
            <p:nvPr/>
          </p:nvSpPr>
          <p:spPr>
            <a:xfrm>
              <a:off x="213780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3"/>
            <p:cNvSpPr/>
            <p:nvPr/>
          </p:nvSpPr>
          <p:spPr>
            <a:xfrm>
              <a:off x="240484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3"/>
            <p:cNvSpPr/>
            <p:nvPr/>
          </p:nvSpPr>
          <p:spPr>
            <a:xfrm>
              <a:off x="267236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3"/>
            <p:cNvSpPr/>
            <p:nvPr/>
          </p:nvSpPr>
          <p:spPr>
            <a:xfrm>
              <a:off x="293940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3"/>
            <p:cNvSpPr/>
            <p:nvPr/>
          </p:nvSpPr>
          <p:spPr>
            <a:xfrm>
              <a:off x="3206930" y="539999"/>
              <a:ext cx="58684" cy="50703"/>
            </a:xfrm>
            <a:custGeom>
              <a:avLst/>
              <a:gdLst/>
              <a:ahLst/>
              <a:cxnLst/>
              <a:rect l="l" t="t" r="r" b="b"/>
              <a:pathLst>
                <a:path w="1831" h="1582" extrusionOk="0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3"/>
            <p:cNvSpPr/>
            <p:nvPr/>
          </p:nvSpPr>
          <p:spPr>
            <a:xfrm>
              <a:off x="3473970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3"/>
            <p:cNvSpPr/>
            <p:nvPr/>
          </p:nvSpPr>
          <p:spPr>
            <a:xfrm>
              <a:off x="374101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3"/>
            <p:cNvSpPr/>
            <p:nvPr/>
          </p:nvSpPr>
          <p:spPr>
            <a:xfrm>
              <a:off x="4008532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3"/>
            <p:cNvSpPr/>
            <p:nvPr/>
          </p:nvSpPr>
          <p:spPr>
            <a:xfrm>
              <a:off x="427557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3"/>
            <p:cNvSpPr/>
            <p:nvPr/>
          </p:nvSpPr>
          <p:spPr>
            <a:xfrm>
              <a:off x="4542613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3"/>
            <p:cNvSpPr/>
            <p:nvPr/>
          </p:nvSpPr>
          <p:spPr>
            <a:xfrm>
              <a:off x="4810135" y="539999"/>
              <a:ext cx="58651" cy="50703"/>
            </a:xfrm>
            <a:custGeom>
              <a:avLst/>
              <a:gdLst/>
              <a:ahLst/>
              <a:cxnLst/>
              <a:rect l="l" t="t" r="r" b="b"/>
              <a:pathLst>
                <a:path w="1830" h="158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3"/>
            <p:cNvSpPr/>
            <p:nvPr/>
          </p:nvSpPr>
          <p:spPr>
            <a:xfrm>
              <a:off x="5077175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3"/>
            <p:cNvSpPr/>
            <p:nvPr/>
          </p:nvSpPr>
          <p:spPr>
            <a:xfrm>
              <a:off x="5344216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3"/>
            <p:cNvSpPr/>
            <p:nvPr/>
          </p:nvSpPr>
          <p:spPr>
            <a:xfrm>
              <a:off x="5611737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3"/>
            <p:cNvSpPr/>
            <p:nvPr/>
          </p:nvSpPr>
          <p:spPr>
            <a:xfrm>
              <a:off x="587874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3"/>
            <p:cNvSpPr/>
            <p:nvPr/>
          </p:nvSpPr>
          <p:spPr>
            <a:xfrm>
              <a:off x="614578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3"/>
            <p:cNvSpPr/>
            <p:nvPr/>
          </p:nvSpPr>
          <p:spPr>
            <a:xfrm>
              <a:off x="641330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3"/>
            <p:cNvSpPr/>
            <p:nvPr/>
          </p:nvSpPr>
          <p:spPr>
            <a:xfrm>
              <a:off x="668034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3"/>
            <p:cNvSpPr/>
            <p:nvPr/>
          </p:nvSpPr>
          <p:spPr>
            <a:xfrm>
              <a:off x="6947389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3"/>
            <p:cNvSpPr/>
            <p:nvPr/>
          </p:nvSpPr>
          <p:spPr>
            <a:xfrm>
              <a:off x="7214910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3"/>
            <p:cNvSpPr/>
            <p:nvPr/>
          </p:nvSpPr>
          <p:spPr>
            <a:xfrm>
              <a:off x="748195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3"/>
            <p:cNvSpPr/>
            <p:nvPr/>
          </p:nvSpPr>
          <p:spPr>
            <a:xfrm>
              <a:off x="774899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3"/>
            <p:cNvSpPr/>
            <p:nvPr/>
          </p:nvSpPr>
          <p:spPr>
            <a:xfrm>
              <a:off x="801651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3"/>
            <p:cNvSpPr/>
            <p:nvPr/>
          </p:nvSpPr>
          <p:spPr>
            <a:xfrm>
              <a:off x="828355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3"/>
            <p:cNvSpPr/>
            <p:nvPr/>
          </p:nvSpPr>
          <p:spPr>
            <a:xfrm>
              <a:off x="8550594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3"/>
            <p:cNvSpPr/>
            <p:nvPr/>
          </p:nvSpPr>
          <p:spPr>
            <a:xfrm>
              <a:off x="8818115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3"/>
            <p:cNvSpPr/>
            <p:nvPr/>
          </p:nvSpPr>
          <p:spPr>
            <a:xfrm>
              <a:off x="908515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40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2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0" name="Google Shape;3000;p19"/>
          <p:cNvGrpSpPr/>
          <p:nvPr/>
        </p:nvGrpSpPr>
        <p:grpSpPr>
          <a:xfrm>
            <a:off x="11" y="583339"/>
            <a:ext cx="9144079" cy="3976879"/>
            <a:chOff x="11" y="583339"/>
            <a:chExt cx="9144079" cy="3976879"/>
          </a:xfrm>
        </p:grpSpPr>
        <p:sp>
          <p:nvSpPr>
            <p:cNvPr id="3001" name="Google Shape;3001;p1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9"/>
            <p:cNvSpPr/>
            <p:nvPr/>
          </p:nvSpPr>
          <p:spPr>
            <a:xfrm>
              <a:off x="1345106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56" y="1645"/>
                    <a:pt x="809" y="1645"/>
                  </a:cubicBezTo>
                  <a:cubicBezTo>
                    <a:pt x="1263" y="1645"/>
                    <a:pt x="1626" y="1267"/>
                    <a:pt x="1595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9"/>
            <p:cNvSpPr/>
            <p:nvPr/>
          </p:nvSpPr>
          <p:spPr>
            <a:xfrm>
              <a:off x="1612042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611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9"/>
            <p:cNvSpPr/>
            <p:nvPr/>
          </p:nvSpPr>
          <p:spPr>
            <a:xfrm>
              <a:off x="1879203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6" y="1267"/>
                    <a:pt x="363" y="1645"/>
                    <a:pt x="817" y="1645"/>
                  </a:cubicBezTo>
                  <a:cubicBezTo>
                    <a:pt x="1271" y="1645"/>
                    <a:pt x="1634" y="1267"/>
                    <a:pt x="1603" y="829"/>
                  </a:cubicBezTo>
                  <a:cubicBezTo>
                    <a:pt x="1634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9"/>
            <p:cNvSpPr/>
            <p:nvPr/>
          </p:nvSpPr>
          <p:spPr>
            <a:xfrm>
              <a:off x="2146395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610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9"/>
            <p:cNvSpPr/>
            <p:nvPr/>
          </p:nvSpPr>
          <p:spPr>
            <a:xfrm>
              <a:off x="2413556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1" y="1"/>
                  </a:moveTo>
                  <a:cubicBezTo>
                    <a:pt x="405" y="1"/>
                    <a:pt x="1" y="277"/>
                    <a:pt x="31" y="829"/>
                  </a:cubicBezTo>
                  <a:cubicBezTo>
                    <a:pt x="1" y="1267"/>
                    <a:pt x="363" y="1645"/>
                    <a:pt x="817" y="1645"/>
                  </a:cubicBezTo>
                  <a:cubicBezTo>
                    <a:pt x="1271" y="1645"/>
                    <a:pt x="1619" y="1267"/>
                    <a:pt x="1603" y="829"/>
                  </a:cubicBezTo>
                  <a:cubicBezTo>
                    <a:pt x="1626" y="277"/>
                    <a:pt x="1218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9"/>
            <p:cNvSpPr/>
            <p:nvPr/>
          </p:nvSpPr>
          <p:spPr>
            <a:xfrm>
              <a:off x="2680717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6" y="1"/>
                  </a:moveTo>
                  <a:cubicBezTo>
                    <a:pt x="409" y="1"/>
                    <a:pt x="1" y="277"/>
                    <a:pt x="24" y="829"/>
                  </a:cubicBezTo>
                  <a:cubicBezTo>
                    <a:pt x="9" y="1267"/>
                    <a:pt x="371" y="1645"/>
                    <a:pt x="810" y="1645"/>
                  </a:cubicBezTo>
                  <a:cubicBezTo>
                    <a:pt x="1264" y="1645"/>
                    <a:pt x="1627" y="1267"/>
                    <a:pt x="1596" y="829"/>
                  </a:cubicBezTo>
                  <a:cubicBezTo>
                    <a:pt x="1627" y="277"/>
                    <a:pt x="1222" y="1"/>
                    <a:pt x="8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9"/>
            <p:cNvSpPr/>
            <p:nvPr/>
          </p:nvSpPr>
          <p:spPr>
            <a:xfrm>
              <a:off x="2947910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1" y="1"/>
                  </a:moveTo>
                  <a:cubicBezTo>
                    <a:pt x="405" y="1"/>
                    <a:pt x="0" y="277"/>
                    <a:pt x="31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56" y="1645"/>
                    <a:pt x="1618" y="1267"/>
                    <a:pt x="1603" y="829"/>
                  </a:cubicBezTo>
                  <a:cubicBezTo>
                    <a:pt x="1626" y="277"/>
                    <a:pt x="1218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9"/>
            <p:cNvSpPr/>
            <p:nvPr/>
          </p:nvSpPr>
          <p:spPr>
            <a:xfrm>
              <a:off x="3215807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19"/>
            <p:cNvSpPr/>
            <p:nvPr/>
          </p:nvSpPr>
          <p:spPr>
            <a:xfrm>
              <a:off x="3482007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24" y="829"/>
                  </a:cubicBezTo>
                  <a:cubicBezTo>
                    <a:pt x="8" y="1267"/>
                    <a:pt x="371" y="1645"/>
                    <a:pt x="825" y="1645"/>
                  </a:cubicBezTo>
                  <a:cubicBezTo>
                    <a:pt x="1264" y="1645"/>
                    <a:pt x="1626" y="1267"/>
                    <a:pt x="1611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9"/>
            <p:cNvSpPr/>
            <p:nvPr/>
          </p:nvSpPr>
          <p:spPr>
            <a:xfrm>
              <a:off x="3749200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0" y="277"/>
                    <a:pt x="31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71" y="1645"/>
                    <a:pt x="1618" y="1267"/>
                    <a:pt x="1603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9"/>
            <p:cNvSpPr/>
            <p:nvPr/>
          </p:nvSpPr>
          <p:spPr>
            <a:xfrm>
              <a:off x="4017097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9"/>
            <p:cNvSpPr/>
            <p:nvPr/>
          </p:nvSpPr>
          <p:spPr>
            <a:xfrm>
              <a:off x="4283553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1" y="1"/>
                  </a:moveTo>
                  <a:cubicBezTo>
                    <a:pt x="405" y="1"/>
                    <a:pt x="0" y="277"/>
                    <a:pt x="31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71" y="1645"/>
                    <a:pt x="1618" y="1267"/>
                    <a:pt x="1603" y="829"/>
                  </a:cubicBezTo>
                  <a:cubicBezTo>
                    <a:pt x="1626" y="277"/>
                    <a:pt x="1218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9"/>
            <p:cNvSpPr/>
            <p:nvPr/>
          </p:nvSpPr>
          <p:spPr>
            <a:xfrm>
              <a:off x="4550714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5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56" y="1645"/>
                    <a:pt x="810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2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9"/>
            <p:cNvSpPr/>
            <p:nvPr/>
          </p:nvSpPr>
          <p:spPr>
            <a:xfrm>
              <a:off x="4818868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0" y="265"/>
                    <a:pt x="0" y="795"/>
                  </a:cubicBezTo>
                  <a:cubicBezTo>
                    <a:pt x="0" y="1316"/>
                    <a:pt x="394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9"/>
            <p:cNvSpPr/>
            <p:nvPr/>
          </p:nvSpPr>
          <p:spPr>
            <a:xfrm>
              <a:off x="5084843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8" y="1"/>
                    <a:pt x="0" y="277"/>
                    <a:pt x="30" y="829"/>
                  </a:cubicBezTo>
                  <a:cubicBezTo>
                    <a:pt x="15" y="1267"/>
                    <a:pt x="363" y="1645"/>
                    <a:pt x="817" y="1645"/>
                  </a:cubicBezTo>
                  <a:cubicBezTo>
                    <a:pt x="1270" y="1645"/>
                    <a:pt x="1633" y="1267"/>
                    <a:pt x="1603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9"/>
            <p:cNvSpPr/>
            <p:nvPr/>
          </p:nvSpPr>
          <p:spPr>
            <a:xfrm>
              <a:off x="5352004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71" y="1645"/>
                    <a:pt x="810" y="1645"/>
                  </a:cubicBezTo>
                  <a:cubicBezTo>
                    <a:pt x="1263" y="1645"/>
                    <a:pt x="1626" y="1267"/>
                    <a:pt x="1611" y="829"/>
                  </a:cubicBezTo>
                  <a:cubicBezTo>
                    <a:pt x="1634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9"/>
            <p:cNvSpPr/>
            <p:nvPr/>
          </p:nvSpPr>
          <p:spPr>
            <a:xfrm>
              <a:off x="5619196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8" y="1"/>
                    <a:pt x="0" y="277"/>
                    <a:pt x="30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70" y="1645"/>
                    <a:pt x="1618" y="1267"/>
                    <a:pt x="1603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9"/>
            <p:cNvSpPr/>
            <p:nvPr/>
          </p:nvSpPr>
          <p:spPr>
            <a:xfrm>
              <a:off x="5886357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5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71" y="1645"/>
                    <a:pt x="810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2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9"/>
            <p:cNvSpPr/>
            <p:nvPr/>
          </p:nvSpPr>
          <p:spPr>
            <a:xfrm>
              <a:off x="6153550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1" y="1"/>
                  </a:moveTo>
                  <a:cubicBezTo>
                    <a:pt x="405" y="1"/>
                    <a:pt x="0" y="277"/>
                    <a:pt x="30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55" y="1645"/>
                    <a:pt x="1618" y="1267"/>
                    <a:pt x="1603" y="829"/>
                  </a:cubicBezTo>
                  <a:cubicBezTo>
                    <a:pt x="1626" y="277"/>
                    <a:pt x="1217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9"/>
            <p:cNvSpPr/>
            <p:nvPr/>
          </p:nvSpPr>
          <p:spPr>
            <a:xfrm>
              <a:off x="6420711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5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56" y="1645"/>
                    <a:pt x="810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2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9"/>
            <p:cNvSpPr/>
            <p:nvPr/>
          </p:nvSpPr>
          <p:spPr>
            <a:xfrm>
              <a:off x="6687903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1" y="1"/>
                  </a:moveTo>
                  <a:cubicBezTo>
                    <a:pt x="405" y="1"/>
                    <a:pt x="0" y="277"/>
                    <a:pt x="30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55" y="1645"/>
                    <a:pt x="1618" y="1267"/>
                    <a:pt x="1603" y="829"/>
                  </a:cubicBezTo>
                  <a:cubicBezTo>
                    <a:pt x="1626" y="277"/>
                    <a:pt x="1217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9"/>
            <p:cNvSpPr/>
            <p:nvPr/>
          </p:nvSpPr>
          <p:spPr>
            <a:xfrm>
              <a:off x="6955801" y="584524"/>
              <a:ext cx="50395" cy="50555"/>
            </a:xfrm>
            <a:custGeom>
              <a:avLst/>
              <a:gdLst/>
              <a:ahLst/>
              <a:cxnLst/>
              <a:rect l="l" t="t" r="r" b="b"/>
              <a:pathLst>
                <a:path w="1573" h="1578" extrusionOk="0">
                  <a:moveTo>
                    <a:pt x="787" y="1"/>
                  </a:moveTo>
                  <a:cubicBezTo>
                    <a:pt x="393" y="1"/>
                    <a:pt x="0" y="265"/>
                    <a:pt x="0" y="795"/>
                  </a:cubicBezTo>
                  <a:cubicBezTo>
                    <a:pt x="0" y="1316"/>
                    <a:pt x="393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9"/>
            <p:cNvSpPr/>
            <p:nvPr/>
          </p:nvSpPr>
          <p:spPr>
            <a:xfrm>
              <a:off x="7222001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611" y="829"/>
                  </a:cubicBezTo>
                  <a:cubicBezTo>
                    <a:pt x="1634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9"/>
            <p:cNvSpPr/>
            <p:nvPr/>
          </p:nvSpPr>
          <p:spPr>
            <a:xfrm>
              <a:off x="7489161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2" y="1"/>
                  </a:moveTo>
                  <a:cubicBezTo>
                    <a:pt x="405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26" y="277"/>
                    <a:pt x="1218" y="1"/>
                    <a:pt x="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9"/>
            <p:cNvSpPr/>
            <p:nvPr/>
          </p:nvSpPr>
          <p:spPr>
            <a:xfrm>
              <a:off x="7757091" y="584524"/>
              <a:ext cx="50395" cy="50555"/>
            </a:xfrm>
            <a:custGeom>
              <a:avLst/>
              <a:gdLst/>
              <a:ahLst/>
              <a:cxnLst/>
              <a:rect l="l" t="t" r="r" b="b"/>
              <a:pathLst>
                <a:path w="1573" h="1578" extrusionOk="0">
                  <a:moveTo>
                    <a:pt x="786" y="1"/>
                  </a:moveTo>
                  <a:cubicBezTo>
                    <a:pt x="393" y="1"/>
                    <a:pt x="0" y="265"/>
                    <a:pt x="0" y="795"/>
                  </a:cubicBezTo>
                  <a:cubicBezTo>
                    <a:pt x="0" y="1316"/>
                    <a:pt x="393" y="1577"/>
                    <a:pt x="786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9"/>
            <p:cNvSpPr/>
            <p:nvPr/>
          </p:nvSpPr>
          <p:spPr>
            <a:xfrm>
              <a:off x="8023515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2" y="1"/>
                  </a:moveTo>
                  <a:cubicBezTo>
                    <a:pt x="405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56" y="1645"/>
                    <a:pt x="1619" y="1267"/>
                    <a:pt x="1604" y="829"/>
                  </a:cubicBezTo>
                  <a:cubicBezTo>
                    <a:pt x="1626" y="277"/>
                    <a:pt x="1218" y="1"/>
                    <a:pt x="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9"/>
            <p:cNvSpPr/>
            <p:nvPr/>
          </p:nvSpPr>
          <p:spPr>
            <a:xfrm>
              <a:off x="8290451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6" y="1267"/>
                    <a:pt x="364" y="1645"/>
                    <a:pt x="817" y="1645"/>
                  </a:cubicBezTo>
                  <a:cubicBezTo>
                    <a:pt x="1271" y="1645"/>
                    <a:pt x="1634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9"/>
            <p:cNvSpPr/>
            <p:nvPr/>
          </p:nvSpPr>
          <p:spPr>
            <a:xfrm>
              <a:off x="8557868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9"/>
            <p:cNvSpPr/>
            <p:nvPr/>
          </p:nvSpPr>
          <p:spPr>
            <a:xfrm>
              <a:off x="8824805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9"/>
            <p:cNvSpPr/>
            <p:nvPr/>
          </p:nvSpPr>
          <p:spPr>
            <a:xfrm>
              <a:off x="9091997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9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9"/>
            <p:cNvSpPr/>
            <p:nvPr/>
          </p:nvSpPr>
          <p:spPr>
            <a:xfrm>
              <a:off x="133757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9"/>
            <p:cNvSpPr/>
            <p:nvPr/>
          </p:nvSpPr>
          <p:spPr>
            <a:xfrm>
              <a:off x="160467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7" y="1574"/>
                    <a:pt x="1810" y="1279"/>
                    <a:pt x="1841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9"/>
            <p:cNvSpPr/>
            <p:nvPr/>
          </p:nvSpPr>
          <p:spPr>
            <a:xfrm>
              <a:off x="1872058" y="863827"/>
              <a:ext cx="59013" cy="50299"/>
            </a:xfrm>
            <a:custGeom>
              <a:avLst/>
              <a:gdLst/>
              <a:ahLst/>
              <a:cxnLst/>
              <a:rect l="l" t="t" r="r" b="b"/>
              <a:pathLst>
                <a:path w="1842" h="1570" extrusionOk="0">
                  <a:moveTo>
                    <a:pt x="1037" y="0"/>
                  </a:moveTo>
                  <a:cubicBezTo>
                    <a:pt x="353" y="0"/>
                    <a:pt x="1" y="821"/>
                    <a:pt x="465" y="1316"/>
                  </a:cubicBezTo>
                  <a:cubicBezTo>
                    <a:pt x="630" y="1491"/>
                    <a:pt x="837" y="1570"/>
                    <a:pt x="1040" y="1570"/>
                  </a:cubicBezTo>
                  <a:cubicBezTo>
                    <a:pt x="1432" y="1570"/>
                    <a:pt x="1806" y="1275"/>
                    <a:pt x="1826" y="817"/>
                  </a:cubicBezTo>
                  <a:cubicBezTo>
                    <a:pt x="1842" y="378"/>
                    <a:pt x="1494" y="15"/>
                    <a:pt x="1055" y="0"/>
                  </a:cubicBezTo>
                  <a:cubicBezTo>
                    <a:pt x="1049" y="0"/>
                    <a:pt x="1043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9"/>
            <p:cNvSpPr/>
            <p:nvPr/>
          </p:nvSpPr>
          <p:spPr>
            <a:xfrm>
              <a:off x="213886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9"/>
            <p:cNvSpPr/>
            <p:nvPr/>
          </p:nvSpPr>
          <p:spPr>
            <a:xfrm>
              <a:off x="2405931" y="863827"/>
              <a:ext cx="59494" cy="50459"/>
            </a:xfrm>
            <a:custGeom>
              <a:avLst/>
              <a:gdLst/>
              <a:ahLst/>
              <a:cxnLst/>
              <a:rect l="l" t="t" r="r" b="b"/>
              <a:pathLst>
                <a:path w="1857" h="1575" extrusionOk="0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57" y="378"/>
                    <a:pt x="1494" y="0"/>
                    <a:pt x="1055" y="0"/>
                  </a:cubicBezTo>
                  <a:cubicBezTo>
                    <a:pt x="1049" y="0"/>
                    <a:pt x="1043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9"/>
            <p:cNvSpPr/>
            <p:nvPr/>
          </p:nvSpPr>
          <p:spPr>
            <a:xfrm>
              <a:off x="267322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17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9"/>
            <p:cNvSpPr/>
            <p:nvPr/>
          </p:nvSpPr>
          <p:spPr>
            <a:xfrm>
              <a:off x="2940285" y="863827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41" y="378"/>
                    <a:pt x="1494" y="0"/>
                    <a:pt x="1055" y="0"/>
                  </a:cubicBezTo>
                  <a:cubicBezTo>
                    <a:pt x="1049" y="0"/>
                    <a:pt x="1043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9"/>
            <p:cNvSpPr/>
            <p:nvPr/>
          </p:nvSpPr>
          <p:spPr>
            <a:xfrm>
              <a:off x="3207574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9"/>
            <p:cNvSpPr/>
            <p:nvPr/>
          </p:nvSpPr>
          <p:spPr>
            <a:xfrm>
              <a:off x="347451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17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9"/>
            <p:cNvSpPr/>
            <p:nvPr/>
          </p:nvSpPr>
          <p:spPr>
            <a:xfrm>
              <a:off x="3742055" y="863827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21" y="0"/>
                  </a:moveTo>
                  <a:cubicBezTo>
                    <a:pt x="338" y="0"/>
                    <a:pt x="1" y="821"/>
                    <a:pt x="465" y="1331"/>
                  </a:cubicBezTo>
                  <a:cubicBezTo>
                    <a:pt x="628" y="1499"/>
                    <a:pt x="831" y="1574"/>
                    <a:pt x="1031" y="1574"/>
                  </a:cubicBezTo>
                  <a:cubicBezTo>
                    <a:pt x="1426" y="1574"/>
                    <a:pt x="1806" y="1279"/>
                    <a:pt x="1826" y="817"/>
                  </a:cubicBezTo>
                  <a:cubicBezTo>
                    <a:pt x="1841" y="378"/>
                    <a:pt x="1478" y="0"/>
                    <a:pt x="1040" y="0"/>
                  </a:cubicBezTo>
                  <a:cubicBezTo>
                    <a:pt x="1034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9"/>
            <p:cNvSpPr/>
            <p:nvPr/>
          </p:nvSpPr>
          <p:spPr>
            <a:xfrm>
              <a:off x="4008864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9"/>
            <p:cNvSpPr/>
            <p:nvPr/>
          </p:nvSpPr>
          <p:spPr>
            <a:xfrm>
              <a:off x="4275928" y="863827"/>
              <a:ext cx="59494" cy="50459"/>
            </a:xfrm>
            <a:custGeom>
              <a:avLst/>
              <a:gdLst/>
              <a:ahLst/>
              <a:cxnLst/>
              <a:rect l="l" t="t" r="r" b="b"/>
              <a:pathLst>
                <a:path w="1857" h="1575" extrusionOk="0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56" y="378"/>
                    <a:pt x="1493" y="0"/>
                    <a:pt x="1055" y="0"/>
                  </a:cubicBezTo>
                  <a:cubicBezTo>
                    <a:pt x="1049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9"/>
            <p:cNvSpPr/>
            <p:nvPr/>
          </p:nvSpPr>
          <p:spPr>
            <a:xfrm>
              <a:off x="4543345" y="863827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21" y="0"/>
                  </a:moveTo>
                  <a:cubicBezTo>
                    <a:pt x="338" y="0"/>
                    <a:pt x="1" y="821"/>
                    <a:pt x="465" y="1331"/>
                  </a:cubicBezTo>
                  <a:cubicBezTo>
                    <a:pt x="628" y="1499"/>
                    <a:pt x="831" y="1574"/>
                    <a:pt x="1031" y="1574"/>
                  </a:cubicBezTo>
                  <a:cubicBezTo>
                    <a:pt x="1426" y="1574"/>
                    <a:pt x="1806" y="1279"/>
                    <a:pt x="1826" y="817"/>
                  </a:cubicBezTo>
                  <a:cubicBezTo>
                    <a:pt x="1841" y="378"/>
                    <a:pt x="1493" y="0"/>
                    <a:pt x="1040" y="0"/>
                  </a:cubicBezTo>
                  <a:cubicBezTo>
                    <a:pt x="1034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9"/>
            <p:cNvSpPr/>
            <p:nvPr/>
          </p:nvSpPr>
          <p:spPr>
            <a:xfrm>
              <a:off x="4810153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9"/>
            <p:cNvSpPr/>
            <p:nvPr/>
          </p:nvSpPr>
          <p:spPr>
            <a:xfrm>
              <a:off x="50775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9"/>
            <p:cNvSpPr/>
            <p:nvPr/>
          </p:nvSpPr>
          <p:spPr>
            <a:xfrm>
              <a:off x="5344635" y="863827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38" y="1499"/>
                    <a:pt x="838" y="1574"/>
                    <a:pt x="1036" y="1574"/>
                  </a:cubicBezTo>
                  <a:cubicBezTo>
                    <a:pt x="1427" y="1574"/>
                    <a:pt x="1811" y="1279"/>
                    <a:pt x="1841" y="817"/>
                  </a:cubicBezTo>
                  <a:cubicBezTo>
                    <a:pt x="1841" y="378"/>
                    <a:pt x="1493" y="0"/>
                    <a:pt x="1055" y="0"/>
                  </a:cubicBezTo>
                  <a:cubicBezTo>
                    <a:pt x="1049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9"/>
            <p:cNvSpPr/>
            <p:nvPr/>
          </p:nvSpPr>
          <p:spPr>
            <a:xfrm>
              <a:off x="5611924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9"/>
            <p:cNvSpPr/>
            <p:nvPr/>
          </p:nvSpPr>
          <p:spPr>
            <a:xfrm>
              <a:off x="587886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17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9"/>
            <p:cNvSpPr/>
            <p:nvPr/>
          </p:nvSpPr>
          <p:spPr>
            <a:xfrm>
              <a:off x="6145925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36" y="0"/>
                  </a:moveTo>
                  <a:cubicBezTo>
                    <a:pt x="353" y="0"/>
                    <a:pt x="0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41" y="378"/>
                    <a:pt x="1493" y="0"/>
                    <a:pt x="1055" y="0"/>
                  </a:cubicBezTo>
                  <a:cubicBezTo>
                    <a:pt x="1048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9"/>
            <p:cNvSpPr/>
            <p:nvPr/>
          </p:nvSpPr>
          <p:spPr>
            <a:xfrm>
              <a:off x="6413214" y="863827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9"/>
            <p:cNvSpPr/>
            <p:nvPr/>
          </p:nvSpPr>
          <p:spPr>
            <a:xfrm>
              <a:off x="6680278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36" y="0"/>
                  </a:moveTo>
                  <a:cubicBezTo>
                    <a:pt x="353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6" y="1574"/>
                  </a:cubicBezTo>
                  <a:cubicBezTo>
                    <a:pt x="1427" y="1574"/>
                    <a:pt x="1811" y="1279"/>
                    <a:pt x="1841" y="817"/>
                  </a:cubicBezTo>
                  <a:cubicBezTo>
                    <a:pt x="1841" y="378"/>
                    <a:pt x="1493" y="0"/>
                    <a:pt x="1055" y="0"/>
                  </a:cubicBezTo>
                  <a:cubicBezTo>
                    <a:pt x="1048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9"/>
            <p:cNvSpPr/>
            <p:nvPr/>
          </p:nvSpPr>
          <p:spPr>
            <a:xfrm>
              <a:off x="6947567" y="863827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9"/>
            <p:cNvSpPr/>
            <p:nvPr/>
          </p:nvSpPr>
          <p:spPr>
            <a:xfrm>
              <a:off x="7214504" y="863827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63" y="0"/>
                    <a:pt x="0" y="817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9"/>
            <p:cNvSpPr/>
            <p:nvPr/>
          </p:nvSpPr>
          <p:spPr>
            <a:xfrm>
              <a:off x="7481568" y="863827"/>
              <a:ext cx="59462" cy="50459"/>
            </a:xfrm>
            <a:custGeom>
              <a:avLst/>
              <a:gdLst/>
              <a:ahLst/>
              <a:cxnLst/>
              <a:rect l="l" t="t" r="r" b="b"/>
              <a:pathLst>
                <a:path w="1856" h="1575" extrusionOk="0">
                  <a:moveTo>
                    <a:pt x="1036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42" y="1499"/>
                    <a:pt x="846" y="1574"/>
                    <a:pt x="1046" y="1574"/>
                  </a:cubicBezTo>
                  <a:cubicBezTo>
                    <a:pt x="1440" y="1574"/>
                    <a:pt x="1821" y="1279"/>
                    <a:pt x="1841" y="817"/>
                  </a:cubicBezTo>
                  <a:cubicBezTo>
                    <a:pt x="1856" y="378"/>
                    <a:pt x="1493" y="0"/>
                    <a:pt x="1054" y="0"/>
                  </a:cubicBezTo>
                  <a:cubicBezTo>
                    <a:pt x="1048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9"/>
            <p:cNvSpPr/>
            <p:nvPr/>
          </p:nvSpPr>
          <p:spPr>
            <a:xfrm>
              <a:off x="7748857" y="863827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48" y="0"/>
                    <a:pt x="0" y="817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9"/>
            <p:cNvSpPr/>
            <p:nvPr/>
          </p:nvSpPr>
          <p:spPr>
            <a:xfrm>
              <a:off x="8015762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9"/>
            <p:cNvSpPr/>
            <p:nvPr/>
          </p:nvSpPr>
          <p:spPr>
            <a:xfrm>
              <a:off x="8283339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38" y="0"/>
                    <a:pt x="0" y="821"/>
                    <a:pt x="465" y="1331"/>
                  </a:cubicBezTo>
                  <a:cubicBezTo>
                    <a:pt x="627" y="1499"/>
                    <a:pt x="831" y="1574"/>
                    <a:pt x="1030" y="1574"/>
                  </a:cubicBezTo>
                  <a:cubicBezTo>
                    <a:pt x="1425" y="1574"/>
                    <a:pt x="1806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9"/>
            <p:cNvSpPr/>
            <p:nvPr/>
          </p:nvSpPr>
          <p:spPr>
            <a:xfrm>
              <a:off x="8550628" y="863827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9"/>
            <p:cNvSpPr/>
            <p:nvPr/>
          </p:nvSpPr>
          <p:spPr>
            <a:xfrm>
              <a:off x="8817532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9"/>
            <p:cNvSpPr/>
            <p:nvPr/>
          </p:nvSpPr>
          <p:spPr>
            <a:xfrm>
              <a:off x="9084629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9"/>
            <p:cNvSpPr/>
            <p:nvPr/>
          </p:nvSpPr>
          <p:spPr>
            <a:xfrm>
              <a:off x="133757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0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19"/>
            <p:cNvSpPr/>
            <p:nvPr/>
          </p:nvSpPr>
          <p:spPr>
            <a:xfrm>
              <a:off x="160451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6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9"/>
            <p:cNvSpPr/>
            <p:nvPr/>
          </p:nvSpPr>
          <p:spPr>
            <a:xfrm>
              <a:off x="1871930" y="1143835"/>
              <a:ext cx="59141" cy="50587"/>
            </a:xfrm>
            <a:custGeom>
              <a:avLst/>
              <a:gdLst/>
              <a:ahLst/>
              <a:cxnLst/>
              <a:rect l="l" t="t" r="r" b="b"/>
              <a:pathLst>
                <a:path w="1846" h="1579" extrusionOk="0">
                  <a:moveTo>
                    <a:pt x="1059" y="0"/>
                  </a:moveTo>
                  <a:cubicBezTo>
                    <a:pt x="364" y="0"/>
                    <a:pt x="1" y="832"/>
                    <a:pt x="469" y="1331"/>
                  </a:cubicBezTo>
                  <a:cubicBezTo>
                    <a:pt x="634" y="1501"/>
                    <a:pt x="842" y="1578"/>
                    <a:pt x="1044" y="1578"/>
                  </a:cubicBezTo>
                  <a:cubicBezTo>
                    <a:pt x="1436" y="1578"/>
                    <a:pt x="1810" y="1291"/>
                    <a:pt x="1830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9"/>
            <p:cNvSpPr/>
            <p:nvPr/>
          </p:nvSpPr>
          <p:spPr>
            <a:xfrm>
              <a:off x="213886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9"/>
            <p:cNvSpPr/>
            <p:nvPr/>
          </p:nvSpPr>
          <p:spPr>
            <a:xfrm>
              <a:off x="2405803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9"/>
            <p:cNvSpPr/>
            <p:nvPr/>
          </p:nvSpPr>
          <p:spPr>
            <a:xfrm>
              <a:off x="267322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9"/>
            <p:cNvSpPr/>
            <p:nvPr/>
          </p:nvSpPr>
          <p:spPr>
            <a:xfrm>
              <a:off x="294015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9"/>
            <p:cNvSpPr/>
            <p:nvPr/>
          </p:nvSpPr>
          <p:spPr>
            <a:xfrm>
              <a:off x="3207574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9"/>
            <p:cNvSpPr/>
            <p:nvPr/>
          </p:nvSpPr>
          <p:spPr>
            <a:xfrm>
              <a:off x="347451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9"/>
            <p:cNvSpPr/>
            <p:nvPr/>
          </p:nvSpPr>
          <p:spPr>
            <a:xfrm>
              <a:off x="374192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9"/>
            <p:cNvSpPr/>
            <p:nvPr/>
          </p:nvSpPr>
          <p:spPr>
            <a:xfrm>
              <a:off x="4008864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9"/>
            <p:cNvSpPr/>
            <p:nvPr/>
          </p:nvSpPr>
          <p:spPr>
            <a:xfrm>
              <a:off x="427580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60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9"/>
            <p:cNvSpPr/>
            <p:nvPr/>
          </p:nvSpPr>
          <p:spPr>
            <a:xfrm>
              <a:off x="454321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9"/>
            <p:cNvSpPr/>
            <p:nvPr/>
          </p:nvSpPr>
          <p:spPr>
            <a:xfrm>
              <a:off x="481015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9"/>
            <p:cNvSpPr/>
            <p:nvPr/>
          </p:nvSpPr>
          <p:spPr>
            <a:xfrm>
              <a:off x="50775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9"/>
            <p:cNvSpPr/>
            <p:nvPr/>
          </p:nvSpPr>
          <p:spPr>
            <a:xfrm>
              <a:off x="534450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9"/>
            <p:cNvSpPr/>
            <p:nvPr/>
          </p:nvSpPr>
          <p:spPr>
            <a:xfrm>
              <a:off x="5611924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9"/>
            <p:cNvSpPr/>
            <p:nvPr/>
          </p:nvSpPr>
          <p:spPr>
            <a:xfrm>
              <a:off x="587886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9"/>
            <p:cNvSpPr/>
            <p:nvPr/>
          </p:nvSpPr>
          <p:spPr>
            <a:xfrm>
              <a:off x="6145797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9"/>
            <p:cNvSpPr/>
            <p:nvPr/>
          </p:nvSpPr>
          <p:spPr>
            <a:xfrm>
              <a:off x="6413214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9"/>
            <p:cNvSpPr/>
            <p:nvPr/>
          </p:nvSpPr>
          <p:spPr>
            <a:xfrm>
              <a:off x="6680150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1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9"/>
            <p:cNvSpPr/>
            <p:nvPr/>
          </p:nvSpPr>
          <p:spPr>
            <a:xfrm>
              <a:off x="6947567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9"/>
            <p:cNvSpPr/>
            <p:nvPr/>
          </p:nvSpPr>
          <p:spPr>
            <a:xfrm>
              <a:off x="7214504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6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9"/>
            <p:cNvSpPr/>
            <p:nvPr/>
          </p:nvSpPr>
          <p:spPr>
            <a:xfrm>
              <a:off x="7481408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9"/>
            <p:cNvSpPr/>
            <p:nvPr/>
          </p:nvSpPr>
          <p:spPr>
            <a:xfrm>
              <a:off x="7748857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9"/>
            <p:cNvSpPr/>
            <p:nvPr/>
          </p:nvSpPr>
          <p:spPr>
            <a:xfrm>
              <a:off x="8015762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9"/>
            <p:cNvSpPr/>
            <p:nvPr/>
          </p:nvSpPr>
          <p:spPr>
            <a:xfrm>
              <a:off x="8283179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9"/>
            <p:cNvSpPr/>
            <p:nvPr/>
          </p:nvSpPr>
          <p:spPr>
            <a:xfrm>
              <a:off x="8550628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9"/>
            <p:cNvSpPr/>
            <p:nvPr/>
          </p:nvSpPr>
          <p:spPr>
            <a:xfrm>
              <a:off x="8817532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9"/>
            <p:cNvSpPr/>
            <p:nvPr/>
          </p:nvSpPr>
          <p:spPr>
            <a:xfrm>
              <a:off x="9084469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9"/>
            <p:cNvSpPr/>
            <p:nvPr/>
          </p:nvSpPr>
          <p:spPr>
            <a:xfrm>
              <a:off x="133757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9"/>
            <p:cNvSpPr/>
            <p:nvPr/>
          </p:nvSpPr>
          <p:spPr>
            <a:xfrm>
              <a:off x="160451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9"/>
            <p:cNvSpPr/>
            <p:nvPr/>
          </p:nvSpPr>
          <p:spPr>
            <a:xfrm>
              <a:off x="187193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9"/>
            <p:cNvSpPr/>
            <p:nvPr/>
          </p:nvSpPr>
          <p:spPr>
            <a:xfrm>
              <a:off x="213886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9"/>
            <p:cNvSpPr/>
            <p:nvPr/>
          </p:nvSpPr>
          <p:spPr>
            <a:xfrm>
              <a:off x="2405803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3" y="1"/>
                    <a:pt x="1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9"/>
            <p:cNvSpPr/>
            <p:nvPr/>
          </p:nvSpPr>
          <p:spPr>
            <a:xfrm>
              <a:off x="267322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9"/>
            <p:cNvSpPr/>
            <p:nvPr/>
          </p:nvSpPr>
          <p:spPr>
            <a:xfrm>
              <a:off x="294015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1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9"/>
            <p:cNvSpPr/>
            <p:nvPr/>
          </p:nvSpPr>
          <p:spPr>
            <a:xfrm>
              <a:off x="3207574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9"/>
            <p:cNvSpPr/>
            <p:nvPr/>
          </p:nvSpPr>
          <p:spPr>
            <a:xfrm>
              <a:off x="347451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9"/>
            <p:cNvSpPr/>
            <p:nvPr/>
          </p:nvSpPr>
          <p:spPr>
            <a:xfrm>
              <a:off x="374192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9"/>
            <p:cNvSpPr/>
            <p:nvPr/>
          </p:nvSpPr>
          <p:spPr>
            <a:xfrm>
              <a:off x="4008864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9"/>
            <p:cNvSpPr/>
            <p:nvPr/>
          </p:nvSpPr>
          <p:spPr>
            <a:xfrm>
              <a:off x="427580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0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9"/>
            <p:cNvSpPr/>
            <p:nvPr/>
          </p:nvSpPr>
          <p:spPr>
            <a:xfrm>
              <a:off x="454321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9"/>
            <p:cNvSpPr/>
            <p:nvPr/>
          </p:nvSpPr>
          <p:spPr>
            <a:xfrm>
              <a:off x="481015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9"/>
            <p:cNvSpPr/>
            <p:nvPr/>
          </p:nvSpPr>
          <p:spPr>
            <a:xfrm>
              <a:off x="50775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9"/>
            <p:cNvSpPr/>
            <p:nvPr/>
          </p:nvSpPr>
          <p:spPr>
            <a:xfrm>
              <a:off x="534450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17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9"/>
            <p:cNvSpPr/>
            <p:nvPr/>
          </p:nvSpPr>
          <p:spPr>
            <a:xfrm>
              <a:off x="5611924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9"/>
            <p:cNvSpPr/>
            <p:nvPr/>
          </p:nvSpPr>
          <p:spPr>
            <a:xfrm>
              <a:off x="587886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9"/>
            <p:cNvSpPr/>
            <p:nvPr/>
          </p:nvSpPr>
          <p:spPr>
            <a:xfrm>
              <a:off x="6145797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1"/>
                  </a:moveTo>
                  <a:cubicBezTo>
                    <a:pt x="363" y="1"/>
                    <a:pt x="0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9"/>
            <p:cNvSpPr/>
            <p:nvPr/>
          </p:nvSpPr>
          <p:spPr>
            <a:xfrm>
              <a:off x="6413214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9"/>
            <p:cNvSpPr/>
            <p:nvPr/>
          </p:nvSpPr>
          <p:spPr>
            <a:xfrm>
              <a:off x="6680150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1"/>
                  </a:moveTo>
                  <a:cubicBezTo>
                    <a:pt x="363" y="1"/>
                    <a:pt x="0" y="817"/>
                    <a:pt x="484" y="1331"/>
                  </a:cubicBezTo>
                  <a:cubicBezTo>
                    <a:pt x="641" y="1499"/>
                    <a:pt x="841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9"/>
            <p:cNvSpPr/>
            <p:nvPr/>
          </p:nvSpPr>
          <p:spPr>
            <a:xfrm>
              <a:off x="6947567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9"/>
            <p:cNvSpPr/>
            <p:nvPr/>
          </p:nvSpPr>
          <p:spPr>
            <a:xfrm>
              <a:off x="7214504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9"/>
            <p:cNvSpPr/>
            <p:nvPr/>
          </p:nvSpPr>
          <p:spPr>
            <a:xfrm>
              <a:off x="7481408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9"/>
            <p:cNvSpPr/>
            <p:nvPr/>
          </p:nvSpPr>
          <p:spPr>
            <a:xfrm>
              <a:off x="7748857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9"/>
            <p:cNvSpPr/>
            <p:nvPr/>
          </p:nvSpPr>
          <p:spPr>
            <a:xfrm>
              <a:off x="8015762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9"/>
            <p:cNvSpPr/>
            <p:nvPr/>
          </p:nvSpPr>
          <p:spPr>
            <a:xfrm>
              <a:off x="8283179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9"/>
            <p:cNvSpPr/>
            <p:nvPr/>
          </p:nvSpPr>
          <p:spPr>
            <a:xfrm>
              <a:off x="8550628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9"/>
            <p:cNvSpPr/>
            <p:nvPr/>
          </p:nvSpPr>
          <p:spPr>
            <a:xfrm>
              <a:off x="8817532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9"/>
            <p:cNvSpPr/>
            <p:nvPr/>
          </p:nvSpPr>
          <p:spPr>
            <a:xfrm>
              <a:off x="9084469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9"/>
            <p:cNvSpPr/>
            <p:nvPr/>
          </p:nvSpPr>
          <p:spPr>
            <a:xfrm>
              <a:off x="133757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0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9"/>
            <p:cNvSpPr/>
            <p:nvPr/>
          </p:nvSpPr>
          <p:spPr>
            <a:xfrm>
              <a:off x="160451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6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9"/>
            <p:cNvSpPr/>
            <p:nvPr/>
          </p:nvSpPr>
          <p:spPr>
            <a:xfrm>
              <a:off x="187193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6" y="1585"/>
                    <a:pt x="1810" y="1291"/>
                    <a:pt x="1830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9"/>
            <p:cNvSpPr/>
            <p:nvPr/>
          </p:nvSpPr>
          <p:spPr>
            <a:xfrm>
              <a:off x="213886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5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9"/>
            <p:cNvSpPr/>
            <p:nvPr/>
          </p:nvSpPr>
          <p:spPr>
            <a:xfrm>
              <a:off x="2405803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9"/>
            <p:cNvSpPr/>
            <p:nvPr/>
          </p:nvSpPr>
          <p:spPr>
            <a:xfrm>
              <a:off x="267322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9"/>
            <p:cNvSpPr/>
            <p:nvPr/>
          </p:nvSpPr>
          <p:spPr>
            <a:xfrm>
              <a:off x="294015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9"/>
            <p:cNvSpPr/>
            <p:nvPr/>
          </p:nvSpPr>
          <p:spPr>
            <a:xfrm>
              <a:off x="3207574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9"/>
            <p:cNvSpPr/>
            <p:nvPr/>
          </p:nvSpPr>
          <p:spPr>
            <a:xfrm>
              <a:off x="347451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9"/>
            <p:cNvSpPr/>
            <p:nvPr/>
          </p:nvSpPr>
          <p:spPr>
            <a:xfrm>
              <a:off x="374192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1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9"/>
            <p:cNvSpPr/>
            <p:nvPr/>
          </p:nvSpPr>
          <p:spPr>
            <a:xfrm>
              <a:off x="4008864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9"/>
            <p:cNvSpPr/>
            <p:nvPr/>
          </p:nvSpPr>
          <p:spPr>
            <a:xfrm>
              <a:off x="427580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60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9"/>
            <p:cNvSpPr/>
            <p:nvPr/>
          </p:nvSpPr>
          <p:spPr>
            <a:xfrm>
              <a:off x="454321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9"/>
            <p:cNvSpPr/>
            <p:nvPr/>
          </p:nvSpPr>
          <p:spPr>
            <a:xfrm>
              <a:off x="481015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9"/>
            <p:cNvSpPr/>
            <p:nvPr/>
          </p:nvSpPr>
          <p:spPr>
            <a:xfrm>
              <a:off x="50775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9"/>
            <p:cNvSpPr/>
            <p:nvPr/>
          </p:nvSpPr>
          <p:spPr>
            <a:xfrm>
              <a:off x="534450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7" y="1585"/>
                    <a:pt x="181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9"/>
            <p:cNvSpPr/>
            <p:nvPr/>
          </p:nvSpPr>
          <p:spPr>
            <a:xfrm>
              <a:off x="5611924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9"/>
            <p:cNvSpPr/>
            <p:nvPr/>
          </p:nvSpPr>
          <p:spPr>
            <a:xfrm>
              <a:off x="587886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9"/>
            <p:cNvSpPr/>
            <p:nvPr/>
          </p:nvSpPr>
          <p:spPr>
            <a:xfrm>
              <a:off x="6145797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9"/>
            <p:cNvSpPr/>
            <p:nvPr/>
          </p:nvSpPr>
          <p:spPr>
            <a:xfrm>
              <a:off x="6413214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9"/>
            <p:cNvSpPr/>
            <p:nvPr/>
          </p:nvSpPr>
          <p:spPr>
            <a:xfrm>
              <a:off x="6680150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9"/>
            <p:cNvSpPr/>
            <p:nvPr/>
          </p:nvSpPr>
          <p:spPr>
            <a:xfrm>
              <a:off x="6947567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9"/>
            <p:cNvSpPr/>
            <p:nvPr/>
          </p:nvSpPr>
          <p:spPr>
            <a:xfrm>
              <a:off x="7214504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3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7" y="1585"/>
                    <a:pt x="1815" y="1291"/>
                    <a:pt x="1845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9"/>
            <p:cNvSpPr/>
            <p:nvPr/>
          </p:nvSpPr>
          <p:spPr>
            <a:xfrm>
              <a:off x="7481408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9"/>
            <p:cNvSpPr/>
            <p:nvPr/>
          </p:nvSpPr>
          <p:spPr>
            <a:xfrm>
              <a:off x="7748857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3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9"/>
            <p:cNvSpPr/>
            <p:nvPr/>
          </p:nvSpPr>
          <p:spPr>
            <a:xfrm>
              <a:off x="8015762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9"/>
            <p:cNvSpPr/>
            <p:nvPr/>
          </p:nvSpPr>
          <p:spPr>
            <a:xfrm>
              <a:off x="8283179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9"/>
            <p:cNvSpPr/>
            <p:nvPr/>
          </p:nvSpPr>
          <p:spPr>
            <a:xfrm>
              <a:off x="8550628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3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9"/>
            <p:cNvSpPr/>
            <p:nvPr/>
          </p:nvSpPr>
          <p:spPr>
            <a:xfrm>
              <a:off x="8817532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9"/>
            <p:cNvSpPr/>
            <p:nvPr/>
          </p:nvSpPr>
          <p:spPr>
            <a:xfrm>
              <a:off x="9084469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9"/>
            <p:cNvSpPr/>
            <p:nvPr/>
          </p:nvSpPr>
          <p:spPr>
            <a:xfrm>
              <a:off x="1933" y="1984852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0"/>
                  </a:moveTo>
                  <a:cubicBezTo>
                    <a:pt x="1" y="45"/>
                    <a:pt x="1" y="1603"/>
                    <a:pt x="1044" y="1648"/>
                  </a:cubicBezTo>
                  <a:cubicBezTo>
                    <a:pt x="1498" y="1633"/>
                    <a:pt x="1846" y="1270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9"/>
            <p:cNvSpPr/>
            <p:nvPr/>
          </p:nvSpPr>
          <p:spPr>
            <a:xfrm>
              <a:off x="26887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9"/>
            <p:cNvSpPr/>
            <p:nvPr/>
          </p:nvSpPr>
          <p:spPr>
            <a:xfrm>
              <a:off x="53628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19"/>
            <p:cNvSpPr/>
            <p:nvPr/>
          </p:nvSpPr>
          <p:spPr>
            <a:xfrm>
              <a:off x="803223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9"/>
            <p:cNvSpPr/>
            <p:nvPr/>
          </p:nvSpPr>
          <p:spPr>
            <a:xfrm>
              <a:off x="107016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9"/>
            <p:cNvSpPr/>
            <p:nvPr/>
          </p:nvSpPr>
          <p:spPr>
            <a:xfrm>
              <a:off x="133757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9"/>
            <p:cNvSpPr/>
            <p:nvPr/>
          </p:nvSpPr>
          <p:spPr>
            <a:xfrm>
              <a:off x="1604513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9"/>
            <p:cNvSpPr/>
            <p:nvPr/>
          </p:nvSpPr>
          <p:spPr>
            <a:xfrm>
              <a:off x="187193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9"/>
            <p:cNvSpPr/>
            <p:nvPr/>
          </p:nvSpPr>
          <p:spPr>
            <a:xfrm>
              <a:off x="213886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9"/>
            <p:cNvSpPr/>
            <p:nvPr/>
          </p:nvSpPr>
          <p:spPr>
            <a:xfrm>
              <a:off x="2405803" y="1984852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9"/>
            <p:cNvSpPr/>
            <p:nvPr/>
          </p:nvSpPr>
          <p:spPr>
            <a:xfrm>
              <a:off x="267322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9"/>
            <p:cNvSpPr/>
            <p:nvPr/>
          </p:nvSpPr>
          <p:spPr>
            <a:xfrm>
              <a:off x="294015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9"/>
            <p:cNvSpPr/>
            <p:nvPr/>
          </p:nvSpPr>
          <p:spPr>
            <a:xfrm>
              <a:off x="3207574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9"/>
            <p:cNvSpPr/>
            <p:nvPr/>
          </p:nvSpPr>
          <p:spPr>
            <a:xfrm>
              <a:off x="347451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9"/>
            <p:cNvSpPr/>
            <p:nvPr/>
          </p:nvSpPr>
          <p:spPr>
            <a:xfrm>
              <a:off x="374192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9"/>
            <p:cNvSpPr/>
            <p:nvPr/>
          </p:nvSpPr>
          <p:spPr>
            <a:xfrm>
              <a:off x="4008864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9"/>
            <p:cNvSpPr/>
            <p:nvPr/>
          </p:nvSpPr>
          <p:spPr>
            <a:xfrm>
              <a:off x="427580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9"/>
            <p:cNvSpPr/>
            <p:nvPr/>
          </p:nvSpPr>
          <p:spPr>
            <a:xfrm>
              <a:off x="454321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9"/>
            <p:cNvSpPr/>
            <p:nvPr/>
          </p:nvSpPr>
          <p:spPr>
            <a:xfrm>
              <a:off x="4810153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9"/>
            <p:cNvSpPr/>
            <p:nvPr/>
          </p:nvSpPr>
          <p:spPr>
            <a:xfrm>
              <a:off x="507757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9"/>
            <p:cNvSpPr/>
            <p:nvPr/>
          </p:nvSpPr>
          <p:spPr>
            <a:xfrm>
              <a:off x="534450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9"/>
            <p:cNvSpPr/>
            <p:nvPr/>
          </p:nvSpPr>
          <p:spPr>
            <a:xfrm>
              <a:off x="5611924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9"/>
            <p:cNvSpPr/>
            <p:nvPr/>
          </p:nvSpPr>
          <p:spPr>
            <a:xfrm>
              <a:off x="587886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9"/>
            <p:cNvSpPr/>
            <p:nvPr/>
          </p:nvSpPr>
          <p:spPr>
            <a:xfrm>
              <a:off x="6145797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9"/>
            <p:cNvSpPr/>
            <p:nvPr/>
          </p:nvSpPr>
          <p:spPr>
            <a:xfrm>
              <a:off x="6413214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9"/>
            <p:cNvSpPr/>
            <p:nvPr/>
          </p:nvSpPr>
          <p:spPr>
            <a:xfrm>
              <a:off x="6680150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6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9"/>
            <p:cNvSpPr/>
            <p:nvPr/>
          </p:nvSpPr>
          <p:spPr>
            <a:xfrm>
              <a:off x="6947567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9"/>
            <p:cNvSpPr/>
            <p:nvPr/>
          </p:nvSpPr>
          <p:spPr>
            <a:xfrm>
              <a:off x="7214504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9"/>
            <p:cNvSpPr/>
            <p:nvPr/>
          </p:nvSpPr>
          <p:spPr>
            <a:xfrm>
              <a:off x="7481408" y="1984852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9"/>
            <p:cNvSpPr/>
            <p:nvPr/>
          </p:nvSpPr>
          <p:spPr>
            <a:xfrm>
              <a:off x="7748857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9"/>
            <p:cNvSpPr/>
            <p:nvPr/>
          </p:nvSpPr>
          <p:spPr>
            <a:xfrm>
              <a:off x="8015762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9"/>
            <p:cNvSpPr/>
            <p:nvPr/>
          </p:nvSpPr>
          <p:spPr>
            <a:xfrm>
              <a:off x="8283179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9"/>
            <p:cNvSpPr/>
            <p:nvPr/>
          </p:nvSpPr>
          <p:spPr>
            <a:xfrm>
              <a:off x="8550628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9"/>
            <p:cNvSpPr/>
            <p:nvPr/>
          </p:nvSpPr>
          <p:spPr>
            <a:xfrm>
              <a:off x="8817532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9"/>
            <p:cNvSpPr/>
            <p:nvPr/>
          </p:nvSpPr>
          <p:spPr>
            <a:xfrm>
              <a:off x="9084469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9"/>
            <p:cNvSpPr/>
            <p:nvPr/>
          </p:nvSpPr>
          <p:spPr>
            <a:xfrm>
              <a:off x="11" y="2264859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8"/>
                    <a:pt x="1104" y="1648"/>
                  </a:cubicBezTo>
                  <a:cubicBezTo>
                    <a:pt x="1558" y="1648"/>
                    <a:pt x="1906" y="1270"/>
                    <a:pt x="1891" y="832"/>
                  </a:cubicBezTo>
                  <a:cubicBezTo>
                    <a:pt x="1906" y="378"/>
                    <a:pt x="1558" y="15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9"/>
            <p:cNvSpPr/>
            <p:nvPr/>
          </p:nvSpPr>
          <p:spPr>
            <a:xfrm>
              <a:off x="268870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59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7" y="1514"/>
                    <a:pt x="851" y="1589"/>
                    <a:pt x="1050" y="1589"/>
                  </a:cubicBezTo>
                  <a:cubicBezTo>
                    <a:pt x="1445" y="1589"/>
                    <a:pt x="1826" y="1294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9"/>
            <p:cNvSpPr/>
            <p:nvPr/>
          </p:nvSpPr>
          <p:spPr>
            <a:xfrm>
              <a:off x="536287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9" y="0"/>
                    <a:pt x="1" y="832"/>
                    <a:pt x="470" y="1346"/>
                  </a:cubicBezTo>
                  <a:cubicBezTo>
                    <a:pt x="632" y="1514"/>
                    <a:pt x="836" y="1589"/>
                    <a:pt x="1035" y="1589"/>
                  </a:cubicBezTo>
                  <a:cubicBezTo>
                    <a:pt x="1430" y="1589"/>
                    <a:pt x="1811" y="1294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9"/>
            <p:cNvSpPr/>
            <p:nvPr/>
          </p:nvSpPr>
          <p:spPr>
            <a:xfrm>
              <a:off x="803223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4" y="1506"/>
                    <a:pt x="848" y="1585"/>
                    <a:pt x="1048" y="1585"/>
                  </a:cubicBezTo>
                  <a:cubicBezTo>
                    <a:pt x="1436" y="1585"/>
                    <a:pt x="1811" y="1290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9"/>
            <p:cNvSpPr/>
            <p:nvPr/>
          </p:nvSpPr>
          <p:spPr>
            <a:xfrm>
              <a:off x="1070160" y="2264859"/>
              <a:ext cx="59622" cy="50940"/>
            </a:xfrm>
            <a:custGeom>
              <a:avLst/>
              <a:gdLst/>
              <a:ahLst/>
              <a:cxnLst/>
              <a:rect l="l" t="t" r="r" b="b"/>
              <a:pathLst>
                <a:path w="1861" h="1590" extrusionOk="0">
                  <a:moveTo>
                    <a:pt x="1059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7" y="1514"/>
                    <a:pt x="851" y="1589"/>
                    <a:pt x="1050" y="1589"/>
                  </a:cubicBezTo>
                  <a:cubicBezTo>
                    <a:pt x="1445" y="1589"/>
                    <a:pt x="1825" y="1294"/>
                    <a:pt x="1846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9"/>
            <p:cNvSpPr/>
            <p:nvPr/>
          </p:nvSpPr>
          <p:spPr>
            <a:xfrm>
              <a:off x="1337577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9" y="0"/>
                    <a:pt x="1" y="832"/>
                    <a:pt x="485" y="1346"/>
                  </a:cubicBezTo>
                  <a:cubicBezTo>
                    <a:pt x="642" y="1514"/>
                    <a:pt x="842" y="1589"/>
                    <a:pt x="1040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9"/>
            <p:cNvSpPr/>
            <p:nvPr/>
          </p:nvSpPr>
          <p:spPr>
            <a:xfrm>
              <a:off x="1604513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4" y="1506"/>
                    <a:pt x="848" y="1585"/>
                    <a:pt x="1049" y="1585"/>
                  </a:cubicBezTo>
                  <a:cubicBezTo>
                    <a:pt x="1437" y="1585"/>
                    <a:pt x="1816" y="1290"/>
                    <a:pt x="1846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9"/>
            <p:cNvSpPr/>
            <p:nvPr/>
          </p:nvSpPr>
          <p:spPr>
            <a:xfrm>
              <a:off x="1871930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9" y="0"/>
                    <a:pt x="1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9"/>
            <p:cNvSpPr/>
            <p:nvPr/>
          </p:nvSpPr>
          <p:spPr>
            <a:xfrm>
              <a:off x="2138867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2" y="1514"/>
                    <a:pt x="842" y="1589"/>
                    <a:pt x="1040" y="1589"/>
                  </a:cubicBezTo>
                  <a:cubicBezTo>
                    <a:pt x="1432" y="1589"/>
                    <a:pt x="1815" y="1294"/>
                    <a:pt x="1845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9"/>
            <p:cNvSpPr/>
            <p:nvPr/>
          </p:nvSpPr>
          <p:spPr>
            <a:xfrm>
              <a:off x="2405803" y="2264859"/>
              <a:ext cx="59622" cy="50779"/>
            </a:xfrm>
            <a:custGeom>
              <a:avLst/>
              <a:gdLst/>
              <a:ahLst/>
              <a:cxnLst/>
              <a:rect l="l" t="t" r="r" b="b"/>
              <a:pathLst>
                <a:path w="1861" h="1585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9" y="1506"/>
                    <a:pt x="856" y="1585"/>
                    <a:pt x="1059" y="1585"/>
                  </a:cubicBezTo>
                  <a:cubicBezTo>
                    <a:pt x="1451" y="1585"/>
                    <a:pt x="1825" y="1290"/>
                    <a:pt x="1845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9"/>
            <p:cNvSpPr/>
            <p:nvPr/>
          </p:nvSpPr>
          <p:spPr>
            <a:xfrm>
              <a:off x="2673220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8" y="0"/>
                    <a:pt x="1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9"/>
            <p:cNvSpPr/>
            <p:nvPr/>
          </p:nvSpPr>
          <p:spPr>
            <a:xfrm>
              <a:off x="2940157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9" y="1506"/>
                    <a:pt x="856" y="1585"/>
                    <a:pt x="1059" y="1585"/>
                  </a:cubicBezTo>
                  <a:cubicBezTo>
                    <a:pt x="1451" y="1585"/>
                    <a:pt x="1825" y="1290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9"/>
            <p:cNvSpPr/>
            <p:nvPr/>
          </p:nvSpPr>
          <p:spPr>
            <a:xfrm>
              <a:off x="3207574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8" y="0"/>
                    <a:pt x="1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9"/>
            <p:cNvSpPr/>
            <p:nvPr/>
          </p:nvSpPr>
          <p:spPr>
            <a:xfrm>
              <a:off x="3474510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59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7" y="1514"/>
                    <a:pt x="850" y="1589"/>
                    <a:pt x="1050" y="1589"/>
                  </a:cubicBezTo>
                  <a:cubicBezTo>
                    <a:pt x="1445" y="1589"/>
                    <a:pt x="1825" y="1294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9"/>
            <p:cNvSpPr/>
            <p:nvPr/>
          </p:nvSpPr>
          <p:spPr>
            <a:xfrm>
              <a:off x="3741927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4" y="1506"/>
                    <a:pt x="841" y="1585"/>
                    <a:pt x="1044" y="1585"/>
                  </a:cubicBezTo>
                  <a:cubicBezTo>
                    <a:pt x="1435" y="1585"/>
                    <a:pt x="1810" y="1290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9"/>
            <p:cNvSpPr/>
            <p:nvPr/>
          </p:nvSpPr>
          <p:spPr>
            <a:xfrm>
              <a:off x="4008864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9"/>
            <p:cNvSpPr/>
            <p:nvPr/>
          </p:nvSpPr>
          <p:spPr>
            <a:xfrm>
              <a:off x="4275800" y="2264859"/>
              <a:ext cx="59622" cy="50940"/>
            </a:xfrm>
            <a:custGeom>
              <a:avLst/>
              <a:gdLst/>
              <a:ahLst/>
              <a:cxnLst/>
              <a:rect l="l" t="t" r="r" b="b"/>
              <a:pathLst>
                <a:path w="1861" h="1590" extrusionOk="0">
                  <a:moveTo>
                    <a:pt x="1059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7" y="1514"/>
                    <a:pt x="850" y="1589"/>
                    <a:pt x="1050" y="1589"/>
                  </a:cubicBezTo>
                  <a:cubicBezTo>
                    <a:pt x="1445" y="1589"/>
                    <a:pt x="1825" y="1294"/>
                    <a:pt x="1845" y="832"/>
                  </a:cubicBezTo>
                  <a:cubicBezTo>
                    <a:pt x="1860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9"/>
            <p:cNvSpPr/>
            <p:nvPr/>
          </p:nvSpPr>
          <p:spPr>
            <a:xfrm>
              <a:off x="4543217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4" y="1506"/>
                    <a:pt x="841" y="1585"/>
                    <a:pt x="1044" y="1585"/>
                  </a:cubicBezTo>
                  <a:cubicBezTo>
                    <a:pt x="1435" y="1585"/>
                    <a:pt x="1810" y="1290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9"/>
            <p:cNvSpPr/>
            <p:nvPr/>
          </p:nvSpPr>
          <p:spPr>
            <a:xfrm>
              <a:off x="4810153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59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7" y="1514"/>
                    <a:pt x="850" y="1589"/>
                    <a:pt x="1050" y="1589"/>
                  </a:cubicBezTo>
                  <a:cubicBezTo>
                    <a:pt x="1445" y="1589"/>
                    <a:pt x="1825" y="1294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9"/>
            <p:cNvSpPr/>
            <p:nvPr/>
          </p:nvSpPr>
          <p:spPr>
            <a:xfrm>
              <a:off x="5077570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9"/>
            <p:cNvSpPr/>
            <p:nvPr/>
          </p:nvSpPr>
          <p:spPr>
            <a:xfrm>
              <a:off x="5344507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4" y="1506"/>
                    <a:pt x="848" y="1585"/>
                    <a:pt x="1048" y="1585"/>
                  </a:cubicBezTo>
                  <a:cubicBezTo>
                    <a:pt x="1437" y="1585"/>
                    <a:pt x="1815" y="1290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9"/>
            <p:cNvSpPr/>
            <p:nvPr/>
          </p:nvSpPr>
          <p:spPr>
            <a:xfrm>
              <a:off x="5611924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9"/>
            <p:cNvSpPr/>
            <p:nvPr/>
          </p:nvSpPr>
          <p:spPr>
            <a:xfrm>
              <a:off x="5878860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8" y="0"/>
                    <a:pt x="0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9"/>
            <p:cNvSpPr/>
            <p:nvPr/>
          </p:nvSpPr>
          <p:spPr>
            <a:xfrm>
              <a:off x="6145797" y="2264859"/>
              <a:ext cx="59109" cy="50779"/>
            </a:xfrm>
            <a:custGeom>
              <a:avLst/>
              <a:gdLst/>
              <a:ahLst/>
              <a:cxnLst/>
              <a:rect l="l" t="t" r="r" b="b"/>
              <a:pathLst>
                <a:path w="1845" h="158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9" y="1506"/>
                    <a:pt x="856" y="1585"/>
                    <a:pt x="1058" y="1585"/>
                  </a:cubicBezTo>
                  <a:cubicBezTo>
                    <a:pt x="1450" y="1585"/>
                    <a:pt x="1825" y="1290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9"/>
            <p:cNvSpPr/>
            <p:nvPr/>
          </p:nvSpPr>
          <p:spPr>
            <a:xfrm>
              <a:off x="6413214" y="2264859"/>
              <a:ext cx="59109" cy="50940"/>
            </a:xfrm>
            <a:custGeom>
              <a:avLst/>
              <a:gdLst/>
              <a:ahLst/>
              <a:cxnLst/>
              <a:rect l="l" t="t" r="r" b="b"/>
              <a:pathLst>
                <a:path w="1845" h="1590" extrusionOk="0">
                  <a:moveTo>
                    <a:pt x="1044" y="0"/>
                  </a:moveTo>
                  <a:cubicBezTo>
                    <a:pt x="348" y="0"/>
                    <a:pt x="0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9"/>
            <p:cNvSpPr/>
            <p:nvPr/>
          </p:nvSpPr>
          <p:spPr>
            <a:xfrm>
              <a:off x="6680150" y="2264859"/>
              <a:ext cx="59109" cy="50779"/>
            </a:xfrm>
            <a:custGeom>
              <a:avLst/>
              <a:gdLst/>
              <a:ahLst/>
              <a:cxnLst/>
              <a:rect l="l" t="t" r="r" b="b"/>
              <a:pathLst>
                <a:path w="1845" h="158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9" y="1506"/>
                    <a:pt x="856" y="1585"/>
                    <a:pt x="1058" y="1585"/>
                  </a:cubicBezTo>
                  <a:cubicBezTo>
                    <a:pt x="1450" y="1585"/>
                    <a:pt x="1825" y="1290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9"/>
            <p:cNvSpPr/>
            <p:nvPr/>
          </p:nvSpPr>
          <p:spPr>
            <a:xfrm>
              <a:off x="6947567" y="2264859"/>
              <a:ext cx="59109" cy="50940"/>
            </a:xfrm>
            <a:custGeom>
              <a:avLst/>
              <a:gdLst/>
              <a:ahLst/>
              <a:cxnLst/>
              <a:rect l="l" t="t" r="r" b="b"/>
              <a:pathLst>
                <a:path w="1845" h="1590" extrusionOk="0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1" y="1514"/>
                    <a:pt x="835" y="1589"/>
                    <a:pt x="1035" y="1589"/>
                  </a:cubicBezTo>
                  <a:cubicBezTo>
                    <a:pt x="1429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9"/>
            <p:cNvSpPr/>
            <p:nvPr/>
          </p:nvSpPr>
          <p:spPr>
            <a:xfrm>
              <a:off x="7214504" y="2264859"/>
              <a:ext cx="59109" cy="50940"/>
            </a:xfrm>
            <a:custGeom>
              <a:avLst/>
              <a:gdLst/>
              <a:ahLst/>
              <a:cxnLst/>
              <a:rect l="l" t="t" r="r" b="b"/>
              <a:pathLst>
                <a:path w="1845" h="1590" extrusionOk="0">
                  <a:moveTo>
                    <a:pt x="1043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1" y="1514"/>
                    <a:pt x="841" y="1589"/>
                    <a:pt x="1039" y="1589"/>
                  </a:cubicBezTo>
                  <a:cubicBezTo>
                    <a:pt x="1431" y="1589"/>
                    <a:pt x="1815" y="1294"/>
                    <a:pt x="1845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9"/>
            <p:cNvSpPr/>
            <p:nvPr/>
          </p:nvSpPr>
          <p:spPr>
            <a:xfrm>
              <a:off x="7481408" y="2264859"/>
              <a:ext cx="59622" cy="50779"/>
            </a:xfrm>
            <a:custGeom>
              <a:avLst/>
              <a:gdLst/>
              <a:ahLst/>
              <a:cxnLst/>
              <a:rect l="l" t="t" r="r" b="b"/>
              <a:pathLst>
                <a:path w="1861" h="158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50" y="1506"/>
                    <a:pt x="857" y="1585"/>
                    <a:pt x="1059" y="1585"/>
                  </a:cubicBezTo>
                  <a:cubicBezTo>
                    <a:pt x="1451" y="1585"/>
                    <a:pt x="1826" y="1290"/>
                    <a:pt x="1846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9"/>
            <p:cNvSpPr/>
            <p:nvPr/>
          </p:nvSpPr>
          <p:spPr>
            <a:xfrm>
              <a:off x="7748857" y="2264859"/>
              <a:ext cx="59109" cy="50940"/>
            </a:xfrm>
            <a:custGeom>
              <a:avLst/>
              <a:gdLst/>
              <a:ahLst/>
              <a:cxnLst/>
              <a:rect l="l" t="t" r="r" b="b"/>
              <a:pathLst>
                <a:path w="1845" h="1590" extrusionOk="0">
                  <a:moveTo>
                    <a:pt x="1043" y="0"/>
                  </a:moveTo>
                  <a:cubicBezTo>
                    <a:pt x="348" y="0"/>
                    <a:pt x="0" y="832"/>
                    <a:pt x="484" y="1346"/>
                  </a:cubicBezTo>
                  <a:cubicBezTo>
                    <a:pt x="641" y="1514"/>
                    <a:pt x="841" y="1589"/>
                    <a:pt x="1039" y="1589"/>
                  </a:cubicBezTo>
                  <a:cubicBezTo>
                    <a:pt x="1429" y="1589"/>
                    <a:pt x="1810" y="1294"/>
                    <a:pt x="1830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9"/>
            <p:cNvSpPr/>
            <p:nvPr/>
          </p:nvSpPr>
          <p:spPr>
            <a:xfrm>
              <a:off x="8015762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59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7" y="1514"/>
                    <a:pt x="851" y="1589"/>
                    <a:pt x="1050" y="1589"/>
                  </a:cubicBezTo>
                  <a:cubicBezTo>
                    <a:pt x="1445" y="1589"/>
                    <a:pt x="1826" y="1294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9"/>
            <p:cNvSpPr/>
            <p:nvPr/>
          </p:nvSpPr>
          <p:spPr>
            <a:xfrm>
              <a:off x="8283179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5" y="1506"/>
                    <a:pt x="842" y="1585"/>
                    <a:pt x="1044" y="1585"/>
                  </a:cubicBezTo>
                  <a:cubicBezTo>
                    <a:pt x="1436" y="1585"/>
                    <a:pt x="1811" y="1290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9"/>
            <p:cNvSpPr/>
            <p:nvPr/>
          </p:nvSpPr>
          <p:spPr>
            <a:xfrm>
              <a:off x="8550628" y="2264859"/>
              <a:ext cx="59109" cy="50940"/>
            </a:xfrm>
            <a:custGeom>
              <a:avLst/>
              <a:gdLst/>
              <a:ahLst/>
              <a:cxnLst/>
              <a:rect l="l" t="t" r="r" b="b"/>
              <a:pathLst>
                <a:path w="1845" h="1590" extrusionOk="0">
                  <a:moveTo>
                    <a:pt x="1043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1" y="1514"/>
                    <a:pt x="835" y="1589"/>
                    <a:pt x="1034" y="1589"/>
                  </a:cubicBezTo>
                  <a:cubicBezTo>
                    <a:pt x="1429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9"/>
            <p:cNvSpPr/>
            <p:nvPr/>
          </p:nvSpPr>
          <p:spPr>
            <a:xfrm>
              <a:off x="8817532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9" y="0"/>
                    <a:pt x="1" y="832"/>
                    <a:pt x="470" y="1346"/>
                  </a:cubicBezTo>
                  <a:cubicBezTo>
                    <a:pt x="632" y="1514"/>
                    <a:pt x="836" y="1589"/>
                    <a:pt x="1035" y="1589"/>
                  </a:cubicBezTo>
                  <a:cubicBezTo>
                    <a:pt x="1430" y="1589"/>
                    <a:pt x="1811" y="1294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9"/>
            <p:cNvSpPr/>
            <p:nvPr/>
          </p:nvSpPr>
          <p:spPr>
            <a:xfrm>
              <a:off x="9084469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4" y="1506"/>
                    <a:pt x="848" y="1585"/>
                    <a:pt x="1048" y="1585"/>
                  </a:cubicBezTo>
                  <a:cubicBezTo>
                    <a:pt x="1436" y="1585"/>
                    <a:pt x="1811" y="1290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9"/>
            <p:cNvSpPr/>
            <p:nvPr/>
          </p:nvSpPr>
          <p:spPr>
            <a:xfrm>
              <a:off x="1933" y="2545348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603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9"/>
            <p:cNvSpPr/>
            <p:nvPr/>
          </p:nvSpPr>
          <p:spPr>
            <a:xfrm>
              <a:off x="26887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9"/>
            <p:cNvSpPr/>
            <p:nvPr/>
          </p:nvSpPr>
          <p:spPr>
            <a:xfrm>
              <a:off x="536287" y="2545348"/>
              <a:ext cx="58661" cy="50459"/>
            </a:xfrm>
            <a:custGeom>
              <a:avLst/>
              <a:gdLst/>
              <a:ahLst/>
              <a:cxnLst/>
              <a:rect l="l" t="t" r="r" b="b"/>
              <a:pathLst>
                <a:path w="1831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31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9"/>
            <p:cNvSpPr/>
            <p:nvPr/>
          </p:nvSpPr>
          <p:spPr>
            <a:xfrm>
              <a:off x="803223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9"/>
            <p:cNvSpPr/>
            <p:nvPr/>
          </p:nvSpPr>
          <p:spPr>
            <a:xfrm>
              <a:off x="107016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9"/>
            <p:cNvSpPr/>
            <p:nvPr/>
          </p:nvSpPr>
          <p:spPr>
            <a:xfrm>
              <a:off x="1337577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9"/>
            <p:cNvSpPr/>
            <p:nvPr/>
          </p:nvSpPr>
          <p:spPr>
            <a:xfrm>
              <a:off x="1604513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9"/>
            <p:cNvSpPr/>
            <p:nvPr/>
          </p:nvSpPr>
          <p:spPr>
            <a:xfrm>
              <a:off x="187193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9"/>
            <p:cNvSpPr/>
            <p:nvPr/>
          </p:nvSpPr>
          <p:spPr>
            <a:xfrm>
              <a:off x="2138867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9"/>
            <p:cNvSpPr/>
            <p:nvPr/>
          </p:nvSpPr>
          <p:spPr>
            <a:xfrm>
              <a:off x="2405803" y="2545348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9"/>
            <p:cNvSpPr/>
            <p:nvPr/>
          </p:nvSpPr>
          <p:spPr>
            <a:xfrm>
              <a:off x="267322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9"/>
            <p:cNvSpPr/>
            <p:nvPr/>
          </p:nvSpPr>
          <p:spPr>
            <a:xfrm>
              <a:off x="2940157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9"/>
            <p:cNvSpPr/>
            <p:nvPr/>
          </p:nvSpPr>
          <p:spPr>
            <a:xfrm>
              <a:off x="3207574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9"/>
            <p:cNvSpPr/>
            <p:nvPr/>
          </p:nvSpPr>
          <p:spPr>
            <a:xfrm>
              <a:off x="347451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9"/>
            <p:cNvSpPr/>
            <p:nvPr/>
          </p:nvSpPr>
          <p:spPr>
            <a:xfrm>
              <a:off x="3741927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9"/>
            <p:cNvSpPr/>
            <p:nvPr/>
          </p:nvSpPr>
          <p:spPr>
            <a:xfrm>
              <a:off x="4008864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9"/>
            <p:cNvSpPr/>
            <p:nvPr/>
          </p:nvSpPr>
          <p:spPr>
            <a:xfrm>
              <a:off x="427580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9"/>
            <p:cNvSpPr/>
            <p:nvPr/>
          </p:nvSpPr>
          <p:spPr>
            <a:xfrm>
              <a:off x="4543217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9"/>
            <p:cNvSpPr/>
            <p:nvPr/>
          </p:nvSpPr>
          <p:spPr>
            <a:xfrm>
              <a:off x="4810153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9"/>
            <p:cNvSpPr/>
            <p:nvPr/>
          </p:nvSpPr>
          <p:spPr>
            <a:xfrm>
              <a:off x="507757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9"/>
            <p:cNvSpPr/>
            <p:nvPr/>
          </p:nvSpPr>
          <p:spPr>
            <a:xfrm>
              <a:off x="5344507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9"/>
            <p:cNvSpPr/>
            <p:nvPr/>
          </p:nvSpPr>
          <p:spPr>
            <a:xfrm>
              <a:off x="5611924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9"/>
            <p:cNvSpPr/>
            <p:nvPr/>
          </p:nvSpPr>
          <p:spPr>
            <a:xfrm>
              <a:off x="587886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9"/>
            <p:cNvSpPr/>
            <p:nvPr/>
          </p:nvSpPr>
          <p:spPr>
            <a:xfrm>
              <a:off x="6145797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9"/>
            <p:cNvSpPr/>
            <p:nvPr/>
          </p:nvSpPr>
          <p:spPr>
            <a:xfrm>
              <a:off x="6413214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9"/>
            <p:cNvSpPr/>
            <p:nvPr/>
          </p:nvSpPr>
          <p:spPr>
            <a:xfrm>
              <a:off x="6680150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6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9"/>
            <p:cNvSpPr/>
            <p:nvPr/>
          </p:nvSpPr>
          <p:spPr>
            <a:xfrm>
              <a:off x="6947567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9"/>
            <p:cNvSpPr/>
            <p:nvPr/>
          </p:nvSpPr>
          <p:spPr>
            <a:xfrm>
              <a:off x="7214504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9"/>
            <p:cNvSpPr/>
            <p:nvPr/>
          </p:nvSpPr>
          <p:spPr>
            <a:xfrm>
              <a:off x="7481408" y="2545348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9"/>
            <p:cNvSpPr/>
            <p:nvPr/>
          </p:nvSpPr>
          <p:spPr>
            <a:xfrm>
              <a:off x="7748857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9"/>
            <p:cNvSpPr/>
            <p:nvPr/>
          </p:nvSpPr>
          <p:spPr>
            <a:xfrm>
              <a:off x="8015762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9"/>
            <p:cNvSpPr/>
            <p:nvPr/>
          </p:nvSpPr>
          <p:spPr>
            <a:xfrm>
              <a:off x="8283179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9"/>
            <p:cNvSpPr/>
            <p:nvPr/>
          </p:nvSpPr>
          <p:spPr>
            <a:xfrm>
              <a:off x="8550628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9"/>
            <p:cNvSpPr/>
            <p:nvPr/>
          </p:nvSpPr>
          <p:spPr>
            <a:xfrm>
              <a:off x="8817532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9"/>
            <p:cNvSpPr/>
            <p:nvPr/>
          </p:nvSpPr>
          <p:spPr>
            <a:xfrm>
              <a:off x="9084469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7" y="1499"/>
                    <a:pt x="849" y="1574"/>
                    <a:pt x="1046" y="1574"/>
                  </a:cubicBezTo>
                  <a:cubicBezTo>
                    <a:pt x="1437" y="1574"/>
                    <a:pt x="1810" y="1279"/>
                    <a:pt x="1831" y="817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9"/>
            <p:cNvSpPr/>
            <p:nvPr/>
          </p:nvSpPr>
          <p:spPr>
            <a:xfrm>
              <a:off x="11" y="2825836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34"/>
                    <a:pt x="1906" y="1256"/>
                    <a:pt x="1891" y="817"/>
                  </a:cubicBezTo>
                  <a:cubicBezTo>
                    <a:pt x="1906" y="379"/>
                    <a:pt x="15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9"/>
            <p:cNvSpPr/>
            <p:nvPr/>
          </p:nvSpPr>
          <p:spPr>
            <a:xfrm>
              <a:off x="268870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5"/>
                    <a:pt x="1050" y="1575"/>
                  </a:cubicBezTo>
                  <a:cubicBezTo>
                    <a:pt x="1445" y="1575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9"/>
            <p:cNvSpPr/>
            <p:nvPr/>
          </p:nvSpPr>
          <p:spPr>
            <a:xfrm>
              <a:off x="536287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5"/>
                    <a:pt x="1035" y="1575"/>
                  </a:cubicBezTo>
                  <a:cubicBezTo>
                    <a:pt x="1430" y="1575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9"/>
            <p:cNvSpPr/>
            <p:nvPr/>
          </p:nvSpPr>
          <p:spPr>
            <a:xfrm>
              <a:off x="803383" y="2825836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1"/>
                  </a:moveTo>
                  <a:cubicBezTo>
                    <a:pt x="337" y="1"/>
                    <a:pt x="0" y="822"/>
                    <a:pt x="480" y="1331"/>
                  </a:cubicBezTo>
                  <a:cubicBezTo>
                    <a:pt x="637" y="1499"/>
                    <a:pt x="837" y="1575"/>
                    <a:pt x="1035" y="1575"/>
                  </a:cubicBezTo>
                  <a:cubicBezTo>
                    <a:pt x="1425" y="1575"/>
                    <a:pt x="1805" y="1279"/>
                    <a:pt x="1826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9"/>
            <p:cNvSpPr/>
            <p:nvPr/>
          </p:nvSpPr>
          <p:spPr>
            <a:xfrm>
              <a:off x="1070160" y="2825836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5"/>
                    <a:pt x="1050" y="1575"/>
                  </a:cubicBezTo>
                  <a:cubicBezTo>
                    <a:pt x="1445" y="1575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9"/>
            <p:cNvSpPr/>
            <p:nvPr/>
          </p:nvSpPr>
          <p:spPr>
            <a:xfrm>
              <a:off x="1337577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5"/>
                    <a:pt x="1040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9"/>
            <p:cNvSpPr/>
            <p:nvPr/>
          </p:nvSpPr>
          <p:spPr>
            <a:xfrm>
              <a:off x="1604673" y="2825836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1"/>
                  </a:moveTo>
                  <a:cubicBezTo>
                    <a:pt x="352" y="1"/>
                    <a:pt x="0" y="822"/>
                    <a:pt x="480" y="1331"/>
                  </a:cubicBezTo>
                  <a:cubicBezTo>
                    <a:pt x="637" y="1499"/>
                    <a:pt x="837" y="1575"/>
                    <a:pt x="1035" y="1575"/>
                  </a:cubicBezTo>
                  <a:cubicBezTo>
                    <a:pt x="1427" y="1575"/>
                    <a:pt x="1810" y="1279"/>
                    <a:pt x="1841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9"/>
            <p:cNvSpPr/>
            <p:nvPr/>
          </p:nvSpPr>
          <p:spPr>
            <a:xfrm>
              <a:off x="1871930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9"/>
            <p:cNvSpPr/>
            <p:nvPr/>
          </p:nvSpPr>
          <p:spPr>
            <a:xfrm>
              <a:off x="2138867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5"/>
                    <a:pt x="1040" y="1575"/>
                  </a:cubicBezTo>
                  <a:cubicBezTo>
                    <a:pt x="1432" y="1575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9"/>
            <p:cNvSpPr/>
            <p:nvPr/>
          </p:nvSpPr>
          <p:spPr>
            <a:xfrm>
              <a:off x="2405931" y="2825836"/>
              <a:ext cx="59494" cy="50459"/>
            </a:xfrm>
            <a:custGeom>
              <a:avLst/>
              <a:gdLst/>
              <a:ahLst/>
              <a:cxnLst/>
              <a:rect l="l" t="t" r="r" b="b"/>
              <a:pathLst>
                <a:path w="1857" h="1575" extrusionOk="0">
                  <a:moveTo>
                    <a:pt x="1036" y="1"/>
                  </a:moveTo>
                  <a:cubicBezTo>
                    <a:pt x="353" y="1"/>
                    <a:pt x="1" y="822"/>
                    <a:pt x="480" y="1331"/>
                  </a:cubicBezTo>
                  <a:cubicBezTo>
                    <a:pt x="643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57" y="379"/>
                    <a:pt x="1494" y="1"/>
                    <a:pt x="1055" y="1"/>
                  </a:cubicBezTo>
                  <a:cubicBezTo>
                    <a:pt x="1049" y="1"/>
                    <a:pt x="1043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9"/>
            <p:cNvSpPr/>
            <p:nvPr/>
          </p:nvSpPr>
          <p:spPr>
            <a:xfrm>
              <a:off x="2673220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9"/>
            <p:cNvSpPr/>
            <p:nvPr/>
          </p:nvSpPr>
          <p:spPr>
            <a:xfrm>
              <a:off x="2940285" y="2825836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36" y="1"/>
                  </a:moveTo>
                  <a:cubicBezTo>
                    <a:pt x="353" y="1"/>
                    <a:pt x="1" y="822"/>
                    <a:pt x="480" y="1331"/>
                  </a:cubicBezTo>
                  <a:cubicBezTo>
                    <a:pt x="643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41" y="379"/>
                    <a:pt x="1494" y="1"/>
                    <a:pt x="1055" y="1"/>
                  </a:cubicBezTo>
                  <a:cubicBezTo>
                    <a:pt x="1049" y="1"/>
                    <a:pt x="1043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9"/>
            <p:cNvSpPr/>
            <p:nvPr/>
          </p:nvSpPr>
          <p:spPr>
            <a:xfrm>
              <a:off x="3207574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9"/>
            <p:cNvSpPr/>
            <p:nvPr/>
          </p:nvSpPr>
          <p:spPr>
            <a:xfrm>
              <a:off x="3474510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5"/>
                    <a:pt x="1050" y="1575"/>
                  </a:cubicBezTo>
                  <a:cubicBezTo>
                    <a:pt x="1445" y="1575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9"/>
            <p:cNvSpPr/>
            <p:nvPr/>
          </p:nvSpPr>
          <p:spPr>
            <a:xfrm>
              <a:off x="3742055" y="2825836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21" y="1"/>
                  </a:moveTo>
                  <a:cubicBezTo>
                    <a:pt x="338" y="1"/>
                    <a:pt x="1" y="822"/>
                    <a:pt x="465" y="1331"/>
                  </a:cubicBezTo>
                  <a:cubicBezTo>
                    <a:pt x="628" y="1499"/>
                    <a:pt x="831" y="1575"/>
                    <a:pt x="1031" y="1575"/>
                  </a:cubicBezTo>
                  <a:cubicBezTo>
                    <a:pt x="1426" y="1575"/>
                    <a:pt x="1806" y="1279"/>
                    <a:pt x="1826" y="817"/>
                  </a:cubicBezTo>
                  <a:cubicBezTo>
                    <a:pt x="1841" y="379"/>
                    <a:pt x="1478" y="1"/>
                    <a:pt x="1040" y="1"/>
                  </a:cubicBezTo>
                  <a:cubicBezTo>
                    <a:pt x="1034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9"/>
            <p:cNvSpPr/>
            <p:nvPr/>
          </p:nvSpPr>
          <p:spPr>
            <a:xfrm>
              <a:off x="4008864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9"/>
            <p:cNvSpPr/>
            <p:nvPr/>
          </p:nvSpPr>
          <p:spPr>
            <a:xfrm>
              <a:off x="4275800" y="2825836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5"/>
                    <a:pt x="1050" y="1575"/>
                  </a:cubicBezTo>
                  <a:cubicBezTo>
                    <a:pt x="1445" y="1575"/>
                    <a:pt x="1825" y="1279"/>
                    <a:pt x="1845" y="817"/>
                  </a:cubicBezTo>
                  <a:cubicBezTo>
                    <a:pt x="1860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9"/>
            <p:cNvSpPr/>
            <p:nvPr/>
          </p:nvSpPr>
          <p:spPr>
            <a:xfrm>
              <a:off x="4543345" y="2825836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21" y="1"/>
                  </a:moveTo>
                  <a:cubicBezTo>
                    <a:pt x="338" y="1"/>
                    <a:pt x="1" y="822"/>
                    <a:pt x="465" y="1331"/>
                  </a:cubicBezTo>
                  <a:cubicBezTo>
                    <a:pt x="628" y="1499"/>
                    <a:pt x="831" y="1575"/>
                    <a:pt x="1031" y="1575"/>
                  </a:cubicBezTo>
                  <a:cubicBezTo>
                    <a:pt x="1426" y="1575"/>
                    <a:pt x="1806" y="1279"/>
                    <a:pt x="1826" y="817"/>
                  </a:cubicBezTo>
                  <a:cubicBezTo>
                    <a:pt x="1841" y="379"/>
                    <a:pt x="1493" y="1"/>
                    <a:pt x="1040" y="1"/>
                  </a:cubicBezTo>
                  <a:cubicBezTo>
                    <a:pt x="1034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9"/>
            <p:cNvSpPr/>
            <p:nvPr/>
          </p:nvSpPr>
          <p:spPr>
            <a:xfrm>
              <a:off x="4810153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5"/>
                    <a:pt x="1050" y="1575"/>
                  </a:cubicBezTo>
                  <a:cubicBezTo>
                    <a:pt x="1445" y="1575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9"/>
            <p:cNvSpPr/>
            <p:nvPr/>
          </p:nvSpPr>
          <p:spPr>
            <a:xfrm>
              <a:off x="5077570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9"/>
            <p:cNvSpPr/>
            <p:nvPr/>
          </p:nvSpPr>
          <p:spPr>
            <a:xfrm>
              <a:off x="5344635" y="2825836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36" y="1"/>
                  </a:moveTo>
                  <a:cubicBezTo>
                    <a:pt x="353" y="1"/>
                    <a:pt x="1" y="822"/>
                    <a:pt x="480" y="1331"/>
                  </a:cubicBezTo>
                  <a:cubicBezTo>
                    <a:pt x="638" y="1499"/>
                    <a:pt x="838" y="1575"/>
                    <a:pt x="1036" y="1575"/>
                  </a:cubicBezTo>
                  <a:cubicBezTo>
                    <a:pt x="1427" y="1575"/>
                    <a:pt x="1811" y="1279"/>
                    <a:pt x="1841" y="817"/>
                  </a:cubicBezTo>
                  <a:cubicBezTo>
                    <a:pt x="1841" y="379"/>
                    <a:pt x="1493" y="1"/>
                    <a:pt x="1055" y="1"/>
                  </a:cubicBezTo>
                  <a:cubicBezTo>
                    <a:pt x="1049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9"/>
            <p:cNvSpPr/>
            <p:nvPr/>
          </p:nvSpPr>
          <p:spPr>
            <a:xfrm>
              <a:off x="5611924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9"/>
            <p:cNvSpPr/>
            <p:nvPr/>
          </p:nvSpPr>
          <p:spPr>
            <a:xfrm>
              <a:off x="5878860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9"/>
            <p:cNvSpPr/>
            <p:nvPr/>
          </p:nvSpPr>
          <p:spPr>
            <a:xfrm>
              <a:off x="6145925" y="2825836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36" y="1"/>
                  </a:moveTo>
                  <a:cubicBezTo>
                    <a:pt x="353" y="1"/>
                    <a:pt x="0" y="822"/>
                    <a:pt x="480" y="1331"/>
                  </a:cubicBezTo>
                  <a:cubicBezTo>
                    <a:pt x="643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41" y="379"/>
                    <a:pt x="1493" y="1"/>
                    <a:pt x="1055" y="1"/>
                  </a:cubicBezTo>
                  <a:cubicBezTo>
                    <a:pt x="1048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9"/>
            <p:cNvSpPr/>
            <p:nvPr/>
          </p:nvSpPr>
          <p:spPr>
            <a:xfrm>
              <a:off x="6413214" y="2825836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9"/>
            <p:cNvSpPr/>
            <p:nvPr/>
          </p:nvSpPr>
          <p:spPr>
            <a:xfrm>
              <a:off x="6680278" y="2825836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36" y="1"/>
                  </a:moveTo>
                  <a:cubicBezTo>
                    <a:pt x="353" y="1"/>
                    <a:pt x="0" y="822"/>
                    <a:pt x="480" y="1331"/>
                  </a:cubicBezTo>
                  <a:cubicBezTo>
                    <a:pt x="642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41" y="379"/>
                    <a:pt x="1493" y="1"/>
                    <a:pt x="1055" y="1"/>
                  </a:cubicBezTo>
                  <a:cubicBezTo>
                    <a:pt x="1048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9"/>
            <p:cNvSpPr/>
            <p:nvPr/>
          </p:nvSpPr>
          <p:spPr>
            <a:xfrm>
              <a:off x="6947567" y="2825836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5"/>
                    <a:pt x="1035" y="1575"/>
                  </a:cubicBezTo>
                  <a:cubicBezTo>
                    <a:pt x="1429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9"/>
            <p:cNvSpPr/>
            <p:nvPr/>
          </p:nvSpPr>
          <p:spPr>
            <a:xfrm>
              <a:off x="7214504" y="2825836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5"/>
                    <a:pt x="1039" y="1575"/>
                  </a:cubicBezTo>
                  <a:cubicBezTo>
                    <a:pt x="1431" y="1575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9"/>
            <p:cNvSpPr/>
            <p:nvPr/>
          </p:nvSpPr>
          <p:spPr>
            <a:xfrm>
              <a:off x="7481568" y="2825836"/>
              <a:ext cx="59462" cy="50459"/>
            </a:xfrm>
            <a:custGeom>
              <a:avLst/>
              <a:gdLst/>
              <a:ahLst/>
              <a:cxnLst/>
              <a:rect l="l" t="t" r="r" b="b"/>
              <a:pathLst>
                <a:path w="1856" h="1575" extrusionOk="0">
                  <a:moveTo>
                    <a:pt x="1036" y="1"/>
                  </a:moveTo>
                  <a:cubicBezTo>
                    <a:pt x="352" y="1"/>
                    <a:pt x="0" y="822"/>
                    <a:pt x="480" y="1331"/>
                  </a:cubicBezTo>
                  <a:cubicBezTo>
                    <a:pt x="642" y="1499"/>
                    <a:pt x="846" y="1575"/>
                    <a:pt x="1046" y="1575"/>
                  </a:cubicBezTo>
                  <a:cubicBezTo>
                    <a:pt x="1440" y="1575"/>
                    <a:pt x="1821" y="1279"/>
                    <a:pt x="1841" y="817"/>
                  </a:cubicBezTo>
                  <a:cubicBezTo>
                    <a:pt x="1856" y="379"/>
                    <a:pt x="1493" y="1"/>
                    <a:pt x="1054" y="1"/>
                  </a:cubicBezTo>
                  <a:cubicBezTo>
                    <a:pt x="1048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9"/>
            <p:cNvSpPr/>
            <p:nvPr/>
          </p:nvSpPr>
          <p:spPr>
            <a:xfrm>
              <a:off x="7748857" y="2825836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5"/>
                    <a:pt x="1039" y="1575"/>
                  </a:cubicBezTo>
                  <a:cubicBezTo>
                    <a:pt x="1429" y="1575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9"/>
            <p:cNvSpPr/>
            <p:nvPr/>
          </p:nvSpPr>
          <p:spPr>
            <a:xfrm>
              <a:off x="8015762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5"/>
                    <a:pt x="1050" y="1575"/>
                  </a:cubicBezTo>
                  <a:cubicBezTo>
                    <a:pt x="1445" y="1575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9"/>
            <p:cNvSpPr/>
            <p:nvPr/>
          </p:nvSpPr>
          <p:spPr>
            <a:xfrm>
              <a:off x="8283339" y="2825836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1"/>
                  </a:moveTo>
                  <a:cubicBezTo>
                    <a:pt x="338" y="1"/>
                    <a:pt x="0" y="822"/>
                    <a:pt x="465" y="1331"/>
                  </a:cubicBezTo>
                  <a:cubicBezTo>
                    <a:pt x="627" y="1499"/>
                    <a:pt x="831" y="1575"/>
                    <a:pt x="1030" y="1575"/>
                  </a:cubicBezTo>
                  <a:cubicBezTo>
                    <a:pt x="1425" y="1575"/>
                    <a:pt x="1806" y="1279"/>
                    <a:pt x="1826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9"/>
            <p:cNvSpPr/>
            <p:nvPr/>
          </p:nvSpPr>
          <p:spPr>
            <a:xfrm>
              <a:off x="8550628" y="2825836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5"/>
                    <a:pt x="1034" y="1575"/>
                  </a:cubicBezTo>
                  <a:cubicBezTo>
                    <a:pt x="1429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9"/>
            <p:cNvSpPr/>
            <p:nvPr/>
          </p:nvSpPr>
          <p:spPr>
            <a:xfrm>
              <a:off x="8817532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5"/>
                    <a:pt x="1035" y="1575"/>
                  </a:cubicBezTo>
                  <a:cubicBezTo>
                    <a:pt x="1430" y="1575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9"/>
            <p:cNvSpPr/>
            <p:nvPr/>
          </p:nvSpPr>
          <p:spPr>
            <a:xfrm>
              <a:off x="9084629" y="2825836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1"/>
                  </a:moveTo>
                  <a:cubicBezTo>
                    <a:pt x="337" y="1"/>
                    <a:pt x="0" y="822"/>
                    <a:pt x="480" y="1331"/>
                  </a:cubicBezTo>
                  <a:cubicBezTo>
                    <a:pt x="637" y="1499"/>
                    <a:pt x="837" y="1575"/>
                    <a:pt x="1035" y="1575"/>
                  </a:cubicBezTo>
                  <a:cubicBezTo>
                    <a:pt x="1425" y="1575"/>
                    <a:pt x="1805" y="1279"/>
                    <a:pt x="1826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9"/>
            <p:cNvSpPr/>
            <p:nvPr/>
          </p:nvSpPr>
          <p:spPr>
            <a:xfrm>
              <a:off x="1933" y="3105844"/>
              <a:ext cx="59141" cy="52862"/>
            </a:xfrm>
            <a:custGeom>
              <a:avLst/>
              <a:gdLst/>
              <a:ahLst/>
              <a:cxnLst/>
              <a:rect l="l" t="t" r="r" b="b"/>
              <a:pathLst>
                <a:path w="1846" h="1650" extrusionOk="0">
                  <a:moveTo>
                    <a:pt x="1044" y="1"/>
                  </a:moveTo>
                  <a:cubicBezTo>
                    <a:pt x="1" y="46"/>
                    <a:pt x="1" y="1604"/>
                    <a:pt x="1044" y="1649"/>
                  </a:cubicBezTo>
                  <a:cubicBezTo>
                    <a:pt x="1498" y="1634"/>
                    <a:pt x="1846" y="127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9"/>
            <p:cNvSpPr/>
            <p:nvPr/>
          </p:nvSpPr>
          <p:spPr>
            <a:xfrm>
              <a:off x="26887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6" y="1284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9"/>
            <p:cNvSpPr/>
            <p:nvPr/>
          </p:nvSpPr>
          <p:spPr>
            <a:xfrm>
              <a:off x="53628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3" y="1500"/>
                    <a:pt x="837" y="1575"/>
                    <a:pt x="1038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9"/>
            <p:cNvSpPr/>
            <p:nvPr/>
          </p:nvSpPr>
          <p:spPr>
            <a:xfrm>
              <a:off x="803223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2" y="1575"/>
                    <a:pt x="1810" y="1284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9"/>
            <p:cNvSpPr/>
            <p:nvPr/>
          </p:nvSpPr>
          <p:spPr>
            <a:xfrm>
              <a:off x="107016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5" y="1284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9"/>
            <p:cNvSpPr/>
            <p:nvPr/>
          </p:nvSpPr>
          <p:spPr>
            <a:xfrm>
              <a:off x="133757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2" y="1575"/>
                    <a:pt x="1810" y="1284"/>
                    <a:pt x="1830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9"/>
            <p:cNvSpPr/>
            <p:nvPr/>
          </p:nvSpPr>
          <p:spPr>
            <a:xfrm>
              <a:off x="1604513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3" y="1575"/>
                    <a:pt x="1815" y="1284"/>
                    <a:pt x="1846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9"/>
            <p:cNvSpPr/>
            <p:nvPr/>
          </p:nvSpPr>
          <p:spPr>
            <a:xfrm>
              <a:off x="187193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69" y="1332"/>
                  </a:cubicBezTo>
                  <a:cubicBezTo>
                    <a:pt x="633" y="1500"/>
                    <a:pt x="837" y="1575"/>
                    <a:pt x="1037" y="1575"/>
                  </a:cubicBezTo>
                  <a:cubicBezTo>
                    <a:pt x="1432" y="1575"/>
                    <a:pt x="1810" y="1284"/>
                    <a:pt x="1830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9"/>
            <p:cNvSpPr/>
            <p:nvPr/>
          </p:nvSpPr>
          <p:spPr>
            <a:xfrm>
              <a:off x="213886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3" y="1575"/>
                    <a:pt x="1815" y="1284"/>
                    <a:pt x="1845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9"/>
            <p:cNvSpPr/>
            <p:nvPr/>
          </p:nvSpPr>
          <p:spPr>
            <a:xfrm>
              <a:off x="2405803" y="3105844"/>
              <a:ext cx="59622" cy="50491"/>
            </a:xfrm>
            <a:custGeom>
              <a:avLst/>
              <a:gdLst/>
              <a:ahLst/>
              <a:cxnLst/>
              <a:rect l="l" t="t" r="r" b="b"/>
              <a:pathLst>
                <a:path w="1861" h="1576" extrusionOk="0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8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9"/>
            <p:cNvSpPr/>
            <p:nvPr/>
          </p:nvSpPr>
          <p:spPr>
            <a:xfrm>
              <a:off x="267322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9"/>
            <p:cNvSpPr/>
            <p:nvPr/>
          </p:nvSpPr>
          <p:spPr>
            <a:xfrm>
              <a:off x="294015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8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9"/>
            <p:cNvSpPr/>
            <p:nvPr/>
          </p:nvSpPr>
          <p:spPr>
            <a:xfrm>
              <a:off x="3207574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2" y="1500"/>
                    <a:pt x="843" y="1575"/>
                    <a:pt x="1042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9"/>
            <p:cNvSpPr/>
            <p:nvPr/>
          </p:nvSpPr>
          <p:spPr>
            <a:xfrm>
              <a:off x="347451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9"/>
            <p:cNvSpPr/>
            <p:nvPr/>
          </p:nvSpPr>
          <p:spPr>
            <a:xfrm>
              <a:off x="374192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1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9"/>
            <p:cNvSpPr/>
            <p:nvPr/>
          </p:nvSpPr>
          <p:spPr>
            <a:xfrm>
              <a:off x="4008864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9"/>
            <p:cNvSpPr/>
            <p:nvPr/>
          </p:nvSpPr>
          <p:spPr>
            <a:xfrm>
              <a:off x="427580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9"/>
            <p:cNvSpPr/>
            <p:nvPr/>
          </p:nvSpPr>
          <p:spPr>
            <a:xfrm>
              <a:off x="454321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9"/>
            <p:cNvSpPr/>
            <p:nvPr/>
          </p:nvSpPr>
          <p:spPr>
            <a:xfrm>
              <a:off x="4810153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9"/>
            <p:cNvSpPr/>
            <p:nvPr/>
          </p:nvSpPr>
          <p:spPr>
            <a:xfrm>
              <a:off x="507757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9"/>
            <p:cNvSpPr/>
            <p:nvPr/>
          </p:nvSpPr>
          <p:spPr>
            <a:xfrm>
              <a:off x="534450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2" y="1575"/>
                  </a:cubicBezTo>
                  <a:cubicBezTo>
                    <a:pt x="1433" y="1575"/>
                    <a:pt x="181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9"/>
            <p:cNvSpPr/>
            <p:nvPr/>
          </p:nvSpPr>
          <p:spPr>
            <a:xfrm>
              <a:off x="5611924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9"/>
            <p:cNvSpPr/>
            <p:nvPr/>
          </p:nvSpPr>
          <p:spPr>
            <a:xfrm>
              <a:off x="587886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1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9"/>
            <p:cNvSpPr/>
            <p:nvPr/>
          </p:nvSpPr>
          <p:spPr>
            <a:xfrm>
              <a:off x="6145797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9"/>
            <p:cNvSpPr/>
            <p:nvPr/>
          </p:nvSpPr>
          <p:spPr>
            <a:xfrm>
              <a:off x="6413214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1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9"/>
            <p:cNvSpPr/>
            <p:nvPr/>
          </p:nvSpPr>
          <p:spPr>
            <a:xfrm>
              <a:off x="6680150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1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9"/>
            <p:cNvSpPr/>
            <p:nvPr/>
          </p:nvSpPr>
          <p:spPr>
            <a:xfrm>
              <a:off x="6947567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6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9"/>
            <p:cNvSpPr/>
            <p:nvPr/>
          </p:nvSpPr>
          <p:spPr>
            <a:xfrm>
              <a:off x="7214504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43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2" y="1575"/>
                  </a:cubicBezTo>
                  <a:cubicBezTo>
                    <a:pt x="1433" y="1575"/>
                    <a:pt x="1815" y="1284"/>
                    <a:pt x="1845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9"/>
            <p:cNvSpPr/>
            <p:nvPr/>
          </p:nvSpPr>
          <p:spPr>
            <a:xfrm>
              <a:off x="7481408" y="3105844"/>
              <a:ext cx="59622" cy="50491"/>
            </a:xfrm>
            <a:custGeom>
              <a:avLst/>
              <a:gdLst/>
              <a:ahLst/>
              <a:cxnLst/>
              <a:rect l="l" t="t" r="r" b="b"/>
              <a:pathLst>
                <a:path w="1861" h="157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6" y="1284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9"/>
            <p:cNvSpPr/>
            <p:nvPr/>
          </p:nvSpPr>
          <p:spPr>
            <a:xfrm>
              <a:off x="7748857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43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1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9"/>
            <p:cNvSpPr/>
            <p:nvPr/>
          </p:nvSpPr>
          <p:spPr>
            <a:xfrm>
              <a:off x="8015762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6" y="1284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9"/>
            <p:cNvSpPr/>
            <p:nvPr/>
          </p:nvSpPr>
          <p:spPr>
            <a:xfrm>
              <a:off x="8283179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3" y="1500"/>
                    <a:pt x="837" y="1575"/>
                    <a:pt x="1038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9"/>
            <p:cNvSpPr/>
            <p:nvPr/>
          </p:nvSpPr>
          <p:spPr>
            <a:xfrm>
              <a:off x="8550628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43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6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9"/>
            <p:cNvSpPr/>
            <p:nvPr/>
          </p:nvSpPr>
          <p:spPr>
            <a:xfrm>
              <a:off x="8817532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3" y="1500"/>
                    <a:pt x="837" y="1575"/>
                    <a:pt x="1038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9"/>
            <p:cNvSpPr/>
            <p:nvPr/>
          </p:nvSpPr>
          <p:spPr>
            <a:xfrm>
              <a:off x="9084469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9"/>
            <p:cNvSpPr/>
            <p:nvPr/>
          </p:nvSpPr>
          <p:spPr>
            <a:xfrm>
              <a:off x="11" y="3386364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8"/>
                    <a:pt x="1104" y="1648"/>
                  </a:cubicBezTo>
                  <a:cubicBezTo>
                    <a:pt x="1558" y="1633"/>
                    <a:pt x="1906" y="1270"/>
                    <a:pt x="1891" y="817"/>
                  </a:cubicBezTo>
                  <a:cubicBezTo>
                    <a:pt x="1906" y="378"/>
                    <a:pt x="15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9"/>
            <p:cNvSpPr/>
            <p:nvPr/>
          </p:nvSpPr>
          <p:spPr>
            <a:xfrm>
              <a:off x="268870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9"/>
            <p:cNvSpPr/>
            <p:nvPr/>
          </p:nvSpPr>
          <p:spPr>
            <a:xfrm>
              <a:off x="53628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9"/>
            <p:cNvSpPr/>
            <p:nvPr/>
          </p:nvSpPr>
          <p:spPr>
            <a:xfrm>
              <a:off x="803223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9"/>
            <p:cNvSpPr/>
            <p:nvPr/>
          </p:nvSpPr>
          <p:spPr>
            <a:xfrm>
              <a:off x="1070160" y="3386364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9"/>
            <p:cNvSpPr/>
            <p:nvPr/>
          </p:nvSpPr>
          <p:spPr>
            <a:xfrm>
              <a:off x="133757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9"/>
            <p:cNvSpPr/>
            <p:nvPr/>
          </p:nvSpPr>
          <p:spPr>
            <a:xfrm>
              <a:off x="1604513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9"/>
            <p:cNvSpPr/>
            <p:nvPr/>
          </p:nvSpPr>
          <p:spPr>
            <a:xfrm>
              <a:off x="1871930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9"/>
            <p:cNvSpPr/>
            <p:nvPr/>
          </p:nvSpPr>
          <p:spPr>
            <a:xfrm>
              <a:off x="213886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9"/>
            <p:cNvSpPr/>
            <p:nvPr/>
          </p:nvSpPr>
          <p:spPr>
            <a:xfrm>
              <a:off x="2405803" y="3386364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9"/>
            <p:cNvSpPr/>
            <p:nvPr/>
          </p:nvSpPr>
          <p:spPr>
            <a:xfrm>
              <a:off x="2673220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9"/>
            <p:cNvSpPr/>
            <p:nvPr/>
          </p:nvSpPr>
          <p:spPr>
            <a:xfrm>
              <a:off x="294015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9"/>
            <p:cNvSpPr/>
            <p:nvPr/>
          </p:nvSpPr>
          <p:spPr>
            <a:xfrm>
              <a:off x="3207574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9"/>
            <p:cNvSpPr/>
            <p:nvPr/>
          </p:nvSpPr>
          <p:spPr>
            <a:xfrm>
              <a:off x="3474510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9"/>
            <p:cNvSpPr/>
            <p:nvPr/>
          </p:nvSpPr>
          <p:spPr>
            <a:xfrm>
              <a:off x="374192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9"/>
            <p:cNvSpPr/>
            <p:nvPr/>
          </p:nvSpPr>
          <p:spPr>
            <a:xfrm>
              <a:off x="4008864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9"/>
            <p:cNvSpPr/>
            <p:nvPr/>
          </p:nvSpPr>
          <p:spPr>
            <a:xfrm>
              <a:off x="4275800" y="3386364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0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9"/>
            <p:cNvSpPr/>
            <p:nvPr/>
          </p:nvSpPr>
          <p:spPr>
            <a:xfrm>
              <a:off x="454321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9"/>
            <p:cNvSpPr/>
            <p:nvPr/>
          </p:nvSpPr>
          <p:spPr>
            <a:xfrm>
              <a:off x="4810153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9"/>
            <p:cNvSpPr/>
            <p:nvPr/>
          </p:nvSpPr>
          <p:spPr>
            <a:xfrm>
              <a:off x="5077570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9"/>
            <p:cNvSpPr/>
            <p:nvPr/>
          </p:nvSpPr>
          <p:spPr>
            <a:xfrm>
              <a:off x="534450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9"/>
            <p:cNvSpPr/>
            <p:nvPr/>
          </p:nvSpPr>
          <p:spPr>
            <a:xfrm>
              <a:off x="5611924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9"/>
            <p:cNvSpPr/>
            <p:nvPr/>
          </p:nvSpPr>
          <p:spPr>
            <a:xfrm>
              <a:off x="5878860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9"/>
            <p:cNvSpPr/>
            <p:nvPr/>
          </p:nvSpPr>
          <p:spPr>
            <a:xfrm>
              <a:off x="6145797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9"/>
            <p:cNvSpPr/>
            <p:nvPr/>
          </p:nvSpPr>
          <p:spPr>
            <a:xfrm>
              <a:off x="6413214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9"/>
            <p:cNvSpPr/>
            <p:nvPr/>
          </p:nvSpPr>
          <p:spPr>
            <a:xfrm>
              <a:off x="6680150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6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9"/>
            <p:cNvSpPr/>
            <p:nvPr/>
          </p:nvSpPr>
          <p:spPr>
            <a:xfrm>
              <a:off x="6947567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9"/>
            <p:cNvSpPr/>
            <p:nvPr/>
          </p:nvSpPr>
          <p:spPr>
            <a:xfrm>
              <a:off x="7214504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9"/>
            <p:cNvSpPr/>
            <p:nvPr/>
          </p:nvSpPr>
          <p:spPr>
            <a:xfrm>
              <a:off x="7481408" y="3386364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9"/>
            <p:cNvSpPr/>
            <p:nvPr/>
          </p:nvSpPr>
          <p:spPr>
            <a:xfrm>
              <a:off x="7748857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9"/>
            <p:cNvSpPr/>
            <p:nvPr/>
          </p:nvSpPr>
          <p:spPr>
            <a:xfrm>
              <a:off x="8015762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9"/>
            <p:cNvSpPr/>
            <p:nvPr/>
          </p:nvSpPr>
          <p:spPr>
            <a:xfrm>
              <a:off x="8283179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9"/>
            <p:cNvSpPr/>
            <p:nvPr/>
          </p:nvSpPr>
          <p:spPr>
            <a:xfrm>
              <a:off x="8550628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9"/>
            <p:cNvSpPr/>
            <p:nvPr/>
          </p:nvSpPr>
          <p:spPr>
            <a:xfrm>
              <a:off x="8817532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9"/>
            <p:cNvSpPr/>
            <p:nvPr/>
          </p:nvSpPr>
          <p:spPr>
            <a:xfrm>
              <a:off x="9084469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9"/>
            <p:cNvSpPr/>
            <p:nvPr/>
          </p:nvSpPr>
          <p:spPr>
            <a:xfrm>
              <a:off x="1933" y="3666372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0"/>
                  </a:moveTo>
                  <a:cubicBezTo>
                    <a:pt x="1" y="46"/>
                    <a:pt x="1" y="1603"/>
                    <a:pt x="1044" y="1649"/>
                  </a:cubicBezTo>
                  <a:cubicBezTo>
                    <a:pt x="1498" y="1633"/>
                    <a:pt x="1846" y="1271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9"/>
            <p:cNvSpPr/>
            <p:nvPr/>
          </p:nvSpPr>
          <p:spPr>
            <a:xfrm>
              <a:off x="26887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9"/>
            <p:cNvSpPr/>
            <p:nvPr/>
          </p:nvSpPr>
          <p:spPr>
            <a:xfrm>
              <a:off x="53628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9"/>
            <p:cNvSpPr/>
            <p:nvPr/>
          </p:nvSpPr>
          <p:spPr>
            <a:xfrm>
              <a:off x="803223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9"/>
            <p:cNvSpPr/>
            <p:nvPr/>
          </p:nvSpPr>
          <p:spPr>
            <a:xfrm>
              <a:off x="107016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9"/>
            <p:cNvSpPr/>
            <p:nvPr/>
          </p:nvSpPr>
          <p:spPr>
            <a:xfrm>
              <a:off x="133757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0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9"/>
            <p:cNvSpPr/>
            <p:nvPr/>
          </p:nvSpPr>
          <p:spPr>
            <a:xfrm>
              <a:off x="1604513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6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9"/>
            <p:cNvSpPr/>
            <p:nvPr/>
          </p:nvSpPr>
          <p:spPr>
            <a:xfrm>
              <a:off x="187193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3" y="1499"/>
                    <a:pt x="837" y="1575"/>
                    <a:pt x="1037" y="1575"/>
                  </a:cubicBezTo>
                  <a:cubicBezTo>
                    <a:pt x="1432" y="1575"/>
                    <a:pt x="1810" y="1283"/>
                    <a:pt x="1830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9"/>
            <p:cNvSpPr/>
            <p:nvPr/>
          </p:nvSpPr>
          <p:spPr>
            <a:xfrm>
              <a:off x="213886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9"/>
            <p:cNvSpPr/>
            <p:nvPr/>
          </p:nvSpPr>
          <p:spPr>
            <a:xfrm>
              <a:off x="2405803" y="3666372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9"/>
            <p:cNvSpPr/>
            <p:nvPr/>
          </p:nvSpPr>
          <p:spPr>
            <a:xfrm>
              <a:off x="267322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9"/>
            <p:cNvSpPr/>
            <p:nvPr/>
          </p:nvSpPr>
          <p:spPr>
            <a:xfrm>
              <a:off x="294015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9"/>
            <p:cNvSpPr/>
            <p:nvPr/>
          </p:nvSpPr>
          <p:spPr>
            <a:xfrm>
              <a:off x="3207574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9"/>
            <p:cNvSpPr/>
            <p:nvPr/>
          </p:nvSpPr>
          <p:spPr>
            <a:xfrm>
              <a:off x="347451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9"/>
            <p:cNvSpPr/>
            <p:nvPr/>
          </p:nvSpPr>
          <p:spPr>
            <a:xfrm>
              <a:off x="374192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9"/>
            <p:cNvSpPr/>
            <p:nvPr/>
          </p:nvSpPr>
          <p:spPr>
            <a:xfrm>
              <a:off x="4008864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9"/>
            <p:cNvSpPr/>
            <p:nvPr/>
          </p:nvSpPr>
          <p:spPr>
            <a:xfrm>
              <a:off x="427580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9"/>
            <p:cNvSpPr/>
            <p:nvPr/>
          </p:nvSpPr>
          <p:spPr>
            <a:xfrm>
              <a:off x="454321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9"/>
            <p:cNvSpPr/>
            <p:nvPr/>
          </p:nvSpPr>
          <p:spPr>
            <a:xfrm>
              <a:off x="4810153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9"/>
            <p:cNvSpPr/>
            <p:nvPr/>
          </p:nvSpPr>
          <p:spPr>
            <a:xfrm>
              <a:off x="507757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9"/>
            <p:cNvSpPr/>
            <p:nvPr/>
          </p:nvSpPr>
          <p:spPr>
            <a:xfrm>
              <a:off x="534450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9"/>
            <p:cNvSpPr/>
            <p:nvPr/>
          </p:nvSpPr>
          <p:spPr>
            <a:xfrm>
              <a:off x="5611924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9"/>
            <p:cNvSpPr/>
            <p:nvPr/>
          </p:nvSpPr>
          <p:spPr>
            <a:xfrm>
              <a:off x="587886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9"/>
            <p:cNvSpPr/>
            <p:nvPr/>
          </p:nvSpPr>
          <p:spPr>
            <a:xfrm>
              <a:off x="6145797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9"/>
            <p:cNvSpPr/>
            <p:nvPr/>
          </p:nvSpPr>
          <p:spPr>
            <a:xfrm>
              <a:off x="6413214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9"/>
            <p:cNvSpPr/>
            <p:nvPr/>
          </p:nvSpPr>
          <p:spPr>
            <a:xfrm>
              <a:off x="6680150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1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9"/>
            <p:cNvSpPr/>
            <p:nvPr/>
          </p:nvSpPr>
          <p:spPr>
            <a:xfrm>
              <a:off x="6947567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9"/>
            <p:cNvSpPr/>
            <p:nvPr/>
          </p:nvSpPr>
          <p:spPr>
            <a:xfrm>
              <a:off x="7214504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9"/>
            <p:cNvSpPr/>
            <p:nvPr/>
          </p:nvSpPr>
          <p:spPr>
            <a:xfrm>
              <a:off x="7481408" y="3666372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9"/>
            <p:cNvSpPr/>
            <p:nvPr/>
          </p:nvSpPr>
          <p:spPr>
            <a:xfrm>
              <a:off x="7748857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9"/>
            <p:cNvSpPr/>
            <p:nvPr/>
          </p:nvSpPr>
          <p:spPr>
            <a:xfrm>
              <a:off x="8015762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9"/>
            <p:cNvSpPr/>
            <p:nvPr/>
          </p:nvSpPr>
          <p:spPr>
            <a:xfrm>
              <a:off x="8283179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9"/>
            <p:cNvSpPr/>
            <p:nvPr/>
          </p:nvSpPr>
          <p:spPr>
            <a:xfrm>
              <a:off x="8550628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9"/>
            <p:cNvSpPr/>
            <p:nvPr/>
          </p:nvSpPr>
          <p:spPr>
            <a:xfrm>
              <a:off x="8817532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9"/>
            <p:cNvSpPr/>
            <p:nvPr/>
          </p:nvSpPr>
          <p:spPr>
            <a:xfrm>
              <a:off x="9084469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9"/>
            <p:cNvSpPr/>
            <p:nvPr/>
          </p:nvSpPr>
          <p:spPr>
            <a:xfrm>
              <a:off x="11" y="3946860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17"/>
                  </a:cubicBezTo>
                  <a:cubicBezTo>
                    <a:pt x="1906" y="379"/>
                    <a:pt x="15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9"/>
            <p:cNvSpPr/>
            <p:nvPr/>
          </p:nvSpPr>
          <p:spPr>
            <a:xfrm>
              <a:off x="268870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9"/>
            <p:cNvSpPr/>
            <p:nvPr/>
          </p:nvSpPr>
          <p:spPr>
            <a:xfrm>
              <a:off x="53628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9"/>
            <p:cNvSpPr/>
            <p:nvPr/>
          </p:nvSpPr>
          <p:spPr>
            <a:xfrm>
              <a:off x="803223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9"/>
            <p:cNvSpPr/>
            <p:nvPr/>
          </p:nvSpPr>
          <p:spPr>
            <a:xfrm>
              <a:off x="1070160" y="3946860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9"/>
            <p:cNvSpPr/>
            <p:nvPr/>
          </p:nvSpPr>
          <p:spPr>
            <a:xfrm>
              <a:off x="133757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9"/>
            <p:cNvSpPr/>
            <p:nvPr/>
          </p:nvSpPr>
          <p:spPr>
            <a:xfrm>
              <a:off x="1604513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9"/>
            <p:cNvSpPr/>
            <p:nvPr/>
          </p:nvSpPr>
          <p:spPr>
            <a:xfrm>
              <a:off x="1871930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9"/>
            <p:cNvSpPr/>
            <p:nvPr/>
          </p:nvSpPr>
          <p:spPr>
            <a:xfrm>
              <a:off x="213886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9"/>
            <p:cNvSpPr/>
            <p:nvPr/>
          </p:nvSpPr>
          <p:spPr>
            <a:xfrm>
              <a:off x="2405803" y="3946860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9"/>
            <p:cNvSpPr/>
            <p:nvPr/>
          </p:nvSpPr>
          <p:spPr>
            <a:xfrm>
              <a:off x="2673220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9"/>
            <p:cNvSpPr/>
            <p:nvPr/>
          </p:nvSpPr>
          <p:spPr>
            <a:xfrm>
              <a:off x="294015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9"/>
            <p:cNvSpPr/>
            <p:nvPr/>
          </p:nvSpPr>
          <p:spPr>
            <a:xfrm>
              <a:off x="3207574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9"/>
            <p:cNvSpPr/>
            <p:nvPr/>
          </p:nvSpPr>
          <p:spPr>
            <a:xfrm>
              <a:off x="3474510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9"/>
            <p:cNvSpPr/>
            <p:nvPr/>
          </p:nvSpPr>
          <p:spPr>
            <a:xfrm>
              <a:off x="374192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9"/>
            <p:cNvSpPr/>
            <p:nvPr/>
          </p:nvSpPr>
          <p:spPr>
            <a:xfrm>
              <a:off x="4008864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9"/>
            <p:cNvSpPr/>
            <p:nvPr/>
          </p:nvSpPr>
          <p:spPr>
            <a:xfrm>
              <a:off x="4275800" y="3946860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0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9"/>
            <p:cNvSpPr/>
            <p:nvPr/>
          </p:nvSpPr>
          <p:spPr>
            <a:xfrm>
              <a:off x="454321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9"/>
            <p:cNvSpPr/>
            <p:nvPr/>
          </p:nvSpPr>
          <p:spPr>
            <a:xfrm>
              <a:off x="4810153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9"/>
            <p:cNvSpPr/>
            <p:nvPr/>
          </p:nvSpPr>
          <p:spPr>
            <a:xfrm>
              <a:off x="5077570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9"/>
            <p:cNvSpPr/>
            <p:nvPr/>
          </p:nvSpPr>
          <p:spPr>
            <a:xfrm>
              <a:off x="534450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9"/>
            <p:cNvSpPr/>
            <p:nvPr/>
          </p:nvSpPr>
          <p:spPr>
            <a:xfrm>
              <a:off x="5611924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9"/>
            <p:cNvSpPr/>
            <p:nvPr/>
          </p:nvSpPr>
          <p:spPr>
            <a:xfrm>
              <a:off x="5878860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9"/>
            <p:cNvSpPr/>
            <p:nvPr/>
          </p:nvSpPr>
          <p:spPr>
            <a:xfrm>
              <a:off x="6145797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9"/>
            <p:cNvSpPr/>
            <p:nvPr/>
          </p:nvSpPr>
          <p:spPr>
            <a:xfrm>
              <a:off x="6413214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9"/>
            <p:cNvSpPr/>
            <p:nvPr/>
          </p:nvSpPr>
          <p:spPr>
            <a:xfrm>
              <a:off x="6680150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6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9"/>
            <p:cNvSpPr/>
            <p:nvPr/>
          </p:nvSpPr>
          <p:spPr>
            <a:xfrm>
              <a:off x="6947567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9"/>
            <p:cNvSpPr/>
            <p:nvPr/>
          </p:nvSpPr>
          <p:spPr>
            <a:xfrm>
              <a:off x="7214504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9"/>
            <p:cNvSpPr/>
            <p:nvPr/>
          </p:nvSpPr>
          <p:spPr>
            <a:xfrm>
              <a:off x="7481408" y="3946860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9"/>
            <p:cNvSpPr/>
            <p:nvPr/>
          </p:nvSpPr>
          <p:spPr>
            <a:xfrm>
              <a:off x="7748857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9"/>
            <p:cNvSpPr/>
            <p:nvPr/>
          </p:nvSpPr>
          <p:spPr>
            <a:xfrm>
              <a:off x="8015762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9"/>
            <p:cNvSpPr/>
            <p:nvPr/>
          </p:nvSpPr>
          <p:spPr>
            <a:xfrm>
              <a:off x="8283179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9"/>
            <p:cNvSpPr/>
            <p:nvPr/>
          </p:nvSpPr>
          <p:spPr>
            <a:xfrm>
              <a:off x="8550628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19"/>
            <p:cNvSpPr/>
            <p:nvPr/>
          </p:nvSpPr>
          <p:spPr>
            <a:xfrm>
              <a:off x="8817532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19"/>
            <p:cNvSpPr/>
            <p:nvPr/>
          </p:nvSpPr>
          <p:spPr>
            <a:xfrm>
              <a:off x="9084469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9"/>
            <p:cNvSpPr/>
            <p:nvPr/>
          </p:nvSpPr>
          <p:spPr>
            <a:xfrm>
              <a:off x="1933" y="4226868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61"/>
                    <a:pt x="1" y="1604"/>
                    <a:pt x="1044" y="1649"/>
                  </a:cubicBezTo>
                  <a:cubicBezTo>
                    <a:pt x="1498" y="1649"/>
                    <a:pt x="1846" y="127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9"/>
            <p:cNvSpPr/>
            <p:nvPr/>
          </p:nvSpPr>
          <p:spPr>
            <a:xfrm>
              <a:off x="26887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9"/>
            <p:cNvSpPr/>
            <p:nvPr/>
          </p:nvSpPr>
          <p:spPr>
            <a:xfrm>
              <a:off x="53628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9"/>
            <p:cNvSpPr/>
            <p:nvPr/>
          </p:nvSpPr>
          <p:spPr>
            <a:xfrm>
              <a:off x="803223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9"/>
            <p:cNvSpPr/>
            <p:nvPr/>
          </p:nvSpPr>
          <p:spPr>
            <a:xfrm>
              <a:off x="107016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9"/>
            <p:cNvSpPr/>
            <p:nvPr/>
          </p:nvSpPr>
          <p:spPr>
            <a:xfrm>
              <a:off x="133757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0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9"/>
            <p:cNvSpPr/>
            <p:nvPr/>
          </p:nvSpPr>
          <p:spPr>
            <a:xfrm>
              <a:off x="1604513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6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9"/>
            <p:cNvSpPr/>
            <p:nvPr/>
          </p:nvSpPr>
          <p:spPr>
            <a:xfrm>
              <a:off x="187193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6" y="1585"/>
                    <a:pt x="1810" y="1291"/>
                    <a:pt x="1830" y="832"/>
                  </a:cubicBezTo>
                  <a:cubicBezTo>
                    <a:pt x="1846" y="394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9"/>
            <p:cNvSpPr/>
            <p:nvPr/>
          </p:nvSpPr>
          <p:spPr>
            <a:xfrm>
              <a:off x="213886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5" y="832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9"/>
            <p:cNvSpPr/>
            <p:nvPr/>
          </p:nvSpPr>
          <p:spPr>
            <a:xfrm>
              <a:off x="2405803" y="4226868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2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9"/>
            <p:cNvSpPr/>
            <p:nvPr/>
          </p:nvSpPr>
          <p:spPr>
            <a:xfrm>
              <a:off x="267322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2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9"/>
            <p:cNvSpPr/>
            <p:nvPr/>
          </p:nvSpPr>
          <p:spPr>
            <a:xfrm>
              <a:off x="294015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2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9"/>
            <p:cNvSpPr/>
            <p:nvPr/>
          </p:nvSpPr>
          <p:spPr>
            <a:xfrm>
              <a:off x="3207574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2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9"/>
            <p:cNvSpPr/>
            <p:nvPr/>
          </p:nvSpPr>
          <p:spPr>
            <a:xfrm>
              <a:off x="347451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2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9"/>
            <p:cNvSpPr/>
            <p:nvPr/>
          </p:nvSpPr>
          <p:spPr>
            <a:xfrm>
              <a:off x="374192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9"/>
            <p:cNvSpPr/>
            <p:nvPr/>
          </p:nvSpPr>
          <p:spPr>
            <a:xfrm>
              <a:off x="4008864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9"/>
            <p:cNvSpPr/>
            <p:nvPr/>
          </p:nvSpPr>
          <p:spPr>
            <a:xfrm>
              <a:off x="427580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9"/>
            <p:cNvSpPr/>
            <p:nvPr/>
          </p:nvSpPr>
          <p:spPr>
            <a:xfrm>
              <a:off x="454321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9"/>
            <p:cNvSpPr/>
            <p:nvPr/>
          </p:nvSpPr>
          <p:spPr>
            <a:xfrm>
              <a:off x="4810153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9"/>
            <p:cNvSpPr/>
            <p:nvPr/>
          </p:nvSpPr>
          <p:spPr>
            <a:xfrm>
              <a:off x="507757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9"/>
            <p:cNvSpPr/>
            <p:nvPr/>
          </p:nvSpPr>
          <p:spPr>
            <a:xfrm>
              <a:off x="534450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7" y="1585"/>
                    <a:pt x="181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9"/>
            <p:cNvSpPr/>
            <p:nvPr/>
          </p:nvSpPr>
          <p:spPr>
            <a:xfrm>
              <a:off x="5611924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9"/>
            <p:cNvSpPr/>
            <p:nvPr/>
          </p:nvSpPr>
          <p:spPr>
            <a:xfrm>
              <a:off x="587886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9"/>
            <p:cNvSpPr/>
            <p:nvPr/>
          </p:nvSpPr>
          <p:spPr>
            <a:xfrm>
              <a:off x="6145797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9"/>
            <p:cNvSpPr/>
            <p:nvPr/>
          </p:nvSpPr>
          <p:spPr>
            <a:xfrm>
              <a:off x="6413214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9"/>
            <p:cNvSpPr/>
            <p:nvPr/>
          </p:nvSpPr>
          <p:spPr>
            <a:xfrm>
              <a:off x="6680150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9"/>
            <p:cNvSpPr/>
            <p:nvPr/>
          </p:nvSpPr>
          <p:spPr>
            <a:xfrm>
              <a:off x="6947567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9"/>
            <p:cNvSpPr/>
            <p:nvPr/>
          </p:nvSpPr>
          <p:spPr>
            <a:xfrm>
              <a:off x="7214504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7" y="1585"/>
                    <a:pt x="1815" y="1291"/>
                    <a:pt x="1845" y="832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9"/>
            <p:cNvSpPr/>
            <p:nvPr/>
          </p:nvSpPr>
          <p:spPr>
            <a:xfrm>
              <a:off x="7481408" y="4226868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9"/>
            <p:cNvSpPr/>
            <p:nvPr/>
          </p:nvSpPr>
          <p:spPr>
            <a:xfrm>
              <a:off x="7748857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9"/>
            <p:cNvSpPr/>
            <p:nvPr/>
          </p:nvSpPr>
          <p:spPr>
            <a:xfrm>
              <a:off x="8015762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9"/>
            <p:cNvSpPr/>
            <p:nvPr/>
          </p:nvSpPr>
          <p:spPr>
            <a:xfrm>
              <a:off x="8283179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9"/>
            <p:cNvSpPr/>
            <p:nvPr/>
          </p:nvSpPr>
          <p:spPr>
            <a:xfrm>
              <a:off x="8550628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9"/>
            <p:cNvSpPr/>
            <p:nvPr/>
          </p:nvSpPr>
          <p:spPr>
            <a:xfrm>
              <a:off x="8817532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9"/>
            <p:cNvSpPr/>
            <p:nvPr/>
          </p:nvSpPr>
          <p:spPr>
            <a:xfrm>
              <a:off x="9084469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9"/>
            <p:cNvSpPr/>
            <p:nvPr/>
          </p:nvSpPr>
          <p:spPr>
            <a:xfrm>
              <a:off x="11" y="4507388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8"/>
                    <a:pt x="1104" y="1648"/>
                  </a:cubicBezTo>
                  <a:cubicBezTo>
                    <a:pt x="1558" y="1633"/>
                    <a:pt x="1906" y="1270"/>
                    <a:pt x="1891" y="817"/>
                  </a:cubicBezTo>
                  <a:cubicBezTo>
                    <a:pt x="1906" y="378"/>
                    <a:pt x="1558" y="15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9"/>
            <p:cNvSpPr/>
            <p:nvPr/>
          </p:nvSpPr>
          <p:spPr>
            <a:xfrm>
              <a:off x="26887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9"/>
            <p:cNvSpPr/>
            <p:nvPr/>
          </p:nvSpPr>
          <p:spPr>
            <a:xfrm>
              <a:off x="53628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9"/>
            <p:cNvSpPr/>
            <p:nvPr/>
          </p:nvSpPr>
          <p:spPr>
            <a:xfrm>
              <a:off x="803223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9"/>
            <p:cNvSpPr/>
            <p:nvPr/>
          </p:nvSpPr>
          <p:spPr>
            <a:xfrm>
              <a:off x="1070160" y="4507388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9"/>
            <p:cNvSpPr/>
            <p:nvPr/>
          </p:nvSpPr>
          <p:spPr>
            <a:xfrm>
              <a:off x="133757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9"/>
            <p:cNvSpPr/>
            <p:nvPr/>
          </p:nvSpPr>
          <p:spPr>
            <a:xfrm>
              <a:off x="1604513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9"/>
            <p:cNvSpPr/>
            <p:nvPr/>
          </p:nvSpPr>
          <p:spPr>
            <a:xfrm>
              <a:off x="187193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9"/>
            <p:cNvSpPr/>
            <p:nvPr/>
          </p:nvSpPr>
          <p:spPr>
            <a:xfrm>
              <a:off x="213886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9"/>
            <p:cNvSpPr/>
            <p:nvPr/>
          </p:nvSpPr>
          <p:spPr>
            <a:xfrm>
              <a:off x="2405803" y="4507388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9"/>
            <p:cNvSpPr/>
            <p:nvPr/>
          </p:nvSpPr>
          <p:spPr>
            <a:xfrm>
              <a:off x="267322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9"/>
            <p:cNvSpPr/>
            <p:nvPr/>
          </p:nvSpPr>
          <p:spPr>
            <a:xfrm>
              <a:off x="294015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9"/>
            <p:cNvSpPr/>
            <p:nvPr/>
          </p:nvSpPr>
          <p:spPr>
            <a:xfrm>
              <a:off x="3207574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9"/>
            <p:cNvSpPr/>
            <p:nvPr/>
          </p:nvSpPr>
          <p:spPr>
            <a:xfrm>
              <a:off x="347451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19"/>
            <p:cNvSpPr/>
            <p:nvPr/>
          </p:nvSpPr>
          <p:spPr>
            <a:xfrm>
              <a:off x="374192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19"/>
            <p:cNvSpPr/>
            <p:nvPr/>
          </p:nvSpPr>
          <p:spPr>
            <a:xfrm>
              <a:off x="4008864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19"/>
            <p:cNvSpPr/>
            <p:nvPr/>
          </p:nvSpPr>
          <p:spPr>
            <a:xfrm>
              <a:off x="427580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19"/>
            <p:cNvSpPr/>
            <p:nvPr/>
          </p:nvSpPr>
          <p:spPr>
            <a:xfrm>
              <a:off x="454321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9"/>
            <p:cNvSpPr/>
            <p:nvPr/>
          </p:nvSpPr>
          <p:spPr>
            <a:xfrm>
              <a:off x="4810153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9"/>
            <p:cNvSpPr/>
            <p:nvPr/>
          </p:nvSpPr>
          <p:spPr>
            <a:xfrm>
              <a:off x="507757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9"/>
            <p:cNvSpPr/>
            <p:nvPr/>
          </p:nvSpPr>
          <p:spPr>
            <a:xfrm>
              <a:off x="534450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9"/>
            <p:cNvSpPr/>
            <p:nvPr/>
          </p:nvSpPr>
          <p:spPr>
            <a:xfrm>
              <a:off x="5611924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9"/>
            <p:cNvSpPr/>
            <p:nvPr/>
          </p:nvSpPr>
          <p:spPr>
            <a:xfrm>
              <a:off x="587886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9"/>
            <p:cNvSpPr/>
            <p:nvPr/>
          </p:nvSpPr>
          <p:spPr>
            <a:xfrm>
              <a:off x="6145797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9"/>
            <p:cNvSpPr/>
            <p:nvPr/>
          </p:nvSpPr>
          <p:spPr>
            <a:xfrm>
              <a:off x="6413214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9"/>
            <p:cNvSpPr/>
            <p:nvPr/>
          </p:nvSpPr>
          <p:spPr>
            <a:xfrm>
              <a:off x="6680150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6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9"/>
            <p:cNvSpPr/>
            <p:nvPr/>
          </p:nvSpPr>
          <p:spPr>
            <a:xfrm>
              <a:off x="6947567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9"/>
            <p:cNvSpPr/>
            <p:nvPr/>
          </p:nvSpPr>
          <p:spPr>
            <a:xfrm>
              <a:off x="7214504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9"/>
            <p:cNvSpPr/>
            <p:nvPr/>
          </p:nvSpPr>
          <p:spPr>
            <a:xfrm>
              <a:off x="7481408" y="4507388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9"/>
            <p:cNvSpPr/>
            <p:nvPr/>
          </p:nvSpPr>
          <p:spPr>
            <a:xfrm>
              <a:off x="7748857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9"/>
            <p:cNvSpPr/>
            <p:nvPr/>
          </p:nvSpPr>
          <p:spPr>
            <a:xfrm>
              <a:off x="8015762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9"/>
            <p:cNvSpPr/>
            <p:nvPr/>
          </p:nvSpPr>
          <p:spPr>
            <a:xfrm>
              <a:off x="8283179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9"/>
            <p:cNvSpPr/>
            <p:nvPr/>
          </p:nvSpPr>
          <p:spPr>
            <a:xfrm>
              <a:off x="8550628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9"/>
            <p:cNvSpPr/>
            <p:nvPr/>
          </p:nvSpPr>
          <p:spPr>
            <a:xfrm>
              <a:off x="8817532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9"/>
            <p:cNvSpPr/>
            <p:nvPr/>
          </p:nvSpPr>
          <p:spPr>
            <a:xfrm>
              <a:off x="9084469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7" y="1498"/>
                    <a:pt x="849" y="1574"/>
                    <a:pt x="1046" y="1574"/>
                  </a:cubicBezTo>
                  <a:cubicBezTo>
                    <a:pt x="1437" y="1574"/>
                    <a:pt x="1810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6" name="Google Shape;3526;p19"/>
          <p:cNvSpPr/>
          <p:nvPr/>
        </p:nvSpPr>
        <p:spPr>
          <a:xfrm>
            <a:off x="1209600" y="987600"/>
            <a:ext cx="6724800" cy="316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7" name="Google Shape;3527;p19"/>
          <p:cNvSpPr txBox="1">
            <a:spLocks noGrp="1"/>
          </p:cNvSpPr>
          <p:nvPr>
            <p:ph type="ctrTitle"/>
          </p:nvPr>
        </p:nvSpPr>
        <p:spPr>
          <a:xfrm>
            <a:off x="1209600" y="1040051"/>
            <a:ext cx="6724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28" name="Google Shape;3528;p19"/>
          <p:cNvSpPr txBox="1">
            <a:spLocks noGrp="1"/>
          </p:cNvSpPr>
          <p:nvPr>
            <p:ph type="subTitle" idx="1"/>
          </p:nvPr>
        </p:nvSpPr>
        <p:spPr>
          <a:xfrm>
            <a:off x="1209625" y="2387869"/>
            <a:ext cx="67248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29" name="Google Shape;3529;p19"/>
          <p:cNvSpPr txBox="1"/>
          <p:nvPr/>
        </p:nvSpPr>
        <p:spPr>
          <a:xfrm>
            <a:off x="2214050" y="3314355"/>
            <a:ext cx="47160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</a:t>
            </a:r>
            <a:r>
              <a:rPr lang="en" sz="1200" b="1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 Slidesgo,</a:t>
            </a:r>
            <a:r>
              <a:rPr lang="en" sz="1200" b="1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r>
              <a:rPr lang="en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including icons</a:t>
            </a:r>
            <a:r>
              <a:rPr lang="en" sz="1200" b="1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 Flaticon,</a:t>
            </a:r>
            <a:r>
              <a:rPr lang="en" sz="1200" b="1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r>
              <a:rPr lang="en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infographics &amp; images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 Freepik</a:t>
            </a:r>
            <a:r>
              <a:rPr lang="en" sz="1200" b="1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endParaRPr sz="1200" b="1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  <p:extLst>
      <p:ext uri="{BB962C8B-B14F-4D97-AF65-F5344CB8AC3E}">
        <p14:creationId xmlns:p14="http://schemas.microsoft.com/office/powerpoint/2010/main" val="402364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xygen"/>
              <a:buChar char="●"/>
              <a:defRPr sz="18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70" r:id="rId5"/>
    <p:sldLayoutId id="214748367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27"/>
          <p:cNvSpPr txBox="1">
            <a:spLocks noGrp="1"/>
          </p:cNvSpPr>
          <p:nvPr>
            <p:ph type="ctrTitle"/>
          </p:nvPr>
        </p:nvSpPr>
        <p:spPr>
          <a:xfrm>
            <a:off x="1891350" y="1490700"/>
            <a:ext cx="5361300" cy="21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+Conciencia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sz="4000" dirty="0">
                <a:solidFill>
                  <a:schemeClr val="dk1"/>
                </a:solidFill>
              </a:rPr>
              <a:t>Sprint Review</a:t>
            </a:r>
            <a:br>
              <a:rPr lang="en" sz="4000" dirty="0">
                <a:solidFill>
                  <a:schemeClr val="dk1"/>
                </a:solidFill>
              </a:rPr>
            </a:br>
            <a:br>
              <a:rPr lang="en" sz="4000" dirty="0">
                <a:solidFill>
                  <a:schemeClr val="dk1"/>
                </a:solidFill>
              </a:rPr>
            </a:br>
            <a:r>
              <a:rPr lang="en" sz="2400" dirty="0">
                <a:solidFill>
                  <a:schemeClr val="dk1"/>
                </a:solidFill>
              </a:rPr>
              <a:t>31</a:t>
            </a:r>
            <a:r>
              <a:rPr lang="en" sz="2400" dirty="0"/>
              <a:t>/05 – 28/06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29"/>
          <p:cNvSpPr/>
          <p:nvPr/>
        </p:nvSpPr>
        <p:spPr>
          <a:xfrm>
            <a:off x="4270800" y="2918853"/>
            <a:ext cx="602400" cy="52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4" name="Google Shape;4054;p29"/>
          <p:cNvSpPr/>
          <p:nvPr/>
        </p:nvSpPr>
        <p:spPr>
          <a:xfrm>
            <a:off x="2608613" y="1522500"/>
            <a:ext cx="602400" cy="5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5" name="Google Shape;4055;p29"/>
          <p:cNvSpPr txBox="1">
            <a:spLocks noGrp="1"/>
          </p:cNvSpPr>
          <p:nvPr>
            <p:ph type="title"/>
          </p:nvPr>
        </p:nvSpPr>
        <p:spPr>
          <a:xfrm>
            <a:off x="1179866" y="2044050"/>
            <a:ext cx="3459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Documentación</a:t>
            </a:r>
            <a:endParaRPr dirty="0"/>
          </a:p>
        </p:txBody>
      </p:sp>
      <p:sp>
        <p:nvSpPr>
          <p:cNvPr id="4056" name="Google Shape;4056;p29"/>
          <p:cNvSpPr txBox="1">
            <a:spLocks noGrp="1"/>
          </p:cNvSpPr>
          <p:nvPr>
            <p:ph type="title" idx="2"/>
          </p:nvPr>
        </p:nvSpPr>
        <p:spPr>
          <a:xfrm>
            <a:off x="2580866" y="1564650"/>
            <a:ext cx="6579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58" name="Google Shape;4058;p29"/>
          <p:cNvSpPr txBox="1">
            <a:spLocks noGrp="1"/>
          </p:cNvSpPr>
          <p:nvPr>
            <p:ph type="title" idx="3"/>
          </p:nvPr>
        </p:nvSpPr>
        <p:spPr>
          <a:xfrm>
            <a:off x="4487134" y="2044050"/>
            <a:ext cx="3477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Tareas realizadas</a:t>
            </a:r>
            <a:endParaRPr dirty="0"/>
          </a:p>
        </p:txBody>
      </p:sp>
      <p:sp>
        <p:nvSpPr>
          <p:cNvPr id="4060" name="Google Shape;4060;p29"/>
          <p:cNvSpPr txBox="1">
            <a:spLocks noGrp="1"/>
          </p:cNvSpPr>
          <p:nvPr>
            <p:ph type="title" idx="6"/>
          </p:nvPr>
        </p:nvSpPr>
        <p:spPr>
          <a:xfrm>
            <a:off x="2842050" y="3446553"/>
            <a:ext cx="3459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Próximos objetivos</a:t>
            </a:r>
            <a:endParaRPr dirty="0"/>
          </a:p>
        </p:txBody>
      </p:sp>
      <p:sp>
        <p:nvSpPr>
          <p:cNvPr id="4061" name="Google Shape;4061;p29"/>
          <p:cNvSpPr txBox="1">
            <a:spLocks noGrp="1"/>
          </p:cNvSpPr>
          <p:nvPr>
            <p:ph type="title" idx="7"/>
          </p:nvPr>
        </p:nvSpPr>
        <p:spPr>
          <a:xfrm>
            <a:off x="4213350" y="2961003"/>
            <a:ext cx="7173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065" name="Google Shape;4065;p29"/>
          <p:cNvSpPr/>
          <p:nvPr/>
        </p:nvSpPr>
        <p:spPr>
          <a:xfrm>
            <a:off x="5924387" y="1522500"/>
            <a:ext cx="602400" cy="52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6" name="Google Shape;4066;p29"/>
          <p:cNvSpPr txBox="1">
            <a:spLocks noGrp="1"/>
          </p:cNvSpPr>
          <p:nvPr>
            <p:ph type="title" idx="4"/>
          </p:nvPr>
        </p:nvSpPr>
        <p:spPr>
          <a:xfrm>
            <a:off x="5896635" y="1564650"/>
            <a:ext cx="6579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69" name="Google Shape;4069;p29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739;p51">
            <a:extLst>
              <a:ext uri="{FF2B5EF4-FFF2-40B4-BE49-F238E27FC236}">
                <a16:creationId xmlns:a16="http://schemas.microsoft.com/office/drawing/2014/main" id="{E6D53F46-A8B0-4C58-82A6-A8ECB9979E39}"/>
              </a:ext>
            </a:extLst>
          </p:cNvPr>
          <p:cNvGrpSpPr/>
          <p:nvPr/>
        </p:nvGrpSpPr>
        <p:grpSpPr>
          <a:xfrm>
            <a:off x="155074" y="1031405"/>
            <a:ext cx="4960509" cy="3389584"/>
            <a:chOff x="277900" y="420125"/>
            <a:chExt cx="6852525" cy="4682425"/>
          </a:xfrm>
        </p:grpSpPr>
        <p:sp>
          <p:nvSpPr>
            <p:cNvPr id="5" name="Google Shape;2740;p51">
              <a:extLst>
                <a:ext uri="{FF2B5EF4-FFF2-40B4-BE49-F238E27FC236}">
                  <a16:creationId xmlns:a16="http://schemas.microsoft.com/office/drawing/2014/main" id="{372CC0F2-81F9-441E-89EA-225D3AA46F83}"/>
                </a:ext>
              </a:extLst>
            </p:cNvPr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41;p51">
              <a:extLst>
                <a:ext uri="{FF2B5EF4-FFF2-40B4-BE49-F238E27FC236}">
                  <a16:creationId xmlns:a16="http://schemas.microsoft.com/office/drawing/2014/main" id="{993C9348-DD2F-4776-9190-40DBBB409314}"/>
                </a:ext>
              </a:extLst>
            </p:cNvPr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5">
                  <a:lumMod val="90000"/>
                  <a:lumOff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42;p51">
              <a:extLst>
                <a:ext uri="{FF2B5EF4-FFF2-40B4-BE49-F238E27FC236}">
                  <a16:creationId xmlns:a16="http://schemas.microsoft.com/office/drawing/2014/main" id="{90313BFD-F1BF-4F32-835C-48215578B3AB}"/>
                </a:ext>
              </a:extLst>
            </p:cNvPr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43;p51">
              <a:extLst>
                <a:ext uri="{FF2B5EF4-FFF2-40B4-BE49-F238E27FC236}">
                  <a16:creationId xmlns:a16="http://schemas.microsoft.com/office/drawing/2014/main" id="{428CC224-9EBA-4EB0-AB53-81A26313757B}"/>
                </a:ext>
              </a:extLst>
            </p:cNvPr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44;p51">
              <a:extLst>
                <a:ext uri="{FF2B5EF4-FFF2-40B4-BE49-F238E27FC236}">
                  <a16:creationId xmlns:a16="http://schemas.microsoft.com/office/drawing/2014/main" id="{7160B924-1812-4445-9465-E1B8D138924C}"/>
                </a:ext>
              </a:extLst>
            </p:cNvPr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45;p51">
              <a:extLst>
                <a:ext uri="{FF2B5EF4-FFF2-40B4-BE49-F238E27FC236}">
                  <a16:creationId xmlns:a16="http://schemas.microsoft.com/office/drawing/2014/main" id="{0CB2268D-3D63-4675-A673-B542C1087F98}"/>
                </a:ext>
              </a:extLst>
            </p:cNvPr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46;p51">
              <a:extLst>
                <a:ext uri="{FF2B5EF4-FFF2-40B4-BE49-F238E27FC236}">
                  <a16:creationId xmlns:a16="http://schemas.microsoft.com/office/drawing/2014/main" id="{6EC7463A-61EE-401B-9B8D-96ADD9FBE685}"/>
                </a:ext>
              </a:extLst>
            </p:cNvPr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47;p51">
              <a:extLst>
                <a:ext uri="{FF2B5EF4-FFF2-40B4-BE49-F238E27FC236}">
                  <a16:creationId xmlns:a16="http://schemas.microsoft.com/office/drawing/2014/main" id="{2C9820F6-7D8D-418F-B9BB-2D20BA37BE2E}"/>
                </a:ext>
              </a:extLst>
            </p:cNvPr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48;p51">
              <a:extLst>
                <a:ext uri="{FF2B5EF4-FFF2-40B4-BE49-F238E27FC236}">
                  <a16:creationId xmlns:a16="http://schemas.microsoft.com/office/drawing/2014/main" id="{8CBEEDD0-E46A-45A7-99EC-4E1F6DCE8F3E}"/>
                </a:ext>
              </a:extLst>
            </p:cNvPr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49;p51">
              <a:extLst>
                <a:ext uri="{FF2B5EF4-FFF2-40B4-BE49-F238E27FC236}">
                  <a16:creationId xmlns:a16="http://schemas.microsoft.com/office/drawing/2014/main" id="{7AC407B2-741D-4E6F-88F6-0848515C7568}"/>
                </a:ext>
              </a:extLst>
            </p:cNvPr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50;p51">
              <a:extLst>
                <a:ext uri="{FF2B5EF4-FFF2-40B4-BE49-F238E27FC236}">
                  <a16:creationId xmlns:a16="http://schemas.microsoft.com/office/drawing/2014/main" id="{6D306F30-AAD4-484B-941F-FAA47A6C6731}"/>
                </a:ext>
              </a:extLst>
            </p:cNvPr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51;p51">
              <a:extLst>
                <a:ext uri="{FF2B5EF4-FFF2-40B4-BE49-F238E27FC236}">
                  <a16:creationId xmlns:a16="http://schemas.microsoft.com/office/drawing/2014/main" id="{8E850FB5-18B9-40C3-A62B-6733A82606A6}"/>
                </a:ext>
              </a:extLst>
            </p:cNvPr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52;p51">
              <a:extLst>
                <a:ext uri="{FF2B5EF4-FFF2-40B4-BE49-F238E27FC236}">
                  <a16:creationId xmlns:a16="http://schemas.microsoft.com/office/drawing/2014/main" id="{7838D65D-DA0D-4154-B323-AE79B7009F32}"/>
                </a:ext>
              </a:extLst>
            </p:cNvPr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53;p51">
              <a:extLst>
                <a:ext uri="{FF2B5EF4-FFF2-40B4-BE49-F238E27FC236}">
                  <a16:creationId xmlns:a16="http://schemas.microsoft.com/office/drawing/2014/main" id="{7BDAB92A-F2BC-4135-93F2-E39EA130A428}"/>
                </a:ext>
              </a:extLst>
            </p:cNvPr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54;p51">
              <a:extLst>
                <a:ext uri="{FF2B5EF4-FFF2-40B4-BE49-F238E27FC236}">
                  <a16:creationId xmlns:a16="http://schemas.microsoft.com/office/drawing/2014/main" id="{72CA1D39-2AAE-49BE-B923-B0ED5FE71C80}"/>
                </a:ext>
              </a:extLst>
            </p:cNvPr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55;p51">
              <a:extLst>
                <a:ext uri="{FF2B5EF4-FFF2-40B4-BE49-F238E27FC236}">
                  <a16:creationId xmlns:a16="http://schemas.microsoft.com/office/drawing/2014/main" id="{181AD355-3144-4831-92AA-8C5A0598A73F}"/>
                </a:ext>
              </a:extLst>
            </p:cNvPr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56;p51">
              <a:extLst>
                <a:ext uri="{FF2B5EF4-FFF2-40B4-BE49-F238E27FC236}">
                  <a16:creationId xmlns:a16="http://schemas.microsoft.com/office/drawing/2014/main" id="{ED34F5C4-81F0-42D8-B75C-553BEF0EE55F}"/>
                </a:ext>
              </a:extLst>
            </p:cNvPr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57;p51">
              <a:extLst>
                <a:ext uri="{FF2B5EF4-FFF2-40B4-BE49-F238E27FC236}">
                  <a16:creationId xmlns:a16="http://schemas.microsoft.com/office/drawing/2014/main" id="{2A0A2C88-67D6-47AF-BBC2-2433FCD31011}"/>
                </a:ext>
              </a:extLst>
            </p:cNvPr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58;p51">
              <a:extLst>
                <a:ext uri="{FF2B5EF4-FFF2-40B4-BE49-F238E27FC236}">
                  <a16:creationId xmlns:a16="http://schemas.microsoft.com/office/drawing/2014/main" id="{DE7A8B71-3648-4986-98AA-E144C494C69A}"/>
                </a:ext>
              </a:extLst>
            </p:cNvPr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59;p51">
              <a:extLst>
                <a:ext uri="{FF2B5EF4-FFF2-40B4-BE49-F238E27FC236}">
                  <a16:creationId xmlns:a16="http://schemas.microsoft.com/office/drawing/2014/main" id="{8FCF2AEF-630E-4912-A035-142D34D2901C}"/>
                </a:ext>
              </a:extLst>
            </p:cNvPr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60;p51">
              <a:extLst>
                <a:ext uri="{FF2B5EF4-FFF2-40B4-BE49-F238E27FC236}">
                  <a16:creationId xmlns:a16="http://schemas.microsoft.com/office/drawing/2014/main" id="{527886D2-C82D-4273-B9D9-7BE768C6BAB8}"/>
                </a:ext>
              </a:extLst>
            </p:cNvPr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61;p51">
              <a:extLst>
                <a:ext uri="{FF2B5EF4-FFF2-40B4-BE49-F238E27FC236}">
                  <a16:creationId xmlns:a16="http://schemas.microsoft.com/office/drawing/2014/main" id="{33E4491E-75DF-42FE-AE00-438483AFF7D3}"/>
                </a:ext>
              </a:extLst>
            </p:cNvPr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62;p51">
              <a:extLst>
                <a:ext uri="{FF2B5EF4-FFF2-40B4-BE49-F238E27FC236}">
                  <a16:creationId xmlns:a16="http://schemas.microsoft.com/office/drawing/2014/main" id="{0399EA1E-F299-4DF4-B18C-FD9265873550}"/>
                </a:ext>
              </a:extLst>
            </p:cNvPr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63;p51">
              <a:extLst>
                <a:ext uri="{FF2B5EF4-FFF2-40B4-BE49-F238E27FC236}">
                  <a16:creationId xmlns:a16="http://schemas.microsoft.com/office/drawing/2014/main" id="{B29D42D7-BCFB-4669-B43F-AE8722F585D2}"/>
                </a:ext>
              </a:extLst>
            </p:cNvPr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64;p51">
              <a:extLst>
                <a:ext uri="{FF2B5EF4-FFF2-40B4-BE49-F238E27FC236}">
                  <a16:creationId xmlns:a16="http://schemas.microsoft.com/office/drawing/2014/main" id="{B3A1545D-CC62-448E-BDBF-C386B5FB7915}"/>
                </a:ext>
              </a:extLst>
            </p:cNvPr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65;p51">
              <a:extLst>
                <a:ext uri="{FF2B5EF4-FFF2-40B4-BE49-F238E27FC236}">
                  <a16:creationId xmlns:a16="http://schemas.microsoft.com/office/drawing/2014/main" id="{9DB0CDA6-1647-4328-8C2E-99704FBF7C7A}"/>
                </a:ext>
              </a:extLst>
            </p:cNvPr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66;p51">
              <a:extLst>
                <a:ext uri="{FF2B5EF4-FFF2-40B4-BE49-F238E27FC236}">
                  <a16:creationId xmlns:a16="http://schemas.microsoft.com/office/drawing/2014/main" id="{23107447-40D5-44FD-B90A-EB8003CBDCA2}"/>
                </a:ext>
              </a:extLst>
            </p:cNvPr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67;p51">
              <a:extLst>
                <a:ext uri="{FF2B5EF4-FFF2-40B4-BE49-F238E27FC236}">
                  <a16:creationId xmlns:a16="http://schemas.microsoft.com/office/drawing/2014/main" id="{5CB897C5-21B3-4FC1-A95C-8B73553DE04A}"/>
                </a:ext>
              </a:extLst>
            </p:cNvPr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68;p51">
              <a:extLst>
                <a:ext uri="{FF2B5EF4-FFF2-40B4-BE49-F238E27FC236}">
                  <a16:creationId xmlns:a16="http://schemas.microsoft.com/office/drawing/2014/main" id="{4441E8F4-D574-4114-8836-07DFD80363D1}"/>
                </a:ext>
              </a:extLst>
            </p:cNvPr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69;p51">
              <a:extLst>
                <a:ext uri="{FF2B5EF4-FFF2-40B4-BE49-F238E27FC236}">
                  <a16:creationId xmlns:a16="http://schemas.microsoft.com/office/drawing/2014/main" id="{2CEBC02D-BFBD-41D9-9D2F-B0AB7E33B595}"/>
                </a:ext>
              </a:extLst>
            </p:cNvPr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70;p51">
              <a:extLst>
                <a:ext uri="{FF2B5EF4-FFF2-40B4-BE49-F238E27FC236}">
                  <a16:creationId xmlns:a16="http://schemas.microsoft.com/office/drawing/2014/main" id="{33AEFFF4-055F-4C3A-A7B3-EAA31C5C82A1}"/>
                </a:ext>
              </a:extLst>
            </p:cNvPr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71;p51">
              <a:extLst>
                <a:ext uri="{FF2B5EF4-FFF2-40B4-BE49-F238E27FC236}">
                  <a16:creationId xmlns:a16="http://schemas.microsoft.com/office/drawing/2014/main" id="{912B8940-ED86-4139-B136-5F1CC94BB0EC}"/>
                </a:ext>
              </a:extLst>
            </p:cNvPr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72;p51">
              <a:extLst>
                <a:ext uri="{FF2B5EF4-FFF2-40B4-BE49-F238E27FC236}">
                  <a16:creationId xmlns:a16="http://schemas.microsoft.com/office/drawing/2014/main" id="{5D35632D-4893-45AA-9CA5-769898413664}"/>
                </a:ext>
              </a:extLst>
            </p:cNvPr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73;p51">
              <a:extLst>
                <a:ext uri="{FF2B5EF4-FFF2-40B4-BE49-F238E27FC236}">
                  <a16:creationId xmlns:a16="http://schemas.microsoft.com/office/drawing/2014/main" id="{31D4C13B-1B10-429F-ADC1-53DD4F96C497}"/>
                </a:ext>
              </a:extLst>
            </p:cNvPr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74;p51">
              <a:extLst>
                <a:ext uri="{FF2B5EF4-FFF2-40B4-BE49-F238E27FC236}">
                  <a16:creationId xmlns:a16="http://schemas.microsoft.com/office/drawing/2014/main" id="{0E8C3EA7-19BF-4D3C-8818-893B98108A1A}"/>
                </a:ext>
              </a:extLst>
            </p:cNvPr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75;p51">
              <a:extLst>
                <a:ext uri="{FF2B5EF4-FFF2-40B4-BE49-F238E27FC236}">
                  <a16:creationId xmlns:a16="http://schemas.microsoft.com/office/drawing/2014/main" id="{FAFBA195-4C35-4D40-8502-1B2DA92D9286}"/>
                </a:ext>
              </a:extLst>
            </p:cNvPr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76;p51">
              <a:extLst>
                <a:ext uri="{FF2B5EF4-FFF2-40B4-BE49-F238E27FC236}">
                  <a16:creationId xmlns:a16="http://schemas.microsoft.com/office/drawing/2014/main" id="{92E42167-0089-40D9-92ED-77D2D5E2BF72}"/>
                </a:ext>
              </a:extLst>
            </p:cNvPr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77;p51">
              <a:extLst>
                <a:ext uri="{FF2B5EF4-FFF2-40B4-BE49-F238E27FC236}">
                  <a16:creationId xmlns:a16="http://schemas.microsoft.com/office/drawing/2014/main" id="{EA567547-EF18-4092-B3F2-48C562EBD395}"/>
                </a:ext>
              </a:extLst>
            </p:cNvPr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78;p51">
              <a:extLst>
                <a:ext uri="{FF2B5EF4-FFF2-40B4-BE49-F238E27FC236}">
                  <a16:creationId xmlns:a16="http://schemas.microsoft.com/office/drawing/2014/main" id="{AA6640BD-0C82-4A49-95F8-F0793BF3B756}"/>
                </a:ext>
              </a:extLst>
            </p:cNvPr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79;p51">
              <a:extLst>
                <a:ext uri="{FF2B5EF4-FFF2-40B4-BE49-F238E27FC236}">
                  <a16:creationId xmlns:a16="http://schemas.microsoft.com/office/drawing/2014/main" id="{809BA5A5-6389-4BBE-B418-635F4C5E03E7}"/>
                </a:ext>
              </a:extLst>
            </p:cNvPr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80;p51">
              <a:extLst>
                <a:ext uri="{FF2B5EF4-FFF2-40B4-BE49-F238E27FC236}">
                  <a16:creationId xmlns:a16="http://schemas.microsoft.com/office/drawing/2014/main" id="{F8A85038-9B2D-4396-9822-12C3E73A7A32}"/>
                </a:ext>
              </a:extLst>
            </p:cNvPr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81;p51">
              <a:extLst>
                <a:ext uri="{FF2B5EF4-FFF2-40B4-BE49-F238E27FC236}">
                  <a16:creationId xmlns:a16="http://schemas.microsoft.com/office/drawing/2014/main" id="{0882313A-0F6A-482A-9930-C36C5E54ACAB}"/>
                </a:ext>
              </a:extLst>
            </p:cNvPr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82;p51">
              <a:extLst>
                <a:ext uri="{FF2B5EF4-FFF2-40B4-BE49-F238E27FC236}">
                  <a16:creationId xmlns:a16="http://schemas.microsoft.com/office/drawing/2014/main" id="{487219EA-EB3A-4DB2-9E41-BBE39CFF0EAB}"/>
                </a:ext>
              </a:extLst>
            </p:cNvPr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83;p51">
              <a:extLst>
                <a:ext uri="{FF2B5EF4-FFF2-40B4-BE49-F238E27FC236}">
                  <a16:creationId xmlns:a16="http://schemas.microsoft.com/office/drawing/2014/main" id="{2108A24F-838A-4728-B75E-D481CB85F7F9}"/>
                </a:ext>
              </a:extLst>
            </p:cNvPr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84;p51">
              <a:extLst>
                <a:ext uri="{FF2B5EF4-FFF2-40B4-BE49-F238E27FC236}">
                  <a16:creationId xmlns:a16="http://schemas.microsoft.com/office/drawing/2014/main" id="{52897D33-B778-4B5C-8A9E-C5083ECC91CF}"/>
                </a:ext>
              </a:extLst>
            </p:cNvPr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85;p51">
              <a:extLst>
                <a:ext uri="{FF2B5EF4-FFF2-40B4-BE49-F238E27FC236}">
                  <a16:creationId xmlns:a16="http://schemas.microsoft.com/office/drawing/2014/main" id="{D967AAE0-DF36-423F-AEEB-97B5F45D983A}"/>
                </a:ext>
              </a:extLst>
            </p:cNvPr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86;p51">
              <a:extLst>
                <a:ext uri="{FF2B5EF4-FFF2-40B4-BE49-F238E27FC236}">
                  <a16:creationId xmlns:a16="http://schemas.microsoft.com/office/drawing/2014/main" id="{6350951C-3180-4371-B6ED-FA2BBC491A34}"/>
                </a:ext>
              </a:extLst>
            </p:cNvPr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87;p51">
              <a:extLst>
                <a:ext uri="{FF2B5EF4-FFF2-40B4-BE49-F238E27FC236}">
                  <a16:creationId xmlns:a16="http://schemas.microsoft.com/office/drawing/2014/main" id="{04D286D9-3E19-42DC-8FBD-FE7F0EF99B5B}"/>
                </a:ext>
              </a:extLst>
            </p:cNvPr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88;p51">
              <a:extLst>
                <a:ext uri="{FF2B5EF4-FFF2-40B4-BE49-F238E27FC236}">
                  <a16:creationId xmlns:a16="http://schemas.microsoft.com/office/drawing/2014/main" id="{D56868AB-360F-49D4-B75A-4B5E3A04008B}"/>
                </a:ext>
              </a:extLst>
            </p:cNvPr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89;p51">
              <a:extLst>
                <a:ext uri="{FF2B5EF4-FFF2-40B4-BE49-F238E27FC236}">
                  <a16:creationId xmlns:a16="http://schemas.microsoft.com/office/drawing/2014/main" id="{55C7C20B-29D2-45D7-BAD9-530CB0972CC3}"/>
                </a:ext>
              </a:extLst>
            </p:cNvPr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90;p51">
              <a:extLst>
                <a:ext uri="{FF2B5EF4-FFF2-40B4-BE49-F238E27FC236}">
                  <a16:creationId xmlns:a16="http://schemas.microsoft.com/office/drawing/2014/main" id="{7E121E4B-B229-484B-AE62-8523CB838664}"/>
                </a:ext>
              </a:extLst>
            </p:cNvPr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91;p51">
              <a:extLst>
                <a:ext uri="{FF2B5EF4-FFF2-40B4-BE49-F238E27FC236}">
                  <a16:creationId xmlns:a16="http://schemas.microsoft.com/office/drawing/2014/main" id="{5453E34C-3E6F-4E3B-B34F-D4E7AA1A5C1E}"/>
                </a:ext>
              </a:extLst>
            </p:cNvPr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92;p51">
              <a:extLst>
                <a:ext uri="{FF2B5EF4-FFF2-40B4-BE49-F238E27FC236}">
                  <a16:creationId xmlns:a16="http://schemas.microsoft.com/office/drawing/2014/main" id="{11BCE424-5535-46DD-928D-66451A2B64F1}"/>
                </a:ext>
              </a:extLst>
            </p:cNvPr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93;p51">
              <a:extLst>
                <a:ext uri="{FF2B5EF4-FFF2-40B4-BE49-F238E27FC236}">
                  <a16:creationId xmlns:a16="http://schemas.microsoft.com/office/drawing/2014/main" id="{F6DBCA57-F614-4F87-870F-048449B48078}"/>
                </a:ext>
              </a:extLst>
            </p:cNvPr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94;p51">
              <a:extLst>
                <a:ext uri="{FF2B5EF4-FFF2-40B4-BE49-F238E27FC236}">
                  <a16:creationId xmlns:a16="http://schemas.microsoft.com/office/drawing/2014/main" id="{787B4CB9-5C6A-45C9-BA49-AD2D06CF5AB8}"/>
                </a:ext>
              </a:extLst>
            </p:cNvPr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95;p51">
              <a:extLst>
                <a:ext uri="{FF2B5EF4-FFF2-40B4-BE49-F238E27FC236}">
                  <a16:creationId xmlns:a16="http://schemas.microsoft.com/office/drawing/2014/main" id="{C226FB76-5299-4298-AB21-52941F55DE6D}"/>
                </a:ext>
              </a:extLst>
            </p:cNvPr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96;p51">
              <a:extLst>
                <a:ext uri="{FF2B5EF4-FFF2-40B4-BE49-F238E27FC236}">
                  <a16:creationId xmlns:a16="http://schemas.microsoft.com/office/drawing/2014/main" id="{41FE113B-FF2A-4E8C-B2DA-BB0239982946}"/>
                </a:ext>
              </a:extLst>
            </p:cNvPr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97;p51">
              <a:extLst>
                <a:ext uri="{FF2B5EF4-FFF2-40B4-BE49-F238E27FC236}">
                  <a16:creationId xmlns:a16="http://schemas.microsoft.com/office/drawing/2014/main" id="{1A461016-3BC0-43C6-BE74-2BBF1EC21D55}"/>
                </a:ext>
              </a:extLst>
            </p:cNvPr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98;p51">
              <a:extLst>
                <a:ext uri="{FF2B5EF4-FFF2-40B4-BE49-F238E27FC236}">
                  <a16:creationId xmlns:a16="http://schemas.microsoft.com/office/drawing/2014/main" id="{BF2886A7-1AB1-4417-B1AD-96B8E387722E}"/>
                </a:ext>
              </a:extLst>
            </p:cNvPr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99;p51">
              <a:extLst>
                <a:ext uri="{FF2B5EF4-FFF2-40B4-BE49-F238E27FC236}">
                  <a16:creationId xmlns:a16="http://schemas.microsoft.com/office/drawing/2014/main" id="{53011449-4BC9-4117-A934-23FEBFC4B339}"/>
                </a:ext>
              </a:extLst>
            </p:cNvPr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800;p51">
              <a:extLst>
                <a:ext uri="{FF2B5EF4-FFF2-40B4-BE49-F238E27FC236}">
                  <a16:creationId xmlns:a16="http://schemas.microsoft.com/office/drawing/2014/main" id="{1FD763F0-B4AB-48C3-8971-FA9BB9C558B1}"/>
                </a:ext>
              </a:extLst>
            </p:cNvPr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801;p51">
              <a:extLst>
                <a:ext uri="{FF2B5EF4-FFF2-40B4-BE49-F238E27FC236}">
                  <a16:creationId xmlns:a16="http://schemas.microsoft.com/office/drawing/2014/main" id="{21172B85-658C-4256-8E79-A8821EC67491}"/>
                </a:ext>
              </a:extLst>
            </p:cNvPr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802;p51">
              <a:extLst>
                <a:ext uri="{FF2B5EF4-FFF2-40B4-BE49-F238E27FC236}">
                  <a16:creationId xmlns:a16="http://schemas.microsoft.com/office/drawing/2014/main" id="{8A25C360-3CBA-4667-8D18-F37A1E842320}"/>
                </a:ext>
              </a:extLst>
            </p:cNvPr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803;p51">
              <a:extLst>
                <a:ext uri="{FF2B5EF4-FFF2-40B4-BE49-F238E27FC236}">
                  <a16:creationId xmlns:a16="http://schemas.microsoft.com/office/drawing/2014/main" id="{28D7227C-6B79-454E-8BC7-24D110A3101A}"/>
                </a:ext>
              </a:extLst>
            </p:cNvPr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804;p51">
              <a:extLst>
                <a:ext uri="{FF2B5EF4-FFF2-40B4-BE49-F238E27FC236}">
                  <a16:creationId xmlns:a16="http://schemas.microsoft.com/office/drawing/2014/main" id="{A0E05671-9EBD-4993-8CDB-034BEE383892}"/>
                </a:ext>
              </a:extLst>
            </p:cNvPr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805;p51">
              <a:extLst>
                <a:ext uri="{FF2B5EF4-FFF2-40B4-BE49-F238E27FC236}">
                  <a16:creationId xmlns:a16="http://schemas.microsoft.com/office/drawing/2014/main" id="{97080BE9-F0B7-4139-AE0C-4A42CFD77852}"/>
                </a:ext>
              </a:extLst>
            </p:cNvPr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806;p51">
              <a:extLst>
                <a:ext uri="{FF2B5EF4-FFF2-40B4-BE49-F238E27FC236}">
                  <a16:creationId xmlns:a16="http://schemas.microsoft.com/office/drawing/2014/main" id="{81CBE5D3-9712-4112-9BC5-224B49A2903E}"/>
                </a:ext>
              </a:extLst>
            </p:cNvPr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807;p51">
              <a:extLst>
                <a:ext uri="{FF2B5EF4-FFF2-40B4-BE49-F238E27FC236}">
                  <a16:creationId xmlns:a16="http://schemas.microsoft.com/office/drawing/2014/main" id="{1273308D-375B-48BB-8764-EDF54558AB7E}"/>
                </a:ext>
              </a:extLst>
            </p:cNvPr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808;p51">
              <a:extLst>
                <a:ext uri="{FF2B5EF4-FFF2-40B4-BE49-F238E27FC236}">
                  <a16:creationId xmlns:a16="http://schemas.microsoft.com/office/drawing/2014/main" id="{FEA65E97-07B0-43A3-938F-2F0153574AFB}"/>
                </a:ext>
              </a:extLst>
            </p:cNvPr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809;p51">
              <a:extLst>
                <a:ext uri="{FF2B5EF4-FFF2-40B4-BE49-F238E27FC236}">
                  <a16:creationId xmlns:a16="http://schemas.microsoft.com/office/drawing/2014/main" id="{ADF6422C-4479-4D3D-B288-D93F2C4D1AC9}"/>
                </a:ext>
              </a:extLst>
            </p:cNvPr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810;p51">
              <a:extLst>
                <a:ext uri="{FF2B5EF4-FFF2-40B4-BE49-F238E27FC236}">
                  <a16:creationId xmlns:a16="http://schemas.microsoft.com/office/drawing/2014/main" id="{D69B6A11-E7AA-4B35-B1ED-CEBD3795EE8D}"/>
                </a:ext>
              </a:extLst>
            </p:cNvPr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811;p51">
              <a:extLst>
                <a:ext uri="{FF2B5EF4-FFF2-40B4-BE49-F238E27FC236}">
                  <a16:creationId xmlns:a16="http://schemas.microsoft.com/office/drawing/2014/main" id="{FB68EAAE-73FB-4F78-A4D3-429AD172BC8F}"/>
                </a:ext>
              </a:extLst>
            </p:cNvPr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812;p51">
              <a:extLst>
                <a:ext uri="{FF2B5EF4-FFF2-40B4-BE49-F238E27FC236}">
                  <a16:creationId xmlns:a16="http://schemas.microsoft.com/office/drawing/2014/main" id="{7CCA4F56-9848-4D76-B6E9-495C40FDAA78}"/>
                </a:ext>
              </a:extLst>
            </p:cNvPr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813;p51">
              <a:extLst>
                <a:ext uri="{FF2B5EF4-FFF2-40B4-BE49-F238E27FC236}">
                  <a16:creationId xmlns:a16="http://schemas.microsoft.com/office/drawing/2014/main" id="{83C44EB9-BADB-4A37-92FD-3888C1275EBF}"/>
                </a:ext>
              </a:extLst>
            </p:cNvPr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14;p51">
              <a:extLst>
                <a:ext uri="{FF2B5EF4-FFF2-40B4-BE49-F238E27FC236}">
                  <a16:creationId xmlns:a16="http://schemas.microsoft.com/office/drawing/2014/main" id="{C31A53E9-A20A-4F1F-9038-F72ACA76F7B3}"/>
                </a:ext>
              </a:extLst>
            </p:cNvPr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15;p51">
              <a:extLst>
                <a:ext uri="{FF2B5EF4-FFF2-40B4-BE49-F238E27FC236}">
                  <a16:creationId xmlns:a16="http://schemas.microsoft.com/office/drawing/2014/main" id="{3EC17C42-1B0A-4178-B349-030404772A1C}"/>
                </a:ext>
              </a:extLst>
            </p:cNvPr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16;p51">
              <a:extLst>
                <a:ext uri="{FF2B5EF4-FFF2-40B4-BE49-F238E27FC236}">
                  <a16:creationId xmlns:a16="http://schemas.microsoft.com/office/drawing/2014/main" id="{1B26E131-B792-439F-B08B-269746842DA4}"/>
                </a:ext>
              </a:extLst>
            </p:cNvPr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17;p51">
              <a:extLst>
                <a:ext uri="{FF2B5EF4-FFF2-40B4-BE49-F238E27FC236}">
                  <a16:creationId xmlns:a16="http://schemas.microsoft.com/office/drawing/2014/main" id="{1D220B9F-3E84-4A49-B98B-4E5DC62FF5BC}"/>
                </a:ext>
              </a:extLst>
            </p:cNvPr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18;p51">
              <a:extLst>
                <a:ext uri="{FF2B5EF4-FFF2-40B4-BE49-F238E27FC236}">
                  <a16:creationId xmlns:a16="http://schemas.microsoft.com/office/drawing/2014/main" id="{A34829DC-6437-4B28-A8F5-542848048259}"/>
                </a:ext>
              </a:extLst>
            </p:cNvPr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19;p51">
              <a:extLst>
                <a:ext uri="{FF2B5EF4-FFF2-40B4-BE49-F238E27FC236}">
                  <a16:creationId xmlns:a16="http://schemas.microsoft.com/office/drawing/2014/main" id="{61BD38F3-C91F-41A3-8088-62F89593F62F}"/>
                </a:ext>
              </a:extLst>
            </p:cNvPr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20;p51">
              <a:extLst>
                <a:ext uri="{FF2B5EF4-FFF2-40B4-BE49-F238E27FC236}">
                  <a16:creationId xmlns:a16="http://schemas.microsoft.com/office/drawing/2014/main" id="{5702899C-7FDB-45BE-845C-AD30651224E3}"/>
                </a:ext>
              </a:extLst>
            </p:cNvPr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21;p51">
              <a:extLst>
                <a:ext uri="{FF2B5EF4-FFF2-40B4-BE49-F238E27FC236}">
                  <a16:creationId xmlns:a16="http://schemas.microsoft.com/office/drawing/2014/main" id="{F18939F3-9482-4E62-AF0B-3923FA81455E}"/>
                </a:ext>
              </a:extLst>
            </p:cNvPr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22;p51">
              <a:extLst>
                <a:ext uri="{FF2B5EF4-FFF2-40B4-BE49-F238E27FC236}">
                  <a16:creationId xmlns:a16="http://schemas.microsoft.com/office/drawing/2014/main" id="{AF112167-060A-4DEB-88D9-4EE8D0013E3F}"/>
                </a:ext>
              </a:extLst>
            </p:cNvPr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23;p51">
              <a:extLst>
                <a:ext uri="{FF2B5EF4-FFF2-40B4-BE49-F238E27FC236}">
                  <a16:creationId xmlns:a16="http://schemas.microsoft.com/office/drawing/2014/main" id="{FBE42DB5-8941-4F44-8089-75E8357404AF}"/>
                </a:ext>
              </a:extLst>
            </p:cNvPr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824;p51">
              <a:extLst>
                <a:ext uri="{FF2B5EF4-FFF2-40B4-BE49-F238E27FC236}">
                  <a16:creationId xmlns:a16="http://schemas.microsoft.com/office/drawing/2014/main" id="{8EB9B352-9EFD-4522-8103-C2C28C730C0C}"/>
                </a:ext>
              </a:extLst>
            </p:cNvPr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825;p51">
              <a:extLst>
                <a:ext uri="{FF2B5EF4-FFF2-40B4-BE49-F238E27FC236}">
                  <a16:creationId xmlns:a16="http://schemas.microsoft.com/office/drawing/2014/main" id="{9760A62A-C31C-4466-A6AB-3183833CB577}"/>
                </a:ext>
              </a:extLst>
            </p:cNvPr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826;p51">
              <a:extLst>
                <a:ext uri="{FF2B5EF4-FFF2-40B4-BE49-F238E27FC236}">
                  <a16:creationId xmlns:a16="http://schemas.microsoft.com/office/drawing/2014/main" id="{4043D206-38E7-4BA9-8AA9-FB16BB38FAB6}"/>
                </a:ext>
              </a:extLst>
            </p:cNvPr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827;p51">
              <a:extLst>
                <a:ext uri="{FF2B5EF4-FFF2-40B4-BE49-F238E27FC236}">
                  <a16:creationId xmlns:a16="http://schemas.microsoft.com/office/drawing/2014/main" id="{483D035F-E3E6-43FE-B057-5E86608CA7AC}"/>
                </a:ext>
              </a:extLst>
            </p:cNvPr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828;p51">
              <a:extLst>
                <a:ext uri="{FF2B5EF4-FFF2-40B4-BE49-F238E27FC236}">
                  <a16:creationId xmlns:a16="http://schemas.microsoft.com/office/drawing/2014/main" id="{C31DCEB8-5A98-4764-A4BC-C8F4AE947516}"/>
                </a:ext>
              </a:extLst>
            </p:cNvPr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829;p51">
              <a:extLst>
                <a:ext uri="{FF2B5EF4-FFF2-40B4-BE49-F238E27FC236}">
                  <a16:creationId xmlns:a16="http://schemas.microsoft.com/office/drawing/2014/main" id="{4DAC1E7A-DC5B-401A-AB1F-799D81DA0219}"/>
                </a:ext>
              </a:extLst>
            </p:cNvPr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830;p51">
              <a:extLst>
                <a:ext uri="{FF2B5EF4-FFF2-40B4-BE49-F238E27FC236}">
                  <a16:creationId xmlns:a16="http://schemas.microsoft.com/office/drawing/2014/main" id="{16582EC5-5BB6-4D26-BFEC-13DACF7F8B11}"/>
                </a:ext>
              </a:extLst>
            </p:cNvPr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831;p51">
              <a:extLst>
                <a:ext uri="{FF2B5EF4-FFF2-40B4-BE49-F238E27FC236}">
                  <a16:creationId xmlns:a16="http://schemas.microsoft.com/office/drawing/2014/main" id="{C8366791-48C7-477B-9703-933BCDE33C7A}"/>
                </a:ext>
              </a:extLst>
            </p:cNvPr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832;p51">
              <a:extLst>
                <a:ext uri="{FF2B5EF4-FFF2-40B4-BE49-F238E27FC236}">
                  <a16:creationId xmlns:a16="http://schemas.microsoft.com/office/drawing/2014/main" id="{03F8313D-71C5-43EB-9E0F-FF3F799A2E62}"/>
                </a:ext>
              </a:extLst>
            </p:cNvPr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833;p51">
              <a:extLst>
                <a:ext uri="{FF2B5EF4-FFF2-40B4-BE49-F238E27FC236}">
                  <a16:creationId xmlns:a16="http://schemas.microsoft.com/office/drawing/2014/main" id="{529F0A5E-70DA-438D-884A-B171C5907BD9}"/>
                </a:ext>
              </a:extLst>
            </p:cNvPr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834;p51">
              <a:extLst>
                <a:ext uri="{FF2B5EF4-FFF2-40B4-BE49-F238E27FC236}">
                  <a16:creationId xmlns:a16="http://schemas.microsoft.com/office/drawing/2014/main" id="{60684D17-EC59-4C39-9D45-9DE4FE25A9FD}"/>
                </a:ext>
              </a:extLst>
            </p:cNvPr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835;p51">
              <a:extLst>
                <a:ext uri="{FF2B5EF4-FFF2-40B4-BE49-F238E27FC236}">
                  <a16:creationId xmlns:a16="http://schemas.microsoft.com/office/drawing/2014/main" id="{F60C2D28-1926-46CE-ABA4-20BAD8E1AA64}"/>
                </a:ext>
              </a:extLst>
            </p:cNvPr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836;p51">
              <a:extLst>
                <a:ext uri="{FF2B5EF4-FFF2-40B4-BE49-F238E27FC236}">
                  <a16:creationId xmlns:a16="http://schemas.microsoft.com/office/drawing/2014/main" id="{6ED792D6-8F2F-4E0A-BDA6-F627092AAAC7}"/>
                </a:ext>
              </a:extLst>
            </p:cNvPr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837;p51">
              <a:extLst>
                <a:ext uri="{FF2B5EF4-FFF2-40B4-BE49-F238E27FC236}">
                  <a16:creationId xmlns:a16="http://schemas.microsoft.com/office/drawing/2014/main" id="{45459CFA-AA7A-404A-A2A2-B859803A275B}"/>
                </a:ext>
              </a:extLst>
            </p:cNvPr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838;p51">
              <a:extLst>
                <a:ext uri="{FF2B5EF4-FFF2-40B4-BE49-F238E27FC236}">
                  <a16:creationId xmlns:a16="http://schemas.microsoft.com/office/drawing/2014/main" id="{9313BA7F-7D53-4CB4-A549-1B7A0ECBEB58}"/>
                </a:ext>
              </a:extLst>
            </p:cNvPr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839;p51">
              <a:extLst>
                <a:ext uri="{FF2B5EF4-FFF2-40B4-BE49-F238E27FC236}">
                  <a16:creationId xmlns:a16="http://schemas.microsoft.com/office/drawing/2014/main" id="{2FF9811C-E448-4179-9DE2-327DCB416311}"/>
                </a:ext>
              </a:extLst>
            </p:cNvPr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840;p51">
              <a:extLst>
                <a:ext uri="{FF2B5EF4-FFF2-40B4-BE49-F238E27FC236}">
                  <a16:creationId xmlns:a16="http://schemas.microsoft.com/office/drawing/2014/main" id="{82DAF0EA-6C38-4581-BD32-51D41672A5B0}"/>
                </a:ext>
              </a:extLst>
            </p:cNvPr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41;p51">
              <a:extLst>
                <a:ext uri="{FF2B5EF4-FFF2-40B4-BE49-F238E27FC236}">
                  <a16:creationId xmlns:a16="http://schemas.microsoft.com/office/drawing/2014/main" id="{58FFADA9-BAB6-4138-856B-1BAA5E88ECD5}"/>
                </a:ext>
              </a:extLst>
            </p:cNvPr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42;p51">
              <a:extLst>
                <a:ext uri="{FF2B5EF4-FFF2-40B4-BE49-F238E27FC236}">
                  <a16:creationId xmlns:a16="http://schemas.microsoft.com/office/drawing/2014/main" id="{B83ADD41-F9FA-4266-8967-D86CCF597684}"/>
                </a:ext>
              </a:extLst>
            </p:cNvPr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843;p51">
              <a:extLst>
                <a:ext uri="{FF2B5EF4-FFF2-40B4-BE49-F238E27FC236}">
                  <a16:creationId xmlns:a16="http://schemas.microsoft.com/office/drawing/2014/main" id="{ABC6565E-09E1-49C8-91DE-0B21B3D62586}"/>
                </a:ext>
              </a:extLst>
            </p:cNvPr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844;p51">
              <a:extLst>
                <a:ext uri="{FF2B5EF4-FFF2-40B4-BE49-F238E27FC236}">
                  <a16:creationId xmlns:a16="http://schemas.microsoft.com/office/drawing/2014/main" id="{256F66C2-52AE-47B0-8E0B-19F1C9A51537}"/>
                </a:ext>
              </a:extLst>
            </p:cNvPr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845;p51">
              <a:extLst>
                <a:ext uri="{FF2B5EF4-FFF2-40B4-BE49-F238E27FC236}">
                  <a16:creationId xmlns:a16="http://schemas.microsoft.com/office/drawing/2014/main" id="{FB7A3802-603C-434B-810E-20F97DD0B864}"/>
                </a:ext>
              </a:extLst>
            </p:cNvPr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46;p51">
              <a:extLst>
                <a:ext uri="{FF2B5EF4-FFF2-40B4-BE49-F238E27FC236}">
                  <a16:creationId xmlns:a16="http://schemas.microsoft.com/office/drawing/2014/main" id="{31FDD21A-D109-47C8-9AAD-2AC50D8C551A}"/>
                </a:ext>
              </a:extLst>
            </p:cNvPr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47;p51">
              <a:extLst>
                <a:ext uri="{FF2B5EF4-FFF2-40B4-BE49-F238E27FC236}">
                  <a16:creationId xmlns:a16="http://schemas.microsoft.com/office/drawing/2014/main" id="{1DCAA7B8-F5EC-4871-B46E-C829679D9CDA}"/>
                </a:ext>
              </a:extLst>
            </p:cNvPr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48;p51">
              <a:extLst>
                <a:ext uri="{FF2B5EF4-FFF2-40B4-BE49-F238E27FC236}">
                  <a16:creationId xmlns:a16="http://schemas.microsoft.com/office/drawing/2014/main" id="{729AF96D-7E30-43EC-8BC8-D4B4F9D50002}"/>
                </a:ext>
              </a:extLst>
            </p:cNvPr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849;p51">
              <a:extLst>
                <a:ext uri="{FF2B5EF4-FFF2-40B4-BE49-F238E27FC236}">
                  <a16:creationId xmlns:a16="http://schemas.microsoft.com/office/drawing/2014/main" id="{48084746-1356-49AD-BA6F-C99042AD5276}"/>
                </a:ext>
              </a:extLst>
            </p:cNvPr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850;p51">
              <a:extLst>
                <a:ext uri="{FF2B5EF4-FFF2-40B4-BE49-F238E27FC236}">
                  <a16:creationId xmlns:a16="http://schemas.microsoft.com/office/drawing/2014/main" id="{E8C8D378-2FD7-4EBD-8A31-4F8ABFEABCB2}"/>
                </a:ext>
              </a:extLst>
            </p:cNvPr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51;p51">
              <a:extLst>
                <a:ext uri="{FF2B5EF4-FFF2-40B4-BE49-F238E27FC236}">
                  <a16:creationId xmlns:a16="http://schemas.microsoft.com/office/drawing/2014/main" id="{4A536A14-0938-4AE4-96A5-C5BF7DD75432}"/>
                </a:ext>
              </a:extLst>
            </p:cNvPr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852;p51">
              <a:extLst>
                <a:ext uri="{FF2B5EF4-FFF2-40B4-BE49-F238E27FC236}">
                  <a16:creationId xmlns:a16="http://schemas.microsoft.com/office/drawing/2014/main" id="{106116EE-927F-4188-83A5-D0C520A9DE61}"/>
                </a:ext>
              </a:extLst>
            </p:cNvPr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853;p51">
              <a:extLst>
                <a:ext uri="{FF2B5EF4-FFF2-40B4-BE49-F238E27FC236}">
                  <a16:creationId xmlns:a16="http://schemas.microsoft.com/office/drawing/2014/main" id="{668763EE-9FFA-49CB-B169-AFA6376A1333}"/>
                </a:ext>
              </a:extLst>
            </p:cNvPr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854;p51">
              <a:extLst>
                <a:ext uri="{FF2B5EF4-FFF2-40B4-BE49-F238E27FC236}">
                  <a16:creationId xmlns:a16="http://schemas.microsoft.com/office/drawing/2014/main" id="{68A663F3-9AF5-4D39-B7FB-6C181D7DA4FE}"/>
                </a:ext>
              </a:extLst>
            </p:cNvPr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855;p51">
              <a:extLst>
                <a:ext uri="{FF2B5EF4-FFF2-40B4-BE49-F238E27FC236}">
                  <a16:creationId xmlns:a16="http://schemas.microsoft.com/office/drawing/2014/main" id="{5C0BF935-156D-4216-B36E-2FBB02101CF7}"/>
                </a:ext>
              </a:extLst>
            </p:cNvPr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856;p51">
              <a:extLst>
                <a:ext uri="{FF2B5EF4-FFF2-40B4-BE49-F238E27FC236}">
                  <a16:creationId xmlns:a16="http://schemas.microsoft.com/office/drawing/2014/main" id="{1855713D-B12E-4CC4-8544-9945330CF1D7}"/>
                </a:ext>
              </a:extLst>
            </p:cNvPr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857;p51">
              <a:extLst>
                <a:ext uri="{FF2B5EF4-FFF2-40B4-BE49-F238E27FC236}">
                  <a16:creationId xmlns:a16="http://schemas.microsoft.com/office/drawing/2014/main" id="{D19265CC-B90B-4217-AA30-558B7D3408DB}"/>
                </a:ext>
              </a:extLst>
            </p:cNvPr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858;p51">
              <a:extLst>
                <a:ext uri="{FF2B5EF4-FFF2-40B4-BE49-F238E27FC236}">
                  <a16:creationId xmlns:a16="http://schemas.microsoft.com/office/drawing/2014/main" id="{3F9A7B01-8860-4310-9B51-3604D21F85C2}"/>
                </a:ext>
              </a:extLst>
            </p:cNvPr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859;p51">
              <a:extLst>
                <a:ext uri="{FF2B5EF4-FFF2-40B4-BE49-F238E27FC236}">
                  <a16:creationId xmlns:a16="http://schemas.microsoft.com/office/drawing/2014/main" id="{D5D43DFB-FD2E-485D-8936-59457F16A113}"/>
                </a:ext>
              </a:extLst>
            </p:cNvPr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860;p51">
              <a:extLst>
                <a:ext uri="{FF2B5EF4-FFF2-40B4-BE49-F238E27FC236}">
                  <a16:creationId xmlns:a16="http://schemas.microsoft.com/office/drawing/2014/main" id="{EA8778FB-C9C0-4014-BDD8-189B7478E4CB}"/>
                </a:ext>
              </a:extLst>
            </p:cNvPr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861;p51">
              <a:extLst>
                <a:ext uri="{FF2B5EF4-FFF2-40B4-BE49-F238E27FC236}">
                  <a16:creationId xmlns:a16="http://schemas.microsoft.com/office/drawing/2014/main" id="{7B4D5DCC-68CE-4CF0-8451-1355738C1CA0}"/>
                </a:ext>
              </a:extLst>
            </p:cNvPr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862;p51">
              <a:extLst>
                <a:ext uri="{FF2B5EF4-FFF2-40B4-BE49-F238E27FC236}">
                  <a16:creationId xmlns:a16="http://schemas.microsoft.com/office/drawing/2014/main" id="{59526632-4EF3-4508-9556-548CD35BC2FB}"/>
                </a:ext>
              </a:extLst>
            </p:cNvPr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863;p51">
              <a:extLst>
                <a:ext uri="{FF2B5EF4-FFF2-40B4-BE49-F238E27FC236}">
                  <a16:creationId xmlns:a16="http://schemas.microsoft.com/office/drawing/2014/main" id="{F5194477-2BC3-43AC-A478-690977E10B33}"/>
                </a:ext>
              </a:extLst>
            </p:cNvPr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864;p51">
              <a:extLst>
                <a:ext uri="{FF2B5EF4-FFF2-40B4-BE49-F238E27FC236}">
                  <a16:creationId xmlns:a16="http://schemas.microsoft.com/office/drawing/2014/main" id="{89422188-5BFF-4442-B105-D0CC1D908748}"/>
                </a:ext>
              </a:extLst>
            </p:cNvPr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865;p51">
              <a:extLst>
                <a:ext uri="{FF2B5EF4-FFF2-40B4-BE49-F238E27FC236}">
                  <a16:creationId xmlns:a16="http://schemas.microsoft.com/office/drawing/2014/main" id="{73C81D25-3521-4BD3-8B69-6B5DB239C70F}"/>
                </a:ext>
              </a:extLst>
            </p:cNvPr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866;p51">
              <a:extLst>
                <a:ext uri="{FF2B5EF4-FFF2-40B4-BE49-F238E27FC236}">
                  <a16:creationId xmlns:a16="http://schemas.microsoft.com/office/drawing/2014/main" id="{31480107-A4D5-4417-92F2-E5E4FF75A47A}"/>
                </a:ext>
              </a:extLst>
            </p:cNvPr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867;p51">
              <a:extLst>
                <a:ext uri="{FF2B5EF4-FFF2-40B4-BE49-F238E27FC236}">
                  <a16:creationId xmlns:a16="http://schemas.microsoft.com/office/drawing/2014/main" id="{CD429B4F-CD74-4499-96B1-1F7F4065CB55}"/>
                </a:ext>
              </a:extLst>
            </p:cNvPr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868;p51">
              <a:extLst>
                <a:ext uri="{FF2B5EF4-FFF2-40B4-BE49-F238E27FC236}">
                  <a16:creationId xmlns:a16="http://schemas.microsoft.com/office/drawing/2014/main" id="{23F50700-166A-4558-830F-394B43EE553C}"/>
                </a:ext>
              </a:extLst>
            </p:cNvPr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869;p51">
              <a:extLst>
                <a:ext uri="{FF2B5EF4-FFF2-40B4-BE49-F238E27FC236}">
                  <a16:creationId xmlns:a16="http://schemas.microsoft.com/office/drawing/2014/main" id="{342B758C-2223-4E2B-BAC4-E3D5DE839E27}"/>
                </a:ext>
              </a:extLst>
            </p:cNvPr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870;p51">
              <a:extLst>
                <a:ext uri="{FF2B5EF4-FFF2-40B4-BE49-F238E27FC236}">
                  <a16:creationId xmlns:a16="http://schemas.microsoft.com/office/drawing/2014/main" id="{F946043D-1991-42E3-BA93-062950CA9A6E}"/>
                </a:ext>
              </a:extLst>
            </p:cNvPr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871;p51">
              <a:extLst>
                <a:ext uri="{FF2B5EF4-FFF2-40B4-BE49-F238E27FC236}">
                  <a16:creationId xmlns:a16="http://schemas.microsoft.com/office/drawing/2014/main" id="{95380C9E-D028-41EB-B2BE-06263A8680C2}"/>
                </a:ext>
              </a:extLst>
            </p:cNvPr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872;p51">
              <a:extLst>
                <a:ext uri="{FF2B5EF4-FFF2-40B4-BE49-F238E27FC236}">
                  <a16:creationId xmlns:a16="http://schemas.microsoft.com/office/drawing/2014/main" id="{8A9BE040-0F25-4369-B50B-B05D4E44B1E4}"/>
                </a:ext>
              </a:extLst>
            </p:cNvPr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873;p51">
              <a:extLst>
                <a:ext uri="{FF2B5EF4-FFF2-40B4-BE49-F238E27FC236}">
                  <a16:creationId xmlns:a16="http://schemas.microsoft.com/office/drawing/2014/main" id="{0A4F082B-43DC-4750-B4E7-36F76A756F34}"/>
                </a:ext>
              </a:extLst>
            </p:cNvPr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874;p51">
              <a:extLst>
                <a:ext uri="{FF2B5EF4-FFF2-40B4-BE49-F238E27FC236}">
                  <a16:creationId xmlns:a16="http://schemas.microsoft.com/office/drawing/2014/main" id="{741D187B-52BE-4B1E-BAA1-49DE2A388387}"/>
                </a:ext>
              </a:extLst>
            </p:cNvPr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875;p51">
              <a:extLst>
                <a:ext uri="{FF2B5EF4-FFF2-40B4-BE49-F238E27FC236}">
                  <a16:creationId xmlns:a16="http://schemas.microsoft.com/office/drawing/2014/main" id="{66BBBD9E-7835-49C2-939C-EC90CD5BB12F}"/>
                </a:ext>
              </a:extLst>
            </p:cNvPr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876;p51">
              <a:extLst>
                <a:ext uri="{FF2B5EF4-FFF2-40B4-BE49-F238E27FC236}">
                  <a16:creationId xmlns:a16="http://schemas.microsoft.com/office/drawing/2014/main" id="{B5A2072A-F839-400F-AC50-E692112501E6}"/>
                </a:ext>
              </a:extLst>
            </p:cNvPr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877;p51">
              <a:extLst>
                <a:ext uri="{FF2B5EF4-FFF2-40B4-BE49-F238E27FC236}">
                  <a16:creationId xmlns:a16="http://schemas.microsoft.com/office/drawing/2014/main" id="{BD2F2FFD-496E-407E-9ED1-5CA5A71B7EFD}"/>
                </a:ext>
              </a:extLst>
            </p:cNvPr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878;p51">
              <a:extLst>
                <a:ext uri="{FF2B5EF4-FFF2-40B4-BE49-F238E27FC236}">
                  <a16:creationId xmlns:a16="http://schemas.microsoft.com/office/drawing/2014/main" id="{6CE0AE46-25BC-4638-A771-956A71973844}"/>
                </a:ext>
              </a:extLst>
            </p:cNvPr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879;p51">
              <a:extLst>
                <a:ext uri="{FF2B5EF4-FFF2-40B4-BE49-F238E27FC236}">
                  <a16:creationId xmlns:a16="http://schemas.microsoft.com/office/drawing/2014/main" id="{D2FD18D0-FE5C-493F-9C2F-43EF6403FBDB}"/>
                </a:ext>
              </a:extLst>
            </p:cNvPr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880;p51">
              <a:extLst>
                <a:ext uri="{FF2B5EF4-FFF2-40B4-BE49-F238E27FC236}">
                  <a16:creationId xmlns:a16="http://schemas.microsoft.com/office/drawing/2014/main" id="{421D7AE2-29AD-4927-9054-9DCC9A5CFD86}"/>
                </a:ext>
              </a:extLst>
            </p:cNvPr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881;p51">
              <a:extLst>
                <a:ext uri="{FF2B5EF4-FFF2-40B4-BE49-F238E27FC236}">
                  <a16:creationId xmlns:a16="http://schemas.microsoft.com/office/drawing/2014/main" id="{B4E10D59-C4DD-4F66-B9F8-CC54BBFB7549}"/>
                </a:ext>
              </a:extLst>
            </p:cNvPr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882;p51">
              <a:extLst>
                <a:ext uri="{FF2B5EF4-FFF2-40B4-BE49-F238E27FC236}">
                  <a16:creationId xmlns:a16="http://schemas.microsoft.com/office/drawing/2014/main" id="{B8B7A00C-9CCA-486F-877A-C0BBAE7DFA58}"/>
                </a:ext>
              </a:extLst>
            </p:cNvPr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883;p51">
              <a:extLst>
                <a:ext uri="{FF2B5EF4-FFF2-40B4-BE49-F238E27FC236}">
                  <a16:creationId xmlns:a16="http://schemas.microsoft.com/office/drawing/2014/main" id="{E07E8CBB-D356-4C3A-837E-8FD3D67E6B75}"/>
                </a:ext>
              </a:extLst>
            </p:cNvPr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884;p51">
              <a:extLst>
                <a:ext uri="{FF2B5EF4-FFF2-40B4-BE49-F238E27FC236}">
                  <a16:creationId xmlns:a16="http://schemas.microsoft.com/office/drawing/2014/main" id="{610D1632-6FD9-479B-9B74-6F8B68109159}"/>
                </a:ext>
              </a:extLst>
            </p:cNvPr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885;p51">
              <a:extLst>
                <a:ext uri="{FF2B5EF4-FFF2-40B4-BE49-F238E27FC236}">
                  <a16:creationId xmlns:a16="http://schemas.microsoft.com/office/drawing/2014/main" id="{81FECECB-0151-4D1E-A032-ADA46462C04D}"/>
                </a:ext>
              </a:extLst>
            </p:cNvPr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886;p51">
              <a:extLst>
                <a:ext uri="{FF2B5EF4-FFF2-40B4-BE49-F238E27FC236}">
                  <a16:creationId xmlns:a16="http://schemas.microsoft.com/office/drawing/2014/main" id="{3E6B17FB-1CBA-4B36-9FD7-461E37267CA8}"/>
                </a:ext>
              </a:extLst>
            </p:cNvPr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887;p51">
              <a:extLst>
                <a:ext uri="{FF2B5EF4-FFF2-40B4-BE49-F238E27FC236}">
                  <a16:creationId xmlns:a16="http://schemas.microsoft.com/office/drawing/2014/main" id="{75000677-0A74-40D5-932A-739C9AA41754}"/>
                </a:ext>
              </a:extLst>
            </p:cNvPr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888;p51">
              <a:extLst>
                <a:ext uri="{FF2B5EF4-FFF2-40B4-BE49-F238E27FC236}">
                  <a16:creationId xmlns:a16="http://schemas.microsoft.com/office/drawing/2014/main" id="{5D0238F0-8994-449F-9B03-0F380234BB5E}"/>
                </a:ext>
              </a:extLst>
            </p:cNvPr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889;p51">
              <a:extLst>
                <a:ext uri="{FF2B5EF4-FFF2-40B4-BE49-F238E27FC236}">
                  <a16:creationId xmlns:a16="http://schemas.microsoft.com/office/drawing/2014/main" id="{5F869755-D0C7-466D-BB31-4CE87CFC7F61}"/>
                </a:ext>
              </a:extLst>
            </p:cNvPr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890;p51">
              <a:extLst>
                <a:ext uri="{FF2B5EF4-FFF2-40B4-BE49-F238E27FC236}">
                  <a16:creationId xmlns:a16="http://schemas.microsoft.com/office/drawing/2014/main" id="{0F9FC971-2991-4B45-8689-8F3337C60C2F}"/>
                </a:ext>
              </a:extLst>
            </p:cNvPr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891;p51">
              <a:extLst>
                <a:ext uri="{FF2B5EF4-FFF2-40B4-BE49-F238E27FC236}">
                  <a16:creationId xmlns:a16="http://schemas.microsoft.com/office/drawing/2014/main" id="{6471B655-024E-4186-873E-B8BA7EF1ED9D}"/>
                </a:ext>
              </a:extLst>
            </p:cNvPr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892;p51">
              <a:extLst>
                <a:ext uri="{FF2B5EF4-FFF2-40B4-BE49-F238E27FC236}">
                  <a16:creationId xmlns:a16="http://schemas.microsoft.com/office/drawing/2014/main" id="{FCCDEE53-BC54-417C-959F-FD3780A67039}"/>
                </a:ext>
              </a:extLst>
            </p:cNvPr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893;p51">
              <a:extLst>
                <a:ext uri="{FF2B5EF4-FFF2-40B4-BE49-F238E27FC236}">
                  <a16:creationId xmlns:a16="http://schemas.microsoft.com/office/drawing/2014/main" id="{F24C8A3E-2C9B-4495-8CAA-0835A79001AE}"/>
                </a:ext>
              </a:extLst>
            </p:cNvPr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894;p51">
              <a:extLst>
                <a:ext uri="{FF2B5EF4-FFF2-40B4-BE49-F238E27FC236}">
                  <a16:creationId xmlns:a16="http://schemas.microsoft.com/office/drawing/2014/main" id="{A601F783-6653-4DC8-B14C-EE9BC0CBC07F}"/>
                </a:ext>
              </a:extLst>
            </p:cNvPr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895;p51">
              <a:extLst>
                <a:ext uri="{FF2B5EF4-FFF2-40B4-BE49-F238E27FC236}">
                  <a16:creationId xmlns:a16="http://schemas.microsoft.com/office/drawing/2014/main" id="{091EB4EE-C9E3-41BF-BAA5-AAD71F30C585}"/>
                </a:ext>
              </a:extLst>
            </p:cNvPr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896;p51">
              <a:extLst>
                <a:ext uri="{FF2B5EF4-FFF2-40B4-BE49-F238E27FC236}">
                  <a16:creationId xmlns:a16="http://schemas.microsoft.com/office/drawing/2014/main" id="{7092DE9E-A75F-411C-A724-90A74794B88D}"/>
                </a:ext>
              </a:extLst>
            </p:cNvPr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897;p51">
              <a:extLst>
                <a:ext uri="{FF2B5EF4-FFF2-40B4-BE49-F238E27FC236}">
                  <a16:creationId xmlns:a16="http://schemas.microsoft.com/office/drawing/2014/main" id="{B9C0CE47-3B87-4BDD-AC0E-35EFFB25EEA9}"/>
                </a:ext>
              </a:extLst>
            </p:cNvPr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898;p51">
              <a:extLst>
                <a:ext uri="{FF2B5EF4-FFF2-40B4-BE49-F238E27FC236}">
                  <a16:creationId xmlns:a16="http://schemas.microsoft.com/office/drawing/2014/main" id="{38C9416E-5EC3-4E1A-ACCC-988A694C80A5}"/>
                </a:ext>
              </a:extLst>
            </p:cNvPr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899;p51">
              <a:extLst>
                <a:ext uri="{FF2B5EF4-FFF2-40B4-BE49-F238E27FC236}">
                  <a16:creationId xmlns:a16="http://schemas.microsoft.com/office/drawing/2014/main" id="{68F436F4-4EAB-4331-8F2F-3BF7C9F298B8}"/>
                </a:ext>
              </a:extLst>
            </p:cNvPr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900;p51">
              <a:extLst>
                <a:ext uri="{FF2B5EF4-FFF2-40B4-BE49-F238E27FC236}">
                  <a16:creationId xmlns:a16="http://schemas.microsoft.com/office/drawing/2014/main" id="{58E43634-450A-4524-A3B5-E1219430984D}"/>
                </a:ext>
              </a:extLst>
            </p:cNvPr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901;p51">
              <a:extLst>
                <a:ext uri="{FF2B5EF4-FFF2-40B4-BE49-F238E27FC236}">
                  <a16:creationId xmlns:a16="http://schemas.microsoft.com/office/drawing/2014/main" id="{1E67C556-2332-47EA-9C58-4C363E4F2BF4}"/>
                </a:ext>
              </a:extLst>
            </p:cNvPr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902;p51">
              <a:extLst>
                <a:ext uri="{FF2B5EF4-FFF2-40B4-BE49-F238E27FC236}">
                  <a16:creationId xmlns:a16="http://schemas.microsoft.com/office/drawing/2014/main" id="{2AD304D9-DC88-416E-A3B6-EF0C1171EDD5}"/>
                </a:ext>
              </a:extLst>
            </p:cNvPr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903;p51">
              <a:extLst>
                <a:ext uri="{FF2B5EF4-FFF2-40B4-BE49-F238E27FC236}">
                  <a16:creationId xmlns:a16="http://schemas.microsoft.com/office/drawing/2014/main" id="{798F3CE6-0A12-4195-A233-5750B4DD34AA}"/>
                </a:ext>
              </a:extLst>
            </p:cNvPr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904;p51">
              <a:extLst>
                <a:ext uri="{FF2B5EF4-FFF2-40B4-BE49-F238E27FC236}">
                  <a16:creationId xmlns:a16="http://schemas.microsoft.com/office/drawing/2014/main" id="{63013A46-481E-4C1A-8142-E43C11A2E51F}"/>
                </a:ext>
              </a:extLst>
            </p:cNvPr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905;p51">
              <a:extLst>
                <a:ext uri="{FF2B5EF4-FFF2-40B4-BE49-F238E27FC236}">
                  <a16:creationId xmlns:a16="http://schemas.microsoft.com/office/drawing/2014/main" id="{B515E3F3-9121-4DCB-9A8D-81A895022433}"/>
                </a:ext>
              </a:extLst>
            </p:cNvPr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906;p51">
              <a:extLst>
                <a:ext uri="{FF2B5EF4-FFF2-40B4-BE49-F238E27FC236}">
                  <a16:creationId xmlns:a16="http://schemas.microsoft.com/office/drawing/2014/main" id="{C8AA68B0-1B93-4216-8F99-76DAD71D5F3A}"/>
                </a:ext>
              </a:extLst>
            </p:cNvPr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907;p51">
              <a:extLst>
                <a:ext uri="{FF2B5EF4-FFF2-40B4-BE49-F238E27FC236}">
                  <a16:creationId xmlns:a16="http://schemas.microsoft.com/office/drawing/2014/main" id="{2871D87F-6D64-47FB-BDE5-31D351FA1DAB}"/>
                </a:ext>
              </a:extLst>
            </p:cNvPr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908;p51">
              <a:extLst>
                <a:ext uri="{FF2B5EF4-FFF2-40B4-BE49-F238E27FC236}">
                  <a16:creationId xmlns:a16="http://schemas.microsoft.com/office/drawing/2014/main" id="{5C3D290E-63A9-4AF2-8823-3D5E75B94BE2}"/>
                </a:ext>
              </a:extLst>
            </p:cNvPr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909;p51">
              <a:extLst>
                <a:ext uri="{FF2B5EF4-FFF2-40B4-BE49-F238E27FC236}">
                  <a16:creationId xmlns:a16="http://schemas.microsoft.com/office/drawing/2014/main" id="{4E806B6A-23AC-4D1B-A6D1-37D8EE79358B}"/>
                </a:ext>
              </a:extLst>
            </p:cNvPr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910;p51">
              <a:extLst>
                <a:ext uri="{FF2B5EF4-FFF2-40B4-BE49-F238E27FC236}">
                  <a16:creationId xmlns:a16="http://schemas.microsoft.com/office/drawing/2014/main" id="{2980EC08-D7CA-41D6-9131-EDE4F72B7632}"/>
                </a:ext>
              </a:extLst>
            </p:cNvPr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911;p51">
              <a:extLst>
                <a:ext uri="{FF2B5EF4-FFF2-40B4-BE49-F238E27FC236}">
                  <a16:creationId xmlns:a16="http://schemas.microsoft.com/office/drawing/2014/main" id="{5B324F3A-AA66-4262-ADC5-D36FAAF5A563}"/>
                </a:ext>
              </a:extLst>
            </p:cNvPr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912;p51">
              <a:extLst>
                <a:ext uri="{FF2B5EF4-FFF2-40B4-BE49-F238E27FC236}">
                  <a16:creationId xmlns:a16="http://schemas.microsoft.com/office/drawing/2014/main" id="{59DB4AFD-1A2D-4AD3-953F-31992789FF74}"/>
                </a:ext>
              </a:extLst>
            </p:cNvPr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913;p51">
              <a:extLst>
                <a:ext uri="{FF2B5EF4-FFF2-40B4-BE49-F238E27FC236}">
                  <a16:creationId xmlns:a16="http://schemas.microsoft.com/office/drawing/2014/main" id="{C7CFC271-4272-485C-BB27-022CC9E63F14}"/>
                </a:ext>
              </a:extLst>
            </p:cNvPr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914;p51">
              <a:extLst>
                <a:ext uri="{FF2B5EF4-FFF2-40B4-BE49-F238E27FC236}">
                  <a16:creationId xmlns:a16="http://schemas.microsoft.com/office/drawing/2014/main" id="{C6A7AAF0-948C-42F6-AAAC-4B2ADB790FAB}"/>
                </a:ext>
              </a:extLst>
            </p:cNvPr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915;p51">
              <a:extLst>
                <a:ext uri="{FF2B5EF4-FFF2-40B4-BE49-F238E27FC236}">
                  <a16:creationId xmlns:a16="http://schemas.microsoft.com/office/drawing/2014/main" id="{153FB556-B63E-48EC-A080-57E2CEAE6EC3}"/>
                </a:ext>
              </a:extLst>
            </p:cNvPr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916;p51">
              <a:extLst>
                <a:ext uri="{FF2B5EF4-FFF2-40B4-BE49-F238E27FC236}">
                  <a16:creationId xmlns:a16="http://schemas.microsoft.com/office/drawing/2014/main" id="{CD57DF08-60EB-4A21-8373-6822B984E8DE}"/>
                </a:ext>
              </a:extLst>
            </p:cNvPr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917;p51">
              <a:extLst>
                <a:ext uri="{FF2B5EF4-FFF2-40B4-BE49-F238E27FC236}">
                  <a16:creationId xmlns:a16="http://schemas.microsoft.com/office/drawing/2014/main" id="{1A2114EA-CE4C-4E0E-909C-E38E41B21765}"/>
                </a:ext>
              </a:extLst>
            </p:cNvPr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918;p51">
              <a:extLst>
                <a:ext uri="{FF2B5EF4-FFF2-40B4-BE49-F238E27FC236}">
                  <a16:creationId xmlns:a16="http://schemas.microsoft.com/office/drawing/2014/main" id="{DF830E01-01D8-49EC-B5A7-8004FB32155C}"/>
                </a:ext>
              </a:extLst>
            </p:cNvPr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919;p51">
              <a:extLst>
                <a:ext uri="{FF2B5EF4-FFF2-40B4-BE49-F238E27FC236}">
                  <a16:creationId xmlns:a16="http://schemas.microsoft.com/office/drawing/2014/main" id="{EDF4136A-F0A2-4B6B-9829-9C251E003682}"/>
                </a:ext>
              </a:extLst>
            </p:cNvPr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920;p51">
              <a:extLst>
                <a:ext uri="{FF2B5EF4-FFF2-40B4-BE49-F238E27FC236}">
                  <a16:creationId xmlns:a16="http://schemas.microsoft.com/office/drawing/2014/main" id="{6F59549E-A765-4837-B9B1-2BA4D193E837}"/>
                </a:ext>
              </a:extLst>
            </p:cNvPr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921;p51">
              <a:extLst>
                <a:ext uri="{FF2B5EF4-FFF2-40B4-BE49-F238E27FC236}">
                  <a16:creationId xmlns:a16="http://schemas.microsoft.com/office/drawing/2014/main" id="{94DE466B-C4CD-4F20-BAB8-512C94478003}"/>
                </a:ext>
              </a:extLst>
            </p:cNvPr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922;p51">
              <a:extLst>
                <a:ext uri="{FF2B5EF4-FFF2-40B4-BE49-F238E27FC236}">
                  <a16:creationId xmlns:a16="http://schemas.microsoft.com/office/drawing/2014/main" id="{2D9B3009-B629-41A6-BEF2-B08D918F5835}"/>
                </a:ext>
              </a:extLst>
            </p:cNvPr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923;p51">
              <a:extLst>
                <a:ext uri="{FF2B5EF4-FFF2-40B4-BE49-F238E27FC236}">
                  <a16:creationId xmlns:a16="http://schemas.microsoft.com/office/drawing/2014/main" id="{9B4F45C1-D2B3-4E5E-A273-4B50F682F664}"/>
                </a:ext>
              </a:extLst>
            </p:cNvPr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924;p51">
              <a:extLst>
                <a:ext uri="{FF2B5EF4-FFF2-40B4-BE49-F238E27FC236}">
                  <a16:creationId xmlns:a16="http://schemas.microsoft.com/office/drawing/2014/main" id="{180DC8C7-FEC2-4249-852F-6113225D2D56}"/>
                </a:ext>
              </a:extLst>
            </p:cNvPr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925;p51">
              <a:extLst>
                <a:ext uri="{FF2B5EF4-FFF2-40B4-BE49-F238E27FC236}">
                  <a16:creationId xmlns:a16="http://schemas.microsoft.com/office/drawing/2014/main" id="{EFB8CE65-9A36-45A9-A403-85F881E009EF}"/>
                </a:ext>
              </a:extLst>
            </p:cNvPr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926;p51">
              <a:extLst>
                <a:ext uri="{FF2B5EF4-FFF2-40B4-BE49-F238E27FC236}">
                  <a16:creationId xmlns:a16="http://schemas.microsoft.com/office/drawing/2014/main" id="{28802B09-920A-4672-BFE3-62B25E79369E}"/>
                </a:ext>
              </a:extLst>
            </p:cNvPr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927;p51">
              <a:extLst>
                <a:ext uri="{FF2B5EF4-FFF2-40B4-BE49-F238E27FC236}">
                  <a16:creationId xmlns:a16="http://schemas.microsoft.com/office/drawing/2014/main" id="{EBF4A5C8-42EA-4D0F-A61D-3229DAC2ABC8}"/>
                </a:ext>
              </a:extLst>
            </p:cNvPr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928;p51">
              <a:extLst>
                <a:ext uri="{FF2B5EF4-FFF2-40B4-BE49-F238E27FC236}">
                  <a16:creationId xmlns:a16="http://schemas.microsoft.com/office/drawing/2014/main" id="{11AC3F5E-127D-4842-96C6-ED798CB494B9}"/>
                </a:ext>
              </a:extLst>
            </p:cNvPr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929;p51">
              <a:extLst>
                <a:ext uri="{FF2B5EF4-FFF2-40B4-BE49-F238E27FC236}">
                  <a16:creationId xmlns:a16="http://schemas.microsoft.com/office/drawing/2014/main" id="{9634B3C4-A70B-498E-B9FD-2A9D8E59A297}"/>
                </a:ext>
              </a:extLst>
            </p:cNvPr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930;p51">
              <a:extLst>
                <a:ext uri="{FF2B5EF4-FFF2-40B4-BE49-F238E27FC236}">
                  <a16:creationId xmlns:a16="http://schemas.microsoft.com/office/drawing/2014/main" id="{1D84CA9B-2F18-4233-892D-959ACBDCF16D}"/>
                </a:ext>
              </a:extLst>
            </p:cNvPr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4083;p31">
            <a:extLst>
              <a:ext uri="{FF2B5EF4-FFF2-40B4-BE49-F238E27FC236}">
                <a16:creationId xmlns:a16="http://schemas.microsoft.com/office/drawing/2014/main" id="{78B5E64F-D64C-4B4C-8A60-94D3DBD0C4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2391" y="1961166"/>
            <a:ext cx="2338846" cy="5838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2A2A"/>
                </a:solidFill>
              </a:rPr>
              <a:t>Documentación</a:t>
            </a:r>
            <a:endParaRPr dirty="0">
              <a:solidFill>
                <a:srgbClr val="2A2A2A"/>
              </a:solidFill>
            </a:endParaRPr>
          </a:p>
        </p:txBody>
      </p:sp>
      <p:sp>
        <p:nvSpPr>
          <p:cNvPr id="202" name="Google Shape;4084;p31">
            <a:extLst>
              <a:ext uri="{FF2B5EF4-FFF2-40B4-BE49-F238E27FC236}">
                <a16:creationId xmlns:a16="http://schemas.microsoft.com/office/drawing/2014/main" id="{3283A026-9DDC-40F0-9A02-AA53F55367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66173" y="2633007"/>
            <a:ext cx="2641664" cy="1484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-AR" dirty="0"/>
              <a:t>Actualizaciones y continuación de la guía del proyecto: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A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dirty="0"/>
              <a:t>Organigrama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dirty="0"/>
              <a:t>Misión, Visión y Valores.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AR" dirty="0"/>
              <a:t>Entrevistas: refugio Ampara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dirty="0"/>
              <a:t>Cadena de Valor y estrategia de mercado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AC70F951-3960-4195-A9FC-A393B3A9D25E}"/>
              </a:ext>
            </a:extLst>
          </p:cNvPr>
          <p:cNvGrpSpPr/>
          <p:nvPr/>
        </p:nvGrpSpPr>
        <p:grpSpPr>
          <a:xfrm>
            <a:off x="6582864" y="1417177"/>
            <a:ext cx="657900" cy="527700"/>
            <a:chOff x="1993939" y="1629548"/>
            <a:chExt cx="657900" cy="527700"/>
          </a:xfrm>
        </p:grpSpPr>
        <p:sp>
          <p:nvSpPr>
            <p:cNvPr id="204" name="Google Shape;4065;p29">
              <a:extLst>
                <a:ext uri="{FF2B5EF4-FFF2-40B4-BE49-F238E27FC236}">
                  <a16:creationId xmlns:a16="http://schemas.microsoft.com/office/drawing/2014/main" id="{88410544-2E14-4028-AC6C-E179074BD766}"/>
                </a:ext>
              </a:extLst>
            </p:cNvPr>
            <p:cNvSpPr/>
            <p:nvPr/>
          </p:nvSpPr>
          <p:spPr>
            <a:xfrm>
              <a:off x="2021691" y="1629548"/>
              <a:ext cx="602400" cy="52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066;p29">
              <a:extLst>
                <a:ext uri="{FF2B5EF4-FFF2-40B4-BE49-F238E27FC236}">
                  <a16:creationId xmlns:a16="http://schemas.microsoft.com/office/drawing/2014/main" id="{05E689E6-C34C-4841-B79E-AD9ADAF212C2}"/>
                </a:ext>
              </a:extLst>
            </p:cNvPr>
            <p:cNvSpPr txBox="1">
              <a:spLocks/>
            </p:cNvSpPr>
            <p:nvPr/>
          </p:nvSpPr>
          <p:spPr>
            <a:xfrm>
              <a:off x="1993939" y="1671698"/>
              <a:ext cx="657900" cy="44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"/>
                <a:buNone/>
                <a:defRPr sz="3000" b="1" i="0" u="none" strike="noStrike" cap="none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9pPr>
            </a:lstStyle>
            <a:p>
              <a:r>
                <a:rPr lang="en" dirty="0"/>
                <a:t>01</a:t>
              </a:r>
            </a:p>
          </p:txBody>
        </p:sp>
      </p:grpSp>
      <p:grpSp>
        <p:nvGrpSpPr>
          <p:cNvPr id="242" name="Google Shape;13862;p69">
            <a:extLst>
              <a:ext uri="{FF2B5EF4-FFF2-40B4-BE49-F238E27FC236}">
                <a16:creationId xmlns:a16="http://schemas.microsoft.com/office/drawing/2014/main" id="{2CB5B3EA-B7D7-4D0E-811F-DCDDD97F2CE9}"/>
              </a:ext>
            </a:extLst>
          </p:cNvPr>
          <p:cNvGrpSpPr/>
          <p:nvPr/>
        </p:nvGrpSpPr>
        <p:grpSpPr>
          <a:xfrm>
            <a:off x="2975379" y="2500080"/>
            <a:ext cx="195104" cy="193527"/>
            <a:chOff x="-31166825" y="1939525"/>
            <a:chExt cx="293800" cy="291425"/>
          </a:xfrm>
          <a:solidFill>
            <a:schemeClr val="accent2">
              <a:lumMod val="65000"/>
            </a:schemeClr>
          </a:solidFill>
        </p:grpSpPr>
        <p:sp>
          <p:nvSpPr>
            <p:cNvPr id="243" name="Google Shape;13863;p69">
              <a:extLst>
                <a:ext uri="{FF2B5EF4-FFF2-40B4-BE49-F238E27FC236}">
                  <a16:creationId xmlns:a16="http://schemas.microsoft.com/office/drawing/2014/main" id="{A54B0060-14AC-48CE-8FF8-5F764EC95C66}"/>
                </a:ext>
              </a:extLst>
            </p:cNvPr>
            <p:cNvSpPr/>
            <p:nvPr/>
          </p:nvSpPr>
          <p:spPr>
            <a:xfrm>
              <a:off x="-31166825" y="1939525"/>
              <a:ext cx="224500" cy="291425"/>
            </a:xfrm>
            <a:custGeom>
              <a:avLst/>
              <a:gdLst/>
              <a:ahLst/>
              <a:cxnLst/>
              <a:rect l="l" t="t" r="r" b="b"/>
              <a:pathLst>
                <a:path w="8980" h="11657" extrusionOk="0">
                  <a:moveTo>
                    <a:pt x="5892" y="662"/>
                  </a:moveTo>
                  <a:cubicBezTo>
                    <a:pt x="6081" y="662"/>
                    <a:pt x="6239" y="819"/>
                    <a:pt x="6239" y="1040"/>
                  </a:cubicBezTo>
                  <a:lnTo>
                    <a:pt x="6239" y="1386"/>
                  </a:lnTo>
                  <a:lnTo>
                    <a:pt x="2805" y="1386"/>
                  </a:lnTo>
                  <a:lnTo>
                    <a:pt x="2805" y="1040"/>
                  </a:lnTo>
                  <a:cubicBezTo>
                    <a:pt x="2805" y="819"/>
                    <a:pt x="2962" y="662"/>
                    <a:pt x="3120" y="662"/>
                  </a:cubicBezTo>
                  <a:close/>
                  <a:moveTo>
                    <a:pt x="8035" y="1323"/>
                  </a:moveTo>
                  <a:cubicBezTo>
                    <a:pt x="8255" y="1323"/>
                    <a:pt x="8413" y="1512"/>
                    <a:pt x="8413" y="1701"/>
                  </a:cubicBezTo>
                  <a:lnTo>
                    <a:pt x="8413" y="10617"/>
                  </a:lnTo>
                  <a:cubicBezTo>
                    <a:pt x="8413" y="10838"/>
                    <a:pt x="8255" y="10995"/>
                    <a:pt x="8035" y="10995"/>
                  </a:cubicBezTo>
                  <a:lnTo>
                    <a:pt x="1166" y="10995"/>
                  </a:lnTo>
                  <a:cubicBezTo>
                    <a:pt x="946" y="10995"/>
                    <a:pt x="788" y="10838"/>
                    <a:pt x="788" y="10617"/>
                  </a:cubicBezTo>
                  <a:lnTo>
                    <a:pt x="788" y="1701"/>
                  </a:lnTo>
                  <a:lnTo>
                    <a:pt x="757" y="1701"/>
                  </a:lnTo>
                  <a:cubicBezTo>
                    <a:pt x="757" y="1512"/>
                    <a:pt x="914" y="1323"/>
                    <a:pt x="1103" y="1323"/>
                  </a:cubicBezTo>
                  <a:lnTo>
                    <a:pt x="2143" y="1323"/>
                  </a:lnTo>
                  <a:lnTo>
                    <a:pt x="2143" y="1701"/>
                  </a:lnTo>
                  <a:cubicBezTo>
                    <a:pt x="2143" y="1890"/>
                    <a:pt x="2301" y="2048"/>
                    <a:pt x="2490" y="2048"/>
                  </a:cubicBezTo>
                  <a:lnTo>
                    <a:pt x="6617" y="2048"/>
                  </a:lnTo>
                  <a:cubicBezTo>
                    <a:pt x="6837" y="2048"/>
                    <a:pt x="6995" y="1890"/>
                    <a:pt x="6995" y="1701"/>
                  </a:cubicBezTo>
                  <a:lnTo>
                    <a:pt x="6995" y="1323"/>
                  </a:lnTo>
                  <a:close/>
                  <a:moveTo>
                    <a:pt x="3120" y="0"/>
                  </a:moveTo>
                  <a:cubicBezTo>
                    <a:pt x="2679" y="0"/>
                    <a:pt x="2301" y="284"/>
                    <a:pt x="2143" y="662"/>
                  </a:cubicBezTo>
                  <a:lnTo>
                    <a:pt x="1040" y="662"/>
                  </a:lnTo>
                  <a:cubicBezTo>
                    <a:pt x="473" y="662"/>
                    <a:pt x="1" y="1134"/>
                    <a:pt x="1" y="1701"/>
                  </a:cubicBezTo>
                  <a:lnTo>
                    <a:pt x="1" y="10649"/>
                  </a:lnTo>
                  <a:cubicBezTo>
                    <a:pt x="64" y="11216"/>
                    <a:pt x="536" y="11657"/>
                    <a:pt x="1072" y="11657"/>
                  </a:cubicBezTo>
                  <a:lnTo>
                    <a:pt x="7971" y="11657"/>
                  </a:lnTo>
                  <a:cubicBezTo>
                    <a:pt x="8507" y="11657"/>
                    <a:pt x="8980" y="11184"/>
                    <a:pt x="8980" y="10649"/>
                  </a:cubicBezTo>
                  <a:lnTo>
                    <a:pt x="8980" y="1701"/>
                  </a:lnTo>
                  <a:cubicBezTo>
                    <a:pt x="8980" y="1134"/>
                    <a:pt x="8507" y="662"/>
                    <a:pt x="7971" y="662"/>
                  </a:cubicBezTo>
                  <a:lnTo>
                    <a:pt x="6869" y="662"/>
                  </a:lnTo>
                  <a:cubicBezTo>
                    <a:pt x="6711" y="284"/>
                    <a:pt x="6365" y="0"/>
                    <a:pt x="58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3864;p69">
              <a:extLst>
                <a:ext uri="{FF2B5EF4-FFF2-40B4-BE49-F238E27FC236}">
                  <a16:creationId xmlns:a16="http://schemas.microsoft.com/office/drawing/2014/main" id="{A95430DC-D03F-4618-A92E-A3F42EE19D2F}"/>
                </a:ext>
              </a:extLst>
            </p:cNvPr>
            <p:cNvSpPr/>
            <p:nvPr/>
          </p:nvSpPr>
          <p:spPr>
            <a:xfrm>
              <a:off x="-31131375" y="2145075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6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6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4"/>
                  </a:lnTo>
                  <a:cubicBezTo>
                    <a:pt x="0" y="1954"/>
                    <a:pt x="158" y="2112"/>
                    <a:pt x="379" y="2112"/>
                  </a:cubicBezTo>
                  <a:lnTo>
                    <a:pt x="1733" y="2112"/>
                  </a:lnTo>
                  <a:cubicBezTo>
                    <a:pt x="1954" y="2112"/>
                    <a:pt x="2111" y="1954"/>
                    <a:pt x="2111" y="1734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3865;p69">
              <a:extLst>
                <a:ext uri="{FF2B5EF4-FFF2-40B4-BE49-F238E27FC236}">
                  <a16:creationId xmlns:a16="http://schemas.microsoft.com/office/drawing/2014/main" id="{041A2014-405D-469C-87DC-BED9F57016FD}"/>
                </a:ext>
              </a:extLst>
            </p:cNvPr>
            <p:cNvSpPr/>
            <p:nvPr/>
          </p:nvSpPr>
          <p:spPr>
            <a:xfrm>
              <a:off x="-31131375" y="207655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55" y="694"/>
                  </a:moveTo>
                  <a:lnTo>
                    <a:pt x="1355" y="1356"/>
                  </a:lnTo>
                  <a:lnTo>
                    <a:pt x="694" y="1356"/>
                  </a:lnTo>
                  <a:lnTo>
                    <a:pt x="694" y="694"/>
                  </a:lnTo>
                  <a:close/>
                  <a:moveTo>
                    <a:pt x="379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79" y="2080"/>
                  </a:cubicBezTo>
                  <a:lnTo>
                    <a:pt x="1733" y="2080"/>
                  </a:lnTo>
                  <a:cubicBezTo>
                    <a:pt x="1954" y="2080"/>
                    <a:pt x="2111" y="1923"/>
                    <a:pt x="2111" y="1734"/>
                  </a:cubicBezTo>
                  <a:lnTo>
                    <a:pt x="2111" y="348"/>
                  </a:ln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3866;p69">
              <a:extLst>
                <a:ext uri="{FF2B5EF4-FFF2-40B4-BE49-F238E27FC236}">
                  <a16:creationId xmlns:a16="http://schemas.microsoft.com/office/drawing/2014/main" id="{9A18A0A3-3603-4EA1-8EE8-13F50AC49FB8}"/>
                </a:ext>
              </a:extLst>
            </p:cNvPr>
            <p:cNvSpPr/>
            <p:nvPr/>
          </p:nvSpPr>
          <p:spPr>
            <a:xfrm>
              <a:off x="-31131375" y="20072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5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5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3"/>
                  </a:lnTo>
                  <a:cubicBezTo>
                    <a:pt x="0" y="1954"/>
                    <a:pt x="158" y="2111"/>
                    <a:pt x="379" y="2111"/>
                  </a:cubicBezTo>
                  <a:lnTo>
                    <a:pt x="1733" y="2111"/>
                  </a:lnTo>
                  <a:cubicBezTo>
                    <a:pt x="1954" y="2111"/>
                    <a:pt x="2111" y="1954"/>
                    <a:pt x="2111" y="1733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3867;p69">
              <a:extLst>
                <a:ext uri="{FF2B5EF4-FFF2-40B4-BE49-F238E27FC236}">
                  <a16:creationId xmlns:a16="http://schemas.microsoft.com/office/drawing/2014/main" id="{9C91E7E8-33C7-404C-91E4-71F9678E3B29}"/>
                </a:ext>
              </a:extLst>
            </p:cNvPr>
            <p:cNvSpPr/>
            <p:nvPr/>
          </p:nvSpPr>
          <p:spPr>
            <a:xfrm>
              <a:off x="-31062075" y="2007250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057" y="725"/>
                  </a:lnTo>
                  <a:cubicBezTo>
                    <a:pt x="3277" y="725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3868;p69">
              <a:extLst>
                <a:ext uri="{FF2B5EF4-FFF2-40B4-BE49-F238E27FC236}">
                  <a16:creationId xmlns:a16="http://schemas.microsoft.com/office/drawing/2014/main" id="{F229AF1E-A1E4-45E8-90A1-B287615B5E4B}"/>
                </a:ext>
              </a:extLst>
            </p:cNvPr>
            <p:cNvSpPr/>
            <p:nvPr/>
          </p:nvSpPr>
          <p:spPr>
            <a:xfrm>
              <a:off x="-31062075" y="2041900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3869;p69">
              <a:extLst>
                <a:ext uri="{FF2B5EF4-FFF2-40B4-BE49-F238E27FC236}">
                  <a16:creationId xmlns:a16="http://schemas.microsoft.com/office/drawing/2014/main" id="{516BEDE6-84E3-4B45-B5E1-CDA5B3649FC7}"/>
                </a:ext>
              </a:extLst>
            </p:cNvPr>
            <p:cNvSpPr/>
            <p:nvPr/>
          </p:nvSpPr>
          <p:spPr>
            <a:xfrm>
              <a:off x="-31062075" y="2076550"/>
              <a:ext cx="85875" cy="17375"/>
            </a:xfrm>
            <a:custGeom>
              <a:avLst/>
              <a:gdLst/>
              <a:ahLst/>
              <a:cxnLst/>
              <a:rect l="l" t="t" r="r" b="b"/>
              <a:pathLst>
                <a:path w="3435" h="695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3057" y="694"/>
                  </a:lnTo>
                  <a:cubicBezTo>
                    <a:pt x="3277" y="694"/>
                    <a:pt x="3435" y="537"/>
                    <a:pt x="3435" y="348"/>
                  </a:cubicBezTo>
                  <a:cubicBezTo>
                    <a:pt x="3435" y="159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3870;p69">
              <a:extLst>
                <a:ext uri="{FF2B5EF4-FFF2-40B4-BE49-F238E27FC236}">
                  <a16:creationId xmlns:a16="http://schemas.microsoft.com/office/drawing/2014/main" id="{CA53CEE0-3E84-45E9-A921-8D24628892B1}"/>
                </a:ext>
              </a:extLst>
            </p:cNvPr>
            <p:cNvSpPr/>
            <p:nvPr/>
          </p:nvSpPr>
          <p:spPr>
            <a:xfrm>
              <a:off x="-31062075" y="21104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90"/>
                    <a:pt x="1923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3871;p69">
              <a:extLst>
                <a:ext uri="{FF2B5EF4-FFF2-40B4-BE49-F238E27FC236}">
                  <a16:creationId xmlns:a16="http://schemas.microsoft.com/office/drawing/2014/main" id="{A069BDC2-9FAB-402F-945E-F19E0B93F06D}"/>
                </a:ext>
              </a:extLst>
            </p:cNvPr>
            <p:cNvSpPr/>
            <p:nvPr/>
          </p:nvSpPr>
          <p:spPr>
            <a:xfrm>
              <a:off x="-31062075" y="2145075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3057" y="726"/>
                  </a:lnTo>
                  <a:cubicBezTo>
                    <a:pt x="3277" y="726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3872;p69">
              <a:extLst>
                <a:ext uri="{FF2B5EF4-FFF2-40B4-BE49-F238E27FC236}">
                  <a16:creationId xmlns:a16="http://schemas.microsoft.com/office/drawing/2014/main" id="{EC57432F-12E0-40BB-9F26-CC7759D8980F}"/>
                </a:ext>
              </a:extLst>
            </p:cNvPr>
            <p:cNvSpPr/>
            <p:nvPr/>
          </p:nvSpPr>
          <p:spPr>
            <a:xfrm>
              <a:off x="-31062075" y="2179750"/>
              <a:ext cx="52025" cy="18125"/>
            </a:xfrm>
            <a:custGeom>
              <a:avLst/>
              <a:gdLst/>
              <a:ahLst/>
              <a:cxnLst/>
              <a:rect l="l" t="t" r="r" b="b"/>
              <a:pathLst>
                <a:path w="2081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7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3873;p69">
              <a:extLst>
                <a:ext uri="{FF2B5EF4-FFF2-40B4-BE49-F238E27FC236}">
                  <a16:creationId xmlns:a16="http://schemas.microsoft.com/office/drawing/2014/main" id="{3467A1ED-4057-43B1-9246-CE540606A65F}"/>
                </a:ext>
              </a:extLst>
            </p:cNvPr>
            <p:cNvSpPr/>
            <p:nvPr/>
          </p:nvSpPr>
          <p:spPr>
            <a:xfrm>
              <a:off x="-30924225" y="1974175"/>
              <a:ext cx="51200" cy="240250"/>
            </a:xfrm>
            <a:custGeom>
              <a:avLst/>
              <a:gdLst/>
              <a:ahLst/>
              <a:cxnLst/>
              <a:rect l="l" t="t" r="r" b="b"/>
              <a:pathLst>
                <a:path w="2048" h="9610" extrusionOk="0">
                  <a:moveTo>
                    <a:pt x="1008" y="662"/>
                  </a:moveTo>
                  <a:cubicBezTo>
                    <a:pt x="1229" y="662"/>
                    <a:pt x="1386" y="819"/>
                    <a:pt x="1386" y="1009"/>
                  </a:cubicBezTo>
                  <a:lnTo>
                    <a:pt x="1386" y="2080"/>
                  </a:lnTo>
                  <a:lnTo>
                    <a:pt x="725" y="2080"/>
                  </a:lnTo>
                  <a:lnTo>
                    <a:pt x="725" y="1009"/>
                  </a:lnTo>
                  <a:lnTo>
                    <a:pt x="662" y="1009"/>
                  </a:lnTo>
                  <a:cubicBezTo>
                    <a:pt x="662" y="819"/>
                    <a:pt x="819" y="662"/>
                    <a:pt x="1008" y="662"/>
                  </a:cubicBezTo>
                  <a:close/>
                  <a:moveTo>
                    <a:pt x="1323" y="2741"/>
                  </a:moveTo>
                  <a:lnTo>
                    <a:pt x="1323" y="6900"/>
                  </a:lnTo>
                  <a:lnTo>
                    <a:pt x="662" y="6900"/>
                  </a:lnTo>
                  <a:lnTo>
                    <a:pt x="662" y="2741"/>
                  </a:lnTo>
                  <a:close/>
                  <a:moveTo>
                    <a:pt x="1260" y="7562"/>
                  </a:moveTo>
                  <a:lnTo>
                    <a:pt x="1008" y="8192"/>
                  </a:lnTo>
                  <a:lnTo>
                    <a:pt x="819" y="7562"/>
                  </a:ln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7215"/>
                  </a:lnTo>
                  <a:lnTo>
                    <a:pt x="0" y="7309"/>
                  </a:lnTo>
                  <a:lnTo>
                    <a:pt x="662" y="9357"/>
                  </a:lnTo>
                  <a:cubicBezTo>
                    <a:pt x="693" y="9515"/>
                    <a:pt x="819" y="9609"/>
                    <a:pt x="977" y="9609"/>
                  </a:cubicBezTo>
                  <a:cubicBezTo>
                    <a:pt x="1134" y="9609"/>
                    <a:pt x="1260" y="9515"/>
                    <a:pt x="1292" y="9357"/>
                  </a:cubicBezTo>
                  <a:lnTo>
                    <a:pt x="1954" y="7309"/>
                  </a:lnTo>
                  <a:lnTo>
                    <a:pt x="1954" y="7215"/>
                  </a:lnTo>
                  <a:lnTo>
                    <a:pt x="1954" y="1009"/>
                  </a:lnTo>
                  <a:cubicBezTo>
                    <a:pt x="2048" y="441"/>
                    <a:pt x="1576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13887;p69">
            <a:extLst>
              <a:ext uri="{FF2B5EF4-FFF2-40B4-BE49-F238E27FC236}">
                <a16:creationId xmlns:a16="http://schemas.microsoft.com/office/drawing/2014/main" id="{D4417E42-A2DA-4BD1-B1EB-A889F18D82BF}"/>
              </a:ext>
            </a:extLst>
          </p:cNvPr>
          <p:cNvGrpSpPr/>
          <p:nvPr/>
        </p:nvGrpSpPr>
        <p:grpSpPr>
          <a:xfrm>
            <a:off x="3542703" y="2697482"/>
            <a:ext cx="196120" cy="193528"/>
            <a:chOff x="-34418125" y="2271100"/>
            <a:chExt cx="296950" cy="293025"/>
          </a:xfrm>
          <a:solidFill>
            <a:schemeClr val="accent2">
              <a:lumMod val="65000"/>
            </a:schemeClr>
          </a:solidFill>
        </p:grpSpPr>
        <p:sp>
          <p:nvSpPr>
            <p:cNvPr id="255" name="Google Shape;13888;p69">
              <a:extLst>
                <a:ext uri="{FF2B5EF4-FFF2-40B4-BE49-F238E27FC236}">
                  <a16:creationId xmlns:a16="http://schemas.microsoft.com/office/drawing/2014/main" id="{F244A36B-CA8E-4FC6-83DC-F7B3647E6FC6}"/>
                </a:ext>
              </a:extLst>
            </p:cNvPr>
            <p:cNvSpPr/>
            <p:nvPr/>
          </p:nvSpPr>
          <p:spPr>
            <a:xfrm>
              <a:off x="-34418125" y="2271100"/>
              <a:ext cx="296950" cy="293025"/>
            </a:xfrm>
            <a:custGeom>
              <a:avLst/>
              <a:gdLst/>
              <a:ahLst/>
              <a:cxnLst/>
              <a:rect l="l" t="t" r="r" b="b"/>
              <a:pathLst>
                <a:path w="11878" h="11721" extrusionOk="0">
                  <a:moveTo>
                    <a:pt x="6207" y="1229"/>
                  </a:moveTo>
                  <a:lnTo>
                    <a:pt x="7089" y="2080"/>
                  </a:lnTo>
                  <a:lnTo>
                    <a:pt x="6207" y="2080"/>
                  </a:lnTo>
                  <a:lnTo>
                    <a:pt x="6207" y="1229"/>
                  </a:lnTo>
                  <a:close/>
                  <a:moveTo>
                    <a:pt x="7561" y="9074"/>
                  </a:moveTo>
                  <a:lnTo>
                    <a:pt x="7561" y="10366"/>
                  </a:lnTo>
                  <a:lnTo>
                    <a:pt x="6238" y="10366"/>
                  </a:lnTo>
                  <a:lnTo>
                    <a:pt x="7561" y="9074"/>
                  </a:lnTo>
                  <a:close/>
                  <a:moveTo>
                    <a:pt x="5514" y="725"/>
                  </a:moveTo>
                  <a:lnTo>
                    <a:pt x="5514" y="2427"/>
                  </a:lnTo>
                  <a:cubicBezTo>
                    <a:pt x="5514" y="2616"/>
                    <a:pt x="5671" y="2773"/>
                    <a:pt x="5860" y="2773"/>
                  </a:cubicBezTo>
                  <a:lnTo>
                    <a:pt x="7561" y="2773"/>
                  </a:lnTo>
                  <a:lnTo>
                    <a:pt x="7561" y="4222"/>
                  </a:lnTo>
                  <a:cubicBezTo>
                    <a:pt x="6837" y="4947"/>
                    <a:pt x="6742" y="5924"/>
                    <a:pt x="6994" y="6711"/>
                  </a:cubicBezTo>
                  <a:lnTo>
                    <a:pt x="4726" y="8980"/>
                  </a:lnTo>
                  <a:lnTo>
                    <a:pt x="1670" y="8980"/>
                  </a:lnTo>
                  <a:cubicBezTo>
                    <a:pt x="1481" y="8980"/>
                    <a:pt x="1323" y="9137"/>
                    <a:pt x="1323" y="9358"/>
                  </a:cubicBezTo>
                  <a:cubicBezTo>
                    <a:pt x="1323" y="9547"/>
                    <a:pt x="1481" y="9704"/>
                    <a:pt x="1670" y="9704"/>
                  </a:cubicBezTo>
                  <a:lnTo>
                    <a:pt x="4033" y="9704"/>
                  </a:lnTo>
                  <a:lnTo>
                    <a:pt x="3718" y="10019"/>
                  </a:lnTo>
                  <a:cubicBezTo>
                    <a:pt x="3623" y="10145"/>
                    <a:pt x="3529" y="10240"/>
                    <a:pt x="3497" y="10397"/>
                  </a:cubicBezTo>
                  <a:lnTo>
                    <a:pt x="662" y="10397"/>
                  </a:lnTo>
                  <a:lnTo>
                    <a:pt x="662" y="725"/>
                  </a:lnTo>
                  <a:close/>
                  <a:moveTo>
                    <a:pt x="9295" y="4211"/>
                  </a:moveTo>
                  <a:cubicBezTo>
                    <a:pt x="9367" y="4211"/>
                    <a:pt x="9441" y="4215"/>
                    <a:pt x="9515" y="4222"/>
                  </a:cubicBezTo>
                  <a:lnTo>
                    <a:pt x="9042" y="4695"/>
                  </a:lnTo>
                  <a:cubicBezTo>
                    <a:pt x="8664" y="5073"/>
                    <a:pt x="8664" y="5766"/>
                    <a:pt x="9042" y="6144"/>
                  </a:cubicBezTo>
                  <a:cubicBezTo>
                    <a:pt x="9247" y="6349"/>
                    <a:pt x="9515" y="6451"/>
                    <a:pt x="9779" y="6451"/>
                  </a:cubicBezTo>
                  <a:cubicBezTo>
                    <a:pt x="10042" y="6451"/>
                    <a:pt x="10302" y="6349"/>
                    <a:pt x="10491" y="6144"/>
                  </a:cubicBezTo>
                  <a:lnTo>
                    <a:pt x="10964" y="5672"/>
                  </a:lnTo>
                  <a:lnTo>
                    <a:pt x="10964" y="5672"/>
                  </a:lnTo>
                  <a:cubicBezTo>
                    <a:pt x="11058" y="6239"/>
                    <a:pt x="10869" y="6743"/>
                    <a:pt x="10491" y="7089"/>
                  </a:cubicBezTo>
                  <a:cubicBezTo>
                    <a:pt x="10183" y="7418"/>
                    <a:pt x="9741" y="7626"/>
                    <a:pt x="9278" y="7626"/>
                  </a:cubicBezTo>
                  <a:cubicBezTo>
                    <a:pt x="9031" y="7626"/>
                    <a:pt x="8779" y="7567"/>
                    <a:pt x="8538" y="7436"/>
                  </a:cubicBezTo>
                  <a:cubicBezTo>
                    <a:pt x="8496" y="7415"/>
                    <a:pt x="8451" y="7404"/>
                    <a:pt x="8404" y="7404"/>
                  </a:cubicBezTo>
                  <a:cubicBezTo>
                    <a:pt x="8311" y="7404"/>
                    <a:pt x="8213" y="7446"/>
                    <a:pt x="8129" y="7530"/>
                  </a:cubicBezTo>
                  <a:lnTo>
                    <a:pt x="4726" y="10964"/>
                  </a:lnTo>
                  <a:cubicBezTo>
                    <a:pt x="4663" y="11012"/>
                    <a:pt x="4568" y="11035"/>
                    <a:pt x="4478" y="11035"/>
                  </a:cubicBezTo>
                  <a:cubicBezTo>
                    <a:pt x="4387" y="11035"/>
                    <a:pt x="4301" y="11012"/>
                    <a:pt x="4253" y="10964"/>
                  </a:cubicBezTo>
                  <a:cubicBezTo>
                    <a:pt x="4127" y="10838"/>
                    <a:pt x="4127" y="10586"/>
                    <a:pt x="4253" y="10492"/>
                  </a:cubicBezTo>
                  <a:lnTo>
                    <a:pt x="7656" y="7058"/>
                  </a:lnTo>
                  <a:cubicBezTo>
                    <a:pt x="7782" y="6932"/>
                    <a:pt x="7782" y="6774"/>
                    <a:pt x="7750" y="6648"/>
                  </a:cubicBezTo>
                  <a:cubicBezTo>
                    <a:pt x="7467" y="6113"/>
                    <a:pt x="7498" y="5356"/>
                    <a:pt x="7971" y="4821"/>
                  </a:cubicBezTo>
                  <a:cubicBezTo>
                    <a:pt x="8330" y="4407"/>
                    <a:pt x="8785" y="4211"/>
                    <a:pt x="9295" y="4211"/>
                  </a:cubicBezTo>
                  <a:close/>
                  <a:moveTo>
                    <a:pt x="378" y="1"/>
                  </a:moveTo>
                  <a:cubicBezTo>
                    <a:pt x="189" y="1"/>
                    <a:pt x="32" y="158"/>
                    <a:pt x="32" y="347"/>
                  </a:cubicBezTo>
                  <a:lnTo>
                    <a:pt x="32" y="10681"/>
                  </a:lnTo>
                  <a:cubicBezTo>
                    <a:pt x="0" y="10870"/>
                    <a:pt x="158" y="11027"/>
                    <a:pt x="347" y="11027"/>
                  </a:cubicBezTo>
                  <a:lnTo>
                    <a:pt x="3529" y="11027"/>
                  </a:lnTo>
                  <a:cubicBezTo>
                    <a:pt x="3560" y="11185"/>
                    <a:pt x="3655" y="11311"/>
                    <a:pt x="3781" y="11437"/>
                  </a:cubicBezTo>
                  <a:cubicBezTo>
                    <a:pt x="3970" y="11626"/>
                    <a:pt x="4230" y="11720"/>
                    <a:pt x="4494" y="11720"/>
                  </a:cubicBezTo>
                  <a:cubicBezTo>
                    <a:pt x="4758" y="11720"/>
                    <a:pt x="5025" y="11626"/>
                    <a:pt x="5230" y="11437"/>
                  </a:cubicBezTo>
                  <a:lnTo>
                    <a:pt x="5608" y="11027"/>
                  </a:lnTo>
                  <a:lnTo>
                    <a:pt x="7940" y="11027"/>
                  </a:lnTo>
                  <a:cubicBezTo>
                    <a:pt x="8129" y="11027"/>
                    <a:pt x="8286" y="10870"/>
                    <a:pt x="8286" y="10681"/>
                  </a:cubicBezTo>
                  <a:lnTo>
                    <a:pt x="8286" y="8349"/>
                  </a:lnTo>
                  <a:lnTo>
                    <a:pt x="8538" y="8129"/>
                  </a:lnTo>
                  <a:cubicBezTo>
                    <a:pt x="8792" y="8220"/>
                    <a:pt x="9065" y="8269"/>
                    <a:pt x="9344" y="8269"/>
                  </a:cubicBezTo>
                  <a:cubicBezTo>
                    <a:pt x="9929" y="8269"/>
                    <a:pt x="10536" y="8053"/>
                    <a:pt x="11027" y="7562"/>
                  </a:cubicBezTo>
                  <a:cubicBezTo>
                    <a:pt x="11752" y="6806"/>
                    <a:pt x="11878" y="5735"/>
                    <a:pt x="11500" y="4852"/>
                  </a:cubicBezTo>
                  <a:cubicBezTo>
                    <a:pt x="11437" y="4726"/>
                    <a:pt x="11342" y="4695"/>
                    <a:pt x="11248" y="4663"/>
                  </a:cubicBezTo>
                  <a:cubicBezTo>
                    <a:pt x="11122" y="4663"/>
                    <a:pt x="11027" y="4663"/>
                    <a:pt x="10932" y="4726"/>
                  </a:cubicBezTo>
                  <a:lnTo>
                    <a:pt x="10082" y="5609"/>
                  </a:lnTo>
                  <a:cubicBezTo>
                    <a:pt x="10019" y="5656"/>
                    <a:pt x="9924" y="5679"/>
                    <a:pt x="9834" y="5679"/>
                  </a:cubicBezTo>
                  <a:cubicBezTo>
                    <a:pt x="9743" y="5679"/>
                    <a:pt x="9657" y="5656"/>
                    <a:pt x="9609" y="5609"/>
                  </a:cubicBezTo>
                  <a:cubicBezTo>
                    <a:pt x="9483" y="5483"/>
                    <a:pt x="9483" y="5230"/>
                    <a:pt x="9609" y="5136"/>
                  </a:cubicBezTo>
                  <a:lnTo>
                    <a:pt x="10460" y="4254"/>
                  </a:lnTo>
                  <a:cubicBezTo>
                    <a:pt x="10554" y="4191"/>
                    <a:pt x="10586" y="4065"/>
                    <a:pt x="10554" y="3939"/>
                  </a:cubicBezTo>
                  <a:cubicBezTo>
                    <a:pt x="10554" y="3813"/>
                    <a:pt x="10460" y="3750"/>
                    <a:pt x="10334" y="3718"/>
                  </a:cubicBezTo>
                  <a:cubicBezTo>
                    <a:pt x="10003" y="3561"/>
                    <a:pt x="9649" y="3482"/>
                    <a:pt x="9298" y="3482"/>
                  </a:cubicBezTo>
                  <a:cubicBezTo>
                    <a:pt x="8948" y="3482"/>
                    <a:pt x="8601" y="3561"/>
                    <a:pt x="8286" y="3718"/>
                  </a:cubicBezTo>
                  <a:lnTo>
                    <a:pt x="8286" y="2395"/>
                  </a:lnTo>
                  <a:cubicBezTo>
                    <a:pt x="8286" y="2332"/>
                    <a:pt x="8255" y="2206"/>
                    <a:pt x="8192" y="2175"/>
                  </a:cubicBezTo>
                  <a:lnTo>
                    <a:pt x="6144" y="127"/>
                  </a:lnTo>
                  <a:cubicBezTo>
                    <a:pt x="6049" y="64"/>
                    <a:pt x="5986" y="1"/>
                    <a:pt x="58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3889;p69">
              <a:extLst>
                <a:ext uri="{FF2B5EF4-FFF2-40B4-BE49-F238E27FC236}">
                  <a16:creationId xmlns:a16="http://schemas.microsoft.com/office/drawing/2014/main" id="{B7DA6301-77C6-433E-B689-AC080A5291FC}"/>
                </a:ext>
              </a:extLst>
            </p:cNvPr>
            <p:cNvSpPr/>
            <p:nvPr/>
          </p:nvSpPr>
          <p:spPr>
            <a:xfrm>
              <a:off x="-34331500" y="23057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3890;p69">
              <a:extLst>
                <a:ext uri="{FF2B5EF4-FFF2-40B4-BE49-F238E27FC236}">
                  <a16:creationId xmlns:a16="http://schemas.microsoft.com/office/drawing/2014/main" id="{5A70012A-219E-4B43-BC78-A8342918C83F}"/>
                </a:ext>
              </a:extLst>
            </p:cNvPr>
            <p:cNvSpPr/>
            <p:nvPr/>
          </p:nvSpPr>
          <p:spPr>
            <a:xfrm>
              <a:off x="-34331500" y="2341200"/>
              <a:ext cx="17350" cy="69350"/>
            </a:xfrm>
            <a:custGeom>
              <a:avLst/>
              <a:gdLst/>
              <a:ahLst/>
              <a:cxnLst/>
              <a:rect l="l" t="t" r="r" b="b"/>
              <a:pathLst>
                <a:path w="694" h="277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2395"/>
                  </a:lnTo>
                  <a:cubicBezTo>
                    <a:pt x="1" y="2584"/>
                    <a:pt x="158" y="2773"/>
                    <a:pt x="347" y="2773"/>
                  </a:cubicBezTo>
                  <a:cubicBezTo>
                    <a:pt x="536" y="2773"/>
                    <a:pt x="694" y="2584"/>
                    <a:pt x="694" y="2395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3891;p69">
              <a:extLst>
                <a:ext uri="{FF2B5EF4-FFF2-40B4-BE49-F238E27FC236}">
                  <a16:creationId xmlns:a16="http://schemas.microsoft.com/office/drawing/2014/main" id="{32BB0C7B-8B0E-4E8E-91C2-BCD63150F8A1}"/>
                </a:ext>
              </a:extLst>
            </p:cNvPr>
            <p:cNvSpPr/>
            <p:nvPr/>
          </p:nvSpPr>
          <p:spPr>
            <a:xfrm>
              <a:off x="-34384275" y="2427050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4506" y="694"/>
                  </a:lnTo>
                  <a:cubicBezTo>
                    <a:pt x="4695" y="694"/>
                    <a:pt x="4853" y="536"/>
                    <a:pt x="4853" y="347"/>
                  </a:cubicBezTo>
                  <a:cubicBezTo>
                    <a:pt x="4853" y="158"/>
                    <a:pt x="4695" y="1"/>
                    <a:pt x="45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3892;p69">
              <a:extLst>
                <a:ext uri="{FF2B5EF4-FFF2-40B4-BE49-F238E27FC236}">
                  <a16:creationId xmlns:a16="http://schemas.microsoft.com/office/drawing/2014/main" id="{D88F850B-82D2-4093-8873-C775562C50B0}"/>
                </a:ext>
              </a:extLst>
            </p:cNvPr>
            <p:cNvSpPr/>
            <p:nvPr/>
          </p:nvSpPr>
          <p:spPr>
            <a:xfrm>
              <a:off x="-34384275" y="2460125"/>
              <a:ext cx="88250" cy="18150"/>
            </a:xfrm>
            <a:custGeom>
              <a:avLst/>
              <a:gdLst/>
              <a:ahLst/>
              <a:cxnLst/>
              <a:rect l="l" t="t" r="r" b="b"/>
              <a:pathLst>
                <a:path w="3530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99"/>
                    <a:pt x="158" y="725"/>
                    <a:pt x="379" y="725"/>
                  </a:cubicBezTo>
                  <a:lnTo>
                    <a:pt x="3151" y="725"/>
                  </a:lnTo>
                  <a:cubicBezTo>
                    <a:pt x="3372" y="725"/>
                    <a:pt x="3530" y="568"/>
                    <a:pt x="3530" y="379"/>
                  </a:cubicBezTo>
                  <a:cubicBezTo>
                    <a:pt x="3530" y="158"/>
                    <a:pt x="3372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14690;p72">
            <a:extLst>
              <a:ext uri="{FF2B5EF4-FFF2-40B4-BE49-F238E27FC236}">
                <a16:creationId xmlns:a16="http://schemas.microsoft.com/office/drawing/2014/main" id="{01D620FE-300B-4374-80C9-E71006182244}"/>
              </a:ext>
            </a:extLst>
          </p:cNvPr>
          <p:cNvGrpSpPr/>
          <p:nvPr/>
        </p:nvGrpSpPr>
        <p:grpSpPr>
          <a:xfrm>
            <a:off x="1944026" y="2692619"/>
            <a:ext cx="192472" cy="189914"/>
            <a:chOff x="-6713450" y="2397900"/>
            <a:chExt cx="295375" cy="291450"/>
          </a:xfrm>
          <a:solidFill>
            <a:schemeClr val="accent2">
              <a:lumMod val="65000"/>
            </a:schemeClr>
          </a:solidFill>
        </p:grpSpPr>
        <p:sp>
          <p:nvSpPr>
            <p:cNvPr id="261" name="Google Shape;14691;p72">
              <a:extLst>
                <a:ext uri="{FF2B5EF4-FFF2-40B4-BE49-F238E27FC236}">
                  <a16:creationId xmlns:a16="http://schemas.microsoft.com/office/drawing/2014/main" id="{4818D567-D223-4B8B-BCD0-DF6D94986341}"/>
                </a:ext>
              </a:extLst>
            </p:cNvPr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4692;p72">
              <a:extLst>
                <a:ext uri="{FF2B5EF4-FFF2-40B4-BE49-F238E27FC236}">
                  <a16:creationId xmlns:a16="http://schemas.microsoft.com/office/drawing/2014/main" id="{9519F492-7B50-48C4-A5A5-3B5A6D29B6F9}"/>
                </a:ext>
              </a:extLst>
            </p:cNvPr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7603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083;p31">
            <a:extLst>
              <a:ext uri="{FF2B5EF4-FFF2-40B4-BE49-F238E27FC236}">
                <a16:creationId xmlns:a16="http://schemas.microsoft.com/office/drawing/2014/main" id="{F52616DF-E3BC-4D1D-B2E0-AA86234DFD06}"/>
              </a:ext>
            </a:extLst>
          </p:cNvPr>
          <p:cNvSpPr txBox="1">
            <a:spLocks/>
          </p:cNvSpPr>
          <p:nvPr/>
        </p:nvSpPr>
        <p:spPr>
          <a:xfrm>
            <a:off x="1199895" y="2007879"/>
            <a:ext cx="2463922" cy="58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s-AR" dirty="0">
                <a:solidFill>
                  <a:srgbClr val="2A2A2A"/>
                </a:solidFill>
              </a:rPr>
              <a:t>Tareas realizadas</a:t>
            </a:r>
          </a:p>
        </p:txBody>
      </p:sp>
      <p:sp>
        <p:nvSpPr>
          <p:cNvPr id="5" name="Google Shape;4084;p31">
            <a:extLst>
              <a:ext uri="{FF2B5EF4-FFF2-40B4-BE49-F238E27FC236}">
                <a16:creationId xmlns:a16="http://schemas.microsoft.com/office/drawing/2014/main" id="{0A7E3DF0-55F7-4D35-89F0-ECC00153C038}"/>
              </a:ext>
            </a:extLst>
          </p:cNvPr>
          <p:cNvSpPr txBox="1">
            <a:spLocks/>
          </p:cNvSpPr>
          <p:nvPr/>
        </p:nvSpPr>
        <p:spPr>
          <a:xfrm>
            <a:off x="832565" y="2638930"/>
            <a:ext cx="3391230" cy="102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AR" dirty="0"/>
              <a:t>Nuevos diseños, realizados con </a:t>
            </a:r>
            <a:r>
              <a:rPr lang="es-AR" dirty="0" err="1"/>
              <a:t>Figma</a:t>
            </a:r>
            <a:r>
              <a:rPr lang="es-AR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AR" dirty="0"/>
              <a:t>Integración del trabajo mediante Git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AR" dirty="0"/>
              <a:t>Sistema de publicaciones.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AR" dirty="0"/>
              <a:t>Administración de noticias.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AR" dirty="0"/>
              <a:t>Inicio de sesión y registro.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2201AF-DE13-41A3-9DDE-4431C26F3B58}"/>
              </a:ext>
            </a:extLst>
          </p:cNvPr>
          <p:cNvGrpSpPr/>
          <p:nvPr/>
        </p:nvGrpSpPr>
        <p:grpSpPr>
          <a:xfrm>
            <a:off x="2101174" y="1444253"/>
            <a:ext cx="657900" cy="527700"/>
            <a:chOff x="1993939" y="1629548"/>
            <a:chExt cx="657900" cy="527700"/>
          </a:xfrm>
        </p:grpSpPr>
        <p:sp>
          <p:nvSpPr>
            <p:cNvPr id="7" name="Google Shape;4065;p29">
              <a:extLst>
                <a:ext uri="{FF2B5EF4-FFF2-40B4-BE49-F238E27FC236}">
                  <a16:creationId xmlns:a16="http://schemas.microsoft.com/office/drawing/2014/main" id="{46A5DC65-1790-48AD-BA98-F065DD6DF543}"/>
                </a:ext>
              </a:extLst>
            </p:cNvPr>
            <p:cNvSpPr/>
            <p:nvPr/>
          </p:nvSpPr>
          <p:spPr>
            <a:xfrm>
              <a:off x="2021691" y="1629548"/>
              <a:ext cx="602400" cy="52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66;p29">
              <a:extLst>
                <a:ext uri="{FF2B5EF4-FFF2-40B4-BE49-F238E27FC236}">
                  <a16:creationId xmlns:a16="http://schemas.microsoft.com/office/drawing/2014/main" id="{4B232DF2-6AE1-4862-B303-3EF7ECE75A9A}"/>
                </a:ext>
              </a:extLst>
            </p:cNvPr>
            <p:cNvSpPr txBox="1">
              <a:spLocks/>
            </p:cNvSpPr>
            <p:nvPr/>
          </p:nvSpPr>
          <p:spPr>
            <a:xfrm>
              <a:off x="1993939" y="1671698"/>
              <a:ext cx="657900" cy="44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"/>
                <a:buNone/>
                <a:defRPr sz="3000" b="1" i="0" u="none" strike="noStrike" cap="none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9pPr>
            </a:lstStyle>
            <a:p>
              <a:r>
                <a:rPr lang="en" dirty="0"/>
                <a:t>02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F0A1277-A0F2-4476-BC5D-FF3B6A0D837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920207" y="1296708"/>
            <a:ext cx="3511600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1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690;p35">
            <a:extLst>
              <a:ext uri="{FF2B5EF4-FFF2-40B4-BE49-F238E27FC236}">
                <a16:creationId xmlns:a16="http://schemas.microsoft.com/office/drawing/2014/main" id="{D9906653-F098-437C-A9D4-9CE0C445A27D}"/>
              </a:ext>
            </a:extLst>
          </p:cNvPr>
          <p:cNvGrpSpPr/>
          <p:nvPr/>
        </p:nvGrpSpPr>
        <p:grpSpPr>
          <a:xfrm>
            <a:off x="302781" y="1136341"/>
            <a:ext cx="4104390" cy="3213498"/>
            <a:chOff x="469775" y="238125"/>
            <a:chExt cx="6679425" cy="5229600"/>
          </a:xfrm>
        </p:grpSpPr>
        <p:sp>
          <p:nvSpPr>
            <p:cNvPr id="5" name="Google Shape;1691;p35">
              <a:extLst>
                <a:ext uri="{FF2B5EF4-FFF2-40B4-BE49-F238E27FC236}">
                  <a16:creationId xmlns:a16="http://schemas.microsoft.com/office/drawing/2014/main" id="{26A012D2-02F8-4C54-B043-FEB08CB8EBA7}"/>
                </a:ext>
              </a:extLst>
            </p:cNvPr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92;p35">
              <a:extLst>
                <a:ext uri="{FF2B5EF4-FFF2-40B4-BE49-F238E27FC236}">
                  <a16:creationId xmlns:a16="http://schemas.microsoft.com/office/drawing/2014/main" id="{340AB7BD-F787-4734-AD8F-A5567FE3826D}"/>
                </a:ext>
              </a:extLst>
            </p:cNvPr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93;p35">
              <a:extLst>
                <a:ext uri="{FF2B5EF4-FFF2-40B4-BE49-F238E27FC236}">
                  <a16:creationId xmlns:a16="http://schemas.microsoft.com/office/drawing/2014/main" id="{1CA65D03-8416-4DCE-A3F3-0B384F757E26}"/>
                </a:ext>
              </a:extLst>
            </p:cNvPr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94;p35">
              <a:extLst>
                <a:ext uri="{FF2B5EF4-FFF2-40B4-BE49-F238E27FC236}">
                  <a16:creationId xmlns:a16="http://schemas.microsoft.com/office/drawing/2014/main" id="{E8B50F94-6D61-46FA-AAC4-C0E11B968A39}"/>
                </a:ext>
              </a:extLst>
            </p:cNvPr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95;p35">
              <a:extLst>
                <a:ext uri="{FF2B5EF4-FFF2-40B4-BE49-F238E27FC236}">
                  <a16:creationId xmlns:a16="http://schemas.microsoft.com/office/drawing/2014/main" id="{57381ED8-4301-4BBA-A0C2-A87152342968}"/>
                </a:ext>
              </a:extLst>
            </p:cNvPr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96;p35">
              <a:extLst>
                <a:ext uri="{FF2B5EF4-FFF2-40B4-BE49-F238E27FC236}">
                  <a16:creationId xmlns:a16="http://schemas.microsoft.com/office/drawing/2014/main" id="{50C4FCEE-448B-470B-A557-FD5E36630AAE}"/>
                </a:ext>
              </a:extLst>
            </p:cNvPr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97;p35">
              <a:extLst>
                <a:ext uri="{FF2B5EF4-FFF2-40B4-BE49-F238E27FC236}">
                  <a16:creationId xmlns:a16="http://schemas.microsoft.com/office/drawing/2014/main" id="{BA178076-6448-41FE-9076-9119B64CE1B2}"/>
                </a:ext>
              </a:extLst>
            </p:cNvPr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98;p35">
              <a:extLst>
                <a:ext uri="{FF2B5EF4-FFF2-40B4-BE49-F238E27FC236}">
                  <a16:creationId xmlns:a16="http://schemas.microsoft.com/office/drawing/2014/main" id="{44FB55BC-7547-4861-934A-F47EA3214F47}"/>
                </a:ext>
              </a:extLst>
            </p:cNvPr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99;p35">
              <a:extLst>
                <a:ext uri="{FF2B5EF4-FFF2-40B4-BE49-F238E27FC236}">
                  <a16:creationId xmlns:a16="http://schemas.microsoft.com/office/drawing/2014/main" id="{823518F4-EDF6-4E88-831C-7CDAE533FA05}"/>
                </a:ext>
              </a:extLst>
            </p:cNvPr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00;p35">
              <a:extLst>
                <a:ext uri="{FF2B5EF4-FFF2-40B4-BE49-F238E27FC236}">
                  <a16:creationId xmlns:a16="http://schemas.microsoft.com/office/drawing/2014/main" id="{59109F97-DC82-4CEA-A22E-41EF85AB164B}"/>
                </a:ext>
              </a:extLst>
            </p:cNvPr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01;p35">
              <a:extLst>
                <a:ext uri="{FF2B5EF4-FFF2-40B4-BE49-F238E27FC236}">
                  <a16:creationId xmlns:a16="http://schemas.microsoft.com/office/drawing/2014/main" id="{4FE6BC53-3971-41B1-8C39-F21174E6DD8D}"/>
                </a:ext>
              </a:extLst>
            </p:cNvPr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02;p35">
              <a:extLst>
                <a:ext uri="{FF2B5EF4-FFF2-40B4-BE49-F238E27FC236}">
                  <a16:creationId xmlns:a16="http://schemas.microsoft.com/office/drawing/2014/main" id="{09F2FACB-C080-4CD5-A789-39265FDAB116}"/>
                </a:ext>
              </a:extLst>
            </p:cNvPr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03;p35">
              <a:extLst>
                <a:ext uri="{FF2B5EF4-FFF2-40B4-BE49-F238E27FC236}">
                  <a16:creationId xmlns:a16="http://schemas.microsoft.com/office/drawing/2014/main" id="{3C5E703F-6CB7-4703-B1DE-2E306922228E}"/>
                </a:ext>
              </a:extLst>
            </p:cNvPr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04;p35">
              <a:extLst>
                <a:ext uri="{FF2B5EF4-FFF2-40B4-BE49-F238E27FC236}">
                  <a16:creationId xmlns:a16="http://schemas.microsoft.com/office/drawing/2014/main" id="{A7DCA7CF-D6C6-4545-B68B-210D454F929E}"/>
                </a:ext>
              </a:extLst>
            </p:cNvPr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05;p35">
              <a:extLst>
                <a:ext uri="{FF2B5EF4-FFF2-40B4-BE49-F238E27FC236}">
                  <a16:creationId xmlns:a16="http://schemas.microsoft.com/office/drawing/2014/main" id="{085D58EF-D9A9-4F57-A910-6CF4F46959CB}"/>
                </a:ext>
              </a:extLst>
            </p:cNvPr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06;p35">
              <a:extLst>
                <a:ext uri="{FF2B5EF4-FFF2-40B4-BE49-F238E27FC236}">
                  <a16:creationId xmlns:a16="http://schemas.microsoft.com/office/drawing/2014/main" id="{0AE5474E-C734-4E55-9054-901B7DF13727}"/>
                </a:ext>
              </a:extLst>
            </p:cNvPr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07;p35">
              <a:extLst>
                <a:ext uri="{FF2B5EF4-FFF2-40B4-BE49-F238E27FC236}">
                  <a16:creationId xmlns:a16="http://schemas.microsoft.com/office/drawing/2014/main" id="{4979A1E1-ACE0-4A3E-A368-319CC9A812DF}"/>
                </a:ext>
              </a:extLst>
            </p:cNvPr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08;p35">
              <a:extLst>
                <a:ext uri="{FF2B5EF4-FFF2-40B4-BE49-F238E27FC236}">
                  <a16:creationId xmlns:a16="http://schemas.microsoft.com/office/drawing/2014/main" id="{FB07F873-C42B-4E92-BF72-46D780F30AE2}"/>
                </a:ext>
              </a:extLst>
            </p:cNvPr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09;p35">
              <a:extLst>
                <a:ext uri="{FF2B5EF4-FFF2-40B4-BE49-F238E27FC236}">
                  <a16:creationId xmlns:a16="http://schemas.microsoft.com/office/drawing/2014/main" id="{A907BBF8-2403-4AD4-BBEA-476278EB990C}"/>
                </a:ext>
              </a:extLst>
            </p:cNvPr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10;p35">
              <a:extLst>
                <a:ext uri="{FF2B5EF4-FFF2-40B4-BE49-F238E27FC236}">
                  <a16:creationId xmlns:a16="http://schemas.microsoft.com/office/drawing/2014/main" id="{6CAAF59B-0574-440C-BECF-1ACE08478B82}"/>
                </a:ext>
              </a:extLst>
            </p:cNvPr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11;p35">
              <a:extLst>
                <a:ext uri="{FF2B5EF4-FFF2-40B4-BE49-F238E27FC236}">
                  <a16:creationId xmlns:a16="http://schemas.microsoft.com/office/drawing/2014/main" id="{A860D0F9-B25B-4D05-A256-F914101542F8}"/>
                </a:ext>
              </a:extLst>
            </p:cNvPr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12;p35">
              <a:extLst>
                <a:ext uri="{FF2B5EF4-FFF2-40B4-BE49-F238E27FC236}">
                  <a16:creationId xmlns:a16="http://schemas.microsoft.com/office/drawing/2014/main" id="{8637F5E8-7CFF-458A-91F7-ECC5FC569B69}"/>
                </a:ext>
              </a:extLst>
            </p:cNvPr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13;p35">
              <a:extLst>
                <a:ext uri="{FF2B5EF4-FFF2-40B4-BE49-F238E27FC236}">
                  <a16:creationId xmlns:a16="http://schemas.microsoft.com/office/drawing/2014/main" id="{62F3CE04-1B65-4B03-A52B-9FB0BB8096A3}"/>
                </a:ext>
              </a:extLst>
            </p:cNvPr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14;p35">
              <a:extLst>
                <a:ext uri="{FF2B5EF4-FFF2-40B4-BE49-F238E27FC236}">
                  <a16:creationId xmlns:a16="http://schemas.microsoft.com/office/drawing/2014/main" id="{8E116C3D-2302-4BFE-84C7-53EC4307FDB6}"/>
                </a:ext>
              </a:extLst>
            </p:cNvPr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15;p35">
              <a:extLst>
                <a:ext uri="{FF2B5EF4-FFF2-40B4-BE49-F238E27FC236}">
                  <a16:creationId xmlns:a16="http://schemas.microsoft.com/office/drawing/2014/main" id="{68A00810-4921-4EB7-9FFB-6237F30624FB}"/>
                </a:ext>
              </a:extLst>
            </p:cNvPr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16;p35">
              <a:extLst>
                <a:ext uri="{FF2B5EF4-FFF2-40B4-BE49-F238E27FC236}">
                  <a16:creationId xmlns:a16="http://schemas.microsoft.com/office/drawing/2014/main" id="{B7A8FC8A-0553-42C0-8097-5B44616C151E}"/>
                </a:ext>
              </a:extLst>
            </p:cNvPr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17;p35">
              <a:extLst>
                <a:ext uri="{FF2B5EF4-FFF2-40B4-BE49-F238E27FC236}">
                  <a16:creationId xmlns:a16="http://schemas.microsoft.com/office/drawing/2014/main" id="{FCF262B8-CBE7-4773-AEA8-5C43233AF129}"/>
                </a:ext>
              </a:extLst>
            </p:cNvPr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18;p35">
              <a:extLst>
                <a:ext uri="{FF2B5EF4-FFF2-40B4-BE49-F238E27FC236}">
                  <a16:creationId xmlns:a16="http://schemas.microsoft.com/office/drawing/2014/main" id="{AAFBC3E6-350D-4D39-A61D-D32967881B17}"/>
                </a:ext>
              </a:extLst>
            </p:cNvPr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19;p35">
              <a:extLst>
                <a:ext uri="{FF2B5EF4-FFF2-40B4-BE49-F238E27FC236}">
                  <a16:creationId xmlns:a16="http://schemas.microsoft.com/office/drawing/2014/main" id="{49AC3EA5-1B21-40DB-987B-7809365789C8}"/>
                </a:ext>
              </a:extLst>
            </p:cNvPr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20;p35">
              <a:extLst>
                <a:ext uri="{FF2B5EF4-FFF2-40B4-BE49-F238E27FC236}">
                  <a16:creationId xmlns:a16="http://schemas.microsoft.com/office/drawing/2014/main" id="{7D58A6FF-7F6F-4426-8115-BCBCF507F728}"/>
                </a:ext>
              </a:extLst>
            </p:cNvPr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21;p35">
              <a:extLst>
                <a:ext uri="{FF2B5EF4-FFF2-40B4-BE49-F238E27FC236}">
                  <a16:creationId xmlns:a16="http://schemas.microsoft.com/office/drawing/2014/main" id="{D7BA80F4-575C-4EFF-AE1E-17F71043D6F4}"/>
                </a:ext>
              </a:extLst>
            </p:cNvPr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22;p35">
              <a:extLst>
                <a:ext uri="{FF2B5EF4-FFF2-40B4-BE49-F238E27FC236}">
                  <a16:creationId xmlns:a16="http://schemas.microsoft.com/office/drawing/2014/main" id="{A1BAA6A2-28C8-425E-8A18-A6167B3894B7}"/>
                </a:ext>
              </a:extLst>
            </p:cNvPr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23;p35">
              <a:extLst>
                <a:ext uri="{FF2B5EF4-FFF2-40B4-BE49-F238E27FC236}">
                  <a16:creationId xmlns:a16="http://schemas.microsoft.com/office/drawing/2014/main" id="{8EEC1DDC-70F8-4D0B-BFD7-A4A7D5A7086D}"/>
                </a:ext>
              </a:extLst>
            </p:cNvPr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24;p35">
              <a:extLst>
                <a:ext uri="{FF2B5EF4-FFF2-40B4-BE49-F238E27FC236}">
                  <a16:creationId xmlns:a16="http://schemas.microsoft.com/office/drawing/2014/main" id="{6DFF4532-150F-462D-ADCD-14EAA2AC7076}"/>
                </a:ext>
              </a:extLst>
            </p:cNvPr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25;p35">
              <a:extLst>
                <a:ext uri="{FF2B5EF4-FFF2-40B4-BE49-F238E27FC236}">
                  <a16:creationId xmlns:a16="http://schemas.microsoft.com/office/drawing/2014/main" id="{A9CB5931-A5B1-4D93-94D3-5E207539214B}"/>
                </a:ext>
              </a:extLst>
            </p:cNvPr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26;p35">
              <a:extLst>
                <a:ext uri="{FF2B5EF4-FFF2-40B4-BE49-F238E27FC236}">
                  <a16:creationId xmlns:a16="http://schemas.microsoft.com/office/drawing/2014/main" id="{4F0DCA36-429D-4827-B2DC-B79E19157D6C}"/>
                </a:ext>
              </a:extLst>
            </p:cNvPr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27;p35">
              <a:extLst>
                <a:ext uri="{FF2B5EF4-FFF2-40B4-BE49-F238E27FC236}">
                  <a16:creationId xmlns:a16="http://schemas.microsoft.com/office/drawing/2014/main" id="{99D1D894-0344-49F5-BAA9-8AF5447362BD}"/>
                </a:ext>
              </a:extLst>
            </p:cNvPr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28;p35">
              <a:extLst>
                <a:ext uri="{FF2B5EF4-FFF2-40B4-BE49-F238E27FC236}">
                  <a16:creationId xmlns:a16="http://schemas.microsoft.com/office/drawing/2014/main" id="{4109686C-076A-43F2-890A-447AABAAECA2}"/>
                </a:ext>
              </a:extLst>
            </p:cNvPr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29;p35">
              <a:extLst>
                <a:ext uri="{FF2B5EF4-FFF2-40B4-BE49-F238E27FC236}">
                  <a16:creationId xmlns:a16="http://schemas.microsoft.com/office/drawing/2014/main" id="{92E8AD6C-BD5F-4829-910E-3E21F75ACD32}"/>
                </a:ext>
              </a:extLst>
            </p:cNvPr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30;p35">
              <a:extLst>
                <a:ext uri="{FF2B5EF4-FFF2-40B4-BE49-F238E27FC236}">
                  <a16:creationId xmlns:a16="http://schemas.microsoft.com/office/drawing/2014/main" id="{7C9DB1C4-2003-4ABD-83C9-459432CBC8BE}"/>
                </a:ext>
              </a:extLst>
            </p:cNvPr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31;p35">
              <a:extLst>
                <a:ext uri="{FF2B5EF4-FFF2-40B4-BE49-F238E27FC236}">
                  <a16:creationId xmlns:a16="http://schemas.microsoft.com/office/drawing/2014/main" id="{1E9F3648-D1CB-4F26-AA69-50FE695D3E19}"/>
                </a:ext>
              </a:extLst>
            </p:cNvPr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32;p35">
              <a:extLst>
                <a:ext uri="{FF2B5EF4-FFF2-40B4-BE49-F238E27FC236}">
                  <a16:creationId xmlns:a16="http://schemas.microsoft.com/office/drawing/2014/main" id="{6F12BFFA-E6E8-47C5-A921-DF12ED2EF632}"/>
                </a:ext>
              </a:extLst>
            </p:cNvPr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33;p35">
              <a:extLst>
                <a:ext uri="{FF2B5EF4-FFF2-40B4-BE49-F238E27FC236}">
                  <a16:creationId xmlns:a16="http://schemas.microsoft.com/office/drawing/2014/main" id="{6FE65B1E-F4B5-454A-AE1D-EAAB16BECE42}"/>
                </a:ext>
              </a:extLst>
            </p:cNvPr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34;p35">
              <a:extLst>
                <a:ext uri="{FF2B5EF4-FFF2-40B4-BE49-F238E27FC236}">
                  <a16:creationId xmlns:a16="http://schemas.microsoft.com/office/drawing/2014/main" id="{ED586584-8FCF-458F-A680-22B8159B6E1C}"/>
                </a:ext>
              </a:extLst>
            </p:cNvPr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35;p35">
              <a:extLst>
                <a:ext uri="{FF2B5EF4-FFF2-40B4-BE49-F238E27FC236}">
                  <a16:creationId xmlns:a16="http://schemas.microsoft.com/office/drawing/2014/main" id="{441FC06B-E80E-40A8-82F6-39FD9FF403E3}"/>
                </a:ext>
              </a:extLst>
            </p:cNvPr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36;p35">
              <a:extLst>
                <a:ext uri="{FF2B5EF4-FFF2-40B4-BE49-F238E27FC236}">
                  <a16:creationId xmlns:a16="http://schemas.microsoft.com/office/drawing/2014/main" id="{006C2FC8-6BA6-496D-905D-3BB42F0FB68A}"/>
                </a:ext>
              </a:extLst>
            </p:cNvPr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37;p35">
              <a:extLst>
                <a:ext uri="{FF2B5EF4-FFF2-40B4-BE49-F238E27FC236}">
                  <a16:creationId xmlns:a16="http://schemas.microsoft.com/office/drawing/2014/main" id="{B9FA5E5A-B05A-4660-A74A-3F9389027F81}"/>
                </a:ext>
              </a:extLst>
            </p:cNvPr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38;p35">
              <a:extLst>
                <a:ext uri="{FF2B5EF4-FFF2-40B4-BE49-F238E27FC236}">
                  <a16:creationId xmlns:a16="http://schemas.microsoft.com/office/drawing/2014/main" id="{097402AF-285F-4ED9-8745-A173B36B642A}"/>
                </a:ext>
              </a:extLst>
            </p:cNvPr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39;p35">
              <a:extLst>
                <a:ext uri="{FF2B5EF4-FFF2-40B4-BE49-F238E27FC236}">
                  <a16:creationId xmlns:a16="http://schemas.microsoft.com/office/drawing/2014/main" id="{B3D1D9D4-A581-4A03-BABF-F68BFFADF669}"/>
                </a:ext>
              </a:extLst>
            </p:cNvPr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40;p35">
              <a:extLst>
                <a:ext uri="{FF2B5EF4-FFF2-40B4-BE49-F238E27FC236}">
                  <a16:creationId xmlns:a16="http://schemas.microsoft.com/office/drawing/2014/main" id="{A9B74599-031E-4769-9F5A-F3D30EA7168D}"/>
                </a:ext>
              </a:extLst>
            </p:cNvPr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41;p35">
              <a:extLst>
                <a:ext uri="{FF2B5EF4-FFF2-40B4-BE49-F238E27FC236}">
                  <a16:creationId xmlns:a16="http://schemas.microsoft.com/office/drawing/2014/main" id="{F135F3C4-DEB5-4191-9ABE-E4E98BF72AD7}"/>
                </a:ext>
              </a:extLst>
            </p:cNvPr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42;p35">
              <a:extLst>
                <a:ext uri="{FF2B5EF4-FFF2-40B4-BE49-F238E27FC236}">
                  <a16:creationId xmlns:a16="http://schemas.microsoft.com/office/drawing/2014/main" id="{A93FA375-5E6C-47EC-A3D4-2CD08A884DCB}"/>
                </a:ext>
              </a:extLst>
            </p:cNvPr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43;p35">
              <a:extLst>
                <a:ext uri="{FF2B5EF4-FFF2-40B4-BE49-F238E27FC236}">
                  <a16:creationId xmlns:a16="http://schemas.microsoft.com/office/drawing/2014/main" id="{56CDC2F3-6CF1-49B5-96A7-A2250761E18F}"/>
                </a:ext>
              </a:extLst>
            </p:cNvPr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44;p35">
              <a:extLst>
                <a:ext uri="{FF2B5EF4-FFF2-40B4-BE49-F238E27FC236}">
                  <a16:creationId xmlns:a16="http://schemas.microsoft.com/office/drawing/2014/main" id="{C8A4109A-D3BE-45C0-B7B6-8DC0A4BD73E1}"/>
                </a:ext>
              </a:extLst>
            </p:cNvPr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45;p35">
              <a:extLst>
                <a:ext uri="{FF2B5EF4-FFF2-40B4-BE49-F238E27FC236}">
                  <a16:creationId xmlns:a16="http://schemas.microsoft.com/office/drawing/2014/main" id="{33D4F8E6-8A48-45A5-B8C5-63B493E0015D}"/>
                </a:ext>
              </a:extLst>
            </p:cNvPr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46;p35">
              <a:extLst>
                <a:ext uri="{FF2B5EF4-FFF2-40B4-BE49-F238E27FC236}">
                  <a16:creationId xmlns:a16="http://schemas.microsoft.com/office/drawing/2014/main" id="{34D81B00-F7C8-4D98-BBCA-9E51572C3573}"/>
                </a:ext>
              </a:extLst>
            </p:cNvPr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47;p35">
              <a:extLst>
                <a:ext uri="{FF2B5EF4-FFF2-40B4-BE49-F238E27FC236}">
                  <a16:creationId xmlns:a16="http://schemas.microsoft.com/office/drawing/2014/main" id="{5358A02E-D3ED-4441-A4F1-C914ACC6C6D6}"/>
                </a:ext>
              </a:extLst>
            </p:cNvPr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48;p35">
              <a:extLst>
                <a:ext uri="{FF2B5EF4-FFF2-40B4-BE49-F238E27FC236}">
                  <a16:creationId xmlns:a16="http://schemas.microsoft.com/office/drawing/2014/main" id="{69B17DB9-5FEA-47C2-B438-C2D2F3B36406}"/>
                </a:ext>
              </a:extLst>
            </p:cNvPr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49;p35">
              <a:extLst>
                <a:ext uri="{FF2B5EF4-FFF2-40B4-BE49-F238E27FC236}">
                  <a16:creationId xmlns:a16="http://schemas.microsoft.com/office/drawing/2014/main" id="{7D944E8A-1C88-4ECA-A227-25982054FA4F}"/>
                </a:ext>
              </a:extLst>
            </p:cNvPr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50;p35">
              <a:extLst>
                <a:ext uri="{FF2B5EF4-FFF2-40B4-BE49-F238E27FC236}">
                  <a16:creationId xmlns:a16="http://schemas.microsoft.com/office/drawing/2014/main" id="{BFC3E25A-6DB3-4EB7-A83F-9B90C4299EA8}"/>
                </a:ext>
              </a:extLst>
            </p:cNvPr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51;p35">
              <a:extLst>
                <a:ext uri="{FF2B5EF4-FFF2-40B4-BE49-F238E27FC236}">
                  <a16:creationId xmlns:a16="http://schemas.microsoft.com/office/drawing/2014/main" id="{CA606012-6CB2-4EBC-B202-6612F4A6021D}"/>
                </a:ext>
              </a:extLst>
            </p:cNvPr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52;p35">
              <a:extLst>
                <a:ext uri="{FF2B5EF4-FFF2-40B4-BE49-F238E27FC236}">
                  <a16:creationId xmlns:a16="http://schemas.microsoft.com/office/drawing/2014/main" id="{22E75E0D-E9E9-41FA-BE13-CE40D10D03D4}"/>
                </a:ext>
              </a:extLst>
            </p:cNvPr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53;p35">
              <a:extLst>
                <a:ext uri="{FF2B5EF4-FFF2-40B4-BE49-F238E27FC236}">
                  <a16:creationId xmlns:a16="http://schemas.microsoft.com/office/drawing/2014/main" id="{DAF24AC8-2C0F-437D-86D5-F00EB8049429}"/>
                </a:ext>
              </a:extLst>
            </p:cNvPr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54;p35">
              <a:extLst>
                <a:ext uri="{FF2B5EF4-FFF2-40B4-BE49-F238E27FC236}">
                  <a16:creationId xmlns:a16="http://schemas.microsoft.com/office/drawing/2014/main" id="{AC5AE25B-2FC2-464A-A4A3-E0406437F933}"/>
                </a:ext>
              </a:extLst>
            </p:cNvPr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55;p35">
              <a:extLst>
                <a:ext uri="{FF2B5EF4-FFF2-40B4-BE49-F238E27FC236}">
                  <a16:creationId xmlns:a16="http://schemas.microsoft.com/office/drawing/2014/main" id="{8CAEF316-5BDF-452D-8656-AEC284FF592E}"/>
                </a:ext>
              </a:extLst>
            </p:cNvPr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56;p35">
              <a:extLst>
                <a:ext uri="{FF2B5EF4-FFF2-40B4-BE49-F238E27FC236}">
                  <a16:creationId xmlns:a16="http://schemas.microsoft.com/office/drawing/2014/main" id="{CD7C70F3-2DE0-4232-9013-C37C1DF3EB85}"/>
                </a:ext>
              </a:extLst>
            </p:cNvPr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57;p35">
              <a:extLst>
                <a:ext uri="{FF2B5EF4-FFF2-40B4-BE49-F238E27FC236}">
                  <a16:creationId xmlns:a16="http://schemas.microsoft.com/office/drawing/2014/main" id="{62ABEFCF-00C2-4E58-A269-2387B615EA9A}"/>
                </a:ext>
              </a:extLst>
            </p:cNvPr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58;p35">
              <a:extLst>
                <a:ext uri="{FF2B5EF4-FFF2-40B4-BE49-F238E27FC236}">
                  <a16:creationId xmlns:a16="http://schemas.microsoft.com/office/drawing/2014/main" id="{53312AD6-0F4E-4010-817F-E3F2EC731ABC}"/>
                </a:ext>
              </a:extLst>
            </p:cNvPr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59;p35">
              <a:extLst>
                <a:ext uri="{FF2B5EF4-FFF2-40B4-BE49-F238E27FC236}">
                  <a16:creationId xmlns:a16="http://schemas.microsoft.com/office/drawing/2014/main" id="{4A7DD550-907C-4309-BB03-9C80A385540D}"/>
                </a:ext>
              </a:extLst>
            </p:cNvPr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60;p35">
              <a:extLst>
                <a:ext uri="{FF2B5EF4-FFF2-40B4-BE49-F238E27FC236}">
                  <a16:creationId xmlns:a16="http://schemas.microsoft.com/office/drawing/2014/main" id="{A72591A4-09D5-4B67-A253-BDECE95EB93B}"/>
                </a:ext>
              </a:extLst>
            </p:cNvPr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61;p35">
              <a:extLst>
                <a:ext uri="{FF2B5EF4-FFF2-40B4-BE49-F238E27FC236}">
                  <a16:creationId xmlns:a16="http://schemas.microsoft.com/office/drawing/2014/main" id="{821C47BC-C24D-40D4-928B-BD8EBF4AA47B}"/>
                </a:ext>
              </a:extLst>
            </p:cNvPr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62;p35">
              <a:extLst>
                <a:ext uri="{FF2B5EF4-FFF2-40B4-BE49-F238E27FC236}">
                  <a16:creationId xmlns:a16="http://schemas.microsoft.com/office/drawing/2014/main" id="{03F1C85D-5D3E-40CE-AC32-68A84A49A9B8}"/>
                </a:ext>
              </a:extLst>
            </p:cNvPr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63;p35">
              <a:extLst>
                <a:ext uri="{FF2B5EF4-FFF2-40B4-BE49-F238E27FC236}">
                  <a16:creationId xmlns:a16="http://schemas.microsoft.com/office/drawing/2014/main" id="{458B7FAB-5DCE-43B5-8AC7-3E95F394C042}"/>
                </a:ext>
              </a:extLst>
            </p:cNvPr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64;p35">
              <a:extLst>
                <a:ext uri="{FF2B5EF4-FFF2-40B4-BE49-F238E27FC236}">
                  <a16:creationId xmlns:a16="http://schemas.microsoft.com/office/drawing/2014/main" id="{AE77F7E8-F57C-4025-B3FF-6FC2487BBCB1}"/>
                </a:ext>
              </a:extLst>
            </p:cNvPr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65;p35">
              <a:extLst>
                <a:ext uri="{FF2B5EF4-FFF2-40B4-BE49-F238E27FC236}">
                  <a16:creationId xmlns:a16="http://schemas.microsoft.com/office/drawing/2014/main" id="{A6046AE3-B8A9-4D9A-A904-EBD475C93E97}"/>
                </a:ext>
              </a:extLst>
            </p:cNvPr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66;p35">
              <a:extLst>
                <a:ext uri="{FF2B5EF4-FFF2-40B4-BE49-F238E27FC236}">
                  <a16:creationId xmlns:a16="http://schemas.microsoft.com/office/drawing/2014/main" id="{419BD45B-860F-4A71-A4A9-5A86877B7942}"/>
                </a:ext>
              </a:extLst>
            </p:cNvPr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67;p35">
              <a:extLst>
                <a:ext uri="{FF2B5EF4-FFF2-40B4-BE49-F238E27FC236}">
                  <a16:creationId xmlns:a16="http://schemas.microsoft.com/office/drawing/2014/main" id="{3B9EDFB3-B7BD-4D8F-BB1B-EB4D7BB18423}"/>
                </a:ext>
              </a:extLst>
            </p:cNvPr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68;p35">
              <a:extLst>
                <a:ext uri="{FF2B5EF4-FFF2-40B4-BE49-F238E27FC236}">
                  <a16:creationId xmlns:a16="http://schemas.microsoft.com/office/drawing/2014/main" id="{1D5AC75C-7F42-4125-BABA-E1812C5D5E60}"/>
                </a:ext>
              </a:extLst>
            </p:cNvPr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69;p35">
              <a:extLst>
                <a:ext uri="{FF2B5EF4-FFF2-40B4-BE49-F238E27FC236}">
                  <a16:creationId xmlns:a16="http://schemas.microsoft.com/office/drawing/2014/main" id="{7FD919CE-8E91-4CC1-9850-14619403F0A4}"/>
                </a:ext>
              </a:extLst>
            </p:cNvPr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70;p35">
              <a:extLst>
                <a:ext uri="{FF2B5EF4-FFF2-40B4-BE49-F238E27FC236}">
                  <a16:creationId xmlns:a16="http://schemas.microsoft.com/office/drawing/2014/main" id="{4199AF0E-70DF-4405-B64D-C2B520C5A201}"/>
                </a:ext>
              </a:extLst>
            </p:cNvPr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71;p35">
              <a:extLst>
                <a:ext uri="{FF2B5EF4-FFF2-40B4-BE49-F238E27FC236}">
                  <a16:creationId xmlns:a16="http://schemas.microsoft.com/office/drawing/2014/main" id="{E9B667A1-0B79-482A-B574-EB11009F7C8C}"/>
                </a:ext>
              </a:extLst>
            </p:cNvPr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72;p35">
              <a:extLst>
                <a:ext uri="{FF2B5EF4-FFF2-40B4-BE49-F238E27FC236}">
                  <a16:creationId xmlns:a16="http://schemas.microsoft.com/office/drawing/2014/main" id="{D40361B4-2524-44BC-A3BA-4256FDD08951}"/>
                </a:ext>
              </a:extLst>
            </p:cNvPr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73;p35">
              <a:extLst>
                <a:ext uri="{FF2B5EF4-FFF2-40B4-BE49-F238E27FC236}">
                  <a16:creationId xmlns:a16="http://schemas.microsoft.com/office/drawing/2014/main" id="{C9FED1C1-306E-4916-AD09-D483E91E9CAE}"/>
                </a:ext>
              </a:extLst>
            </p:cNvPr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74;p35">
              <a:extLst>
                <a:ext uri="{FF2B5EF4-FFF2-40B4-BE49-F238E27FC236}">
                  <a16:creationId xmlns:a16="http://schemas.microsoft.com/office/drawing/2014/main" id="{F2EB337B-9729-4DB5-8ADD-77DFB6F280EA}"/>
                </a:ext>
              </a:extLst>
            </p:cNvPr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75;p35">
              <a:extLst>
                <a:ext uri="{FF2B5EF4-FFF2-40B4-BE49-F238E27FC236}">
                  <a16:creationId xmlns:a16="http://schemas.microsoft.com/office/drawing/2014/main" id="{C3334531-8CEC-4EBD-A4E4-0911D3201B55}"/>
                </a:ext>
              </a:extLst>
            </p:cNvPr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76;p35">
              <a:extLst>
                <a:ext uri="{FF2B5EF4-FFF2-40B4-BE49-F238E27FC236}">
                  <a16:creationId xmlns:a16="http://schemas.microsoft.com/office/drawing/2014/main" id="{C9C2D874-8CA8-4103-A7CF-66DF915F4C3D}"/>
                </a:ext>
              </a:extLst>
            </p:cNvPr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77;p35">
              <a:extLst>
                <a:ext uri="{FF2B5EF4-FFF2-40B4-BE49-F238E27FC236}">
                  <a16:creationId xmlns:a16="http://schemas.microsoft.com/office/drawing/2014/main" id="{7960FC48-A815-4B0F-8308-A7802B97F62D}"/>
                </a:ext>
              </a:extLst>
            </p:cNvPr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78;p35">
              <a:extLst>
                <a:ext uri="{FF2B5EF4-FFF2-40B4-BE49-F238E27FC236}">
                  <a16:creationId xmlns:a16="http://schemas.microsoft.com/office/drawing/2014/main" id="{098D0C4C-55CF-4B9C-8836-D4F9B246F0F1}"/>
                </a:ext>
              </a:extLst>
            </p:cNvPr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79;p35">
              <a:extLst>
                <a:ext uri="{FF2B5EF4-FFF2-40B4-BE49-F238E27FC236}">
                  <a16:creationId xmlns:a16="http://schemas.microsoft.com/office/drawing/2014/main" id="{BE4D5D63-4E1B-47AB-BA46-7E9B7E3E2F46}"/>
                </a:ext>
              </a:extLst>
            </p:cNvPr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80;p35">
              <a:extLst>
                <a:ext uri="{FF2B5EF4-FFF2-40B4-BE49-F238E27FC236}">
                  <a16:creationId xmlns:a16="http://schemas.microsoft.com/office/drawing/2014/main" id="{93126DD7-25E7-4234-88F5-245A2997C01E}"/>
                </a:ext>
              </a:extLst>
            </p:cNvPr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81;p35">
              <a:extLst>
                <a:ext uri="{FF2B5EF4-FFF2-40B4-BE49-F238E27FC236}">
                  <a16:creationId xmlns:a16="http://schemas.microsoft.com/office/drawing/2014/main" id="{808BB3D4-38D0-40DF-88CE-B33FCFFE1EFE}"/>
                </a:ext>
              </a:extLst>
            </p:cNvPr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82;p35">
              <a:extLst>
                <a:ext uri="{FF2B5EF4-FFF2-40B4-BE49-F238E27FC236}">
                  <a16:creationId xmlns:a16="http://schemas.microsoft.com/office/drawing/2014/main" id="{9707A43B-17DB-43F8-82A4-09B000C16E4A}"/>
                </a:ext>
              </a:extLst>
            </p:cNvPr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83;p35">
              <a:extLst>
                <a:ext uri="{FF2B5EF4-FFF2-40B4-BE49-F238E27FC236}">
                  <a16:creationId xmlns:a16="http://schemas.microsoft.com/office/drawing/2014/main" id="{227A1826-69D4-4B91-9113-3FD115FB2D93}"/>
                </a:ext>
              </a:extLst>
            </p:cNvPr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84;p35">
              <a:extLst>
                <a:ext uri="{FF2B5EF4-FFF2-40B4-BE49-F238E27FC236}">
                  <a16:creationId xmlns:a16="http://schemas.microsoft.com/office/drawing/2014/main" id="{7C35003D-DBC3-48D0-8661-BF55F2008DAC}"/>
                </a:ext>
              </a:extLst>
            </p:cNvPr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85;p35">
              <a:extLst>
                <a:ext uri="{FF2B5EF4-FFF2-40B4-BE49-F238E27FC236}">
                  <a16:creationId xmlns:a16="http://schemas.microsoft.com/office/drawing/2014/main" id="{D504D064-2A57-4E87-833F-80F26543F598}"/>
                </a:ext>
              </a:extLst>
            </p:cNvPr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86;p35">
              <a:extLst>
                <a:ext uri="{FF2B5EF4-FFF2-40B4-BE49-F238E27FC236}">
                  <a16:creationId xmlns:a16="http://schemas.microsoft.com/office/drawing/2014/main" id="{8778A214-0898-4F83-B3AE-AC2AA4DE2AA6}"/>
                </a:ext>
              </a:extLst>
            </p:cNvPr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87;p35">
              <a:extLst>
                <a:ext uri="{FF2B5EF4-FFF2-40B4-BE49-F238E27FC236}">
                  <a16:creationId xmlns:a16="http://schemas.microsoft.com/office/drawing/2014/main" id="{5BA3D76F-157D-4A15-8C79-D98844D22EAF}"/>
                </a:ext>
              </a:extLst>
            </p:cNvPr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88;p35">
              <a:extLst>
                <a:ext uri="{FF2B5EF4-FFF2-40B4-BE49-F238E27FC236}">
                  <a16:creationId xmlns:a16="http://schemas.microsoft.com/office/drawing/2014/main" id="{3DCB4D9E-A3BE-4069-89F7-2919C9646001}"/>
                </a:ext>
              </a:extLst>
            </p:cNvPr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89;p35">
              <a:extLst>
                <a:ext uri="{FF2B5EF4-FFF2-40B4-BE49-F238E27FC236}">
                  <a16:creationId xmlns:a16="http://schemas.microsoft.com/office/drawing/2014/main" id="{B8A8D131-7A2C-43E6-9561-1B49121EF923}"/>
                </a:ext>
              </a:extLst>
            </p:cNvPr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90;p35">
              <a:extLst>
                <a:ext uri="{FF2B5EF4-FFF2-40B4-BE49-F238E27FC236}">
                  <a16:creationId xmlns:a16="http://schemas.microsoft.com/office/drawing/2014/main" id="{5A81E3E5-99ED-43E3-8A7F-31B121384C97}"/>
                </a:ext>
              </a:extLst>
            </p:cNvPr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91;p35">
              <a:extLst>
                <a:ext uri="{FF2B5EF4-FFF2-40B4-BE49-F238E27FC236}">
                  <a16:creationId xmlns:a16="http://schemas.microsoft.com/office/drawing/2014/main" id="{82A5291F-3906-4981-80A3-83174FB7C395}"/>
                </a:ext>
              </a:extLst>
            </p:cNvPr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92;p35">
              <a:extLst>
                <a:ext uri="{FF2B5EF4-FFF2-40B4-BE49-F238E27FC236}">
                  <a16:creationId xmlns:a16="http://schemas.microsoft.com/office/drawing/2014/main" id="{36E8B24D-CC16-4BD7-B44C-5ACBC3254885}"/>
                </a:ext>
              </a:extLst>
            </p:cNvPr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93;p35">
              <a:extLst>
                <a:ext uri="{FF2B5EF4-FFF2-40B4-BE49-F238E27FC236}">
                  <a16:creationId xmlns:a16="http://schemas.microsoft.com/office/drawing/2014/main" id="{3AB41563-F11D-404B-BA6C-C98E2F1454F7}"/>
                </a:ext>
              </a:extLst>
            </p:cNvPr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94;p35">
              <a:extLst>
                <a:ext uri="{FF2B5EF4-FFF2-40B4-BE49-F238E27FC236}">
                  <a16:creationId xmlns:a16="http://schemas.microsoft.com/office/drawing/2014/main" id="{97755DFE-C5B5-4727-BDC9-48DC1A1CEA84}"/>
                </a:ext>
              </a:extLst>
            </p:cNvPr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95;p35">
              <a:extLst>
                <a:ext uri="{FF2B5EF4-FFF2-40B4-BE49-F238E27FC236}">
                  <a16:creationId xmlns:a16="http://schemas.microsoft.com/office/drawing/2014/main" id="{E91845C2-0A61-44A0-8FD7-8112AAD9A3AE}"/>
                </a:ext>
              </a:extLst>
            </p:cNvPr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801;p35">
              <a:extLst>
                <a:ext uri="{FF2B5EF4-FFF2-40B4-BE49-F238E27FC236}">
                  <a16:creationId xmlns:a16="http://schemas.microsoft.com/office/drawing/2014/main" id="{994F7740-BFB7-4D00-A434-1EDB6F1BB716}"/>
                </a:ext>
              </a:extLst>
            </p:cNvPr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802;p35">
              <a:extLst>
                <a:ext uri="{FF2B5EF4-FFF2-40B4-BE49-F238E27FC236}">
                  <a16:creationId xmlns:a16="http://schemas.microsoft.com/office/drawing/2014/main" id="{5CF155CA-8CCF-4076-A749-73E25E28D8FE}"/>
                </a:ext>
              </a:extLst>
            </p:cNvPr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803;p35">
              <a:extLst>
                <a:ext uri="{FF2B5EF4-FFF2-40B4-BE49-F238E27FC236}">
                  <a16:creationId xmlns:a16="http://schemas.microsoft.com/office/drawing/2014/main" id="{962897D2-C7BB-4631-943E-903BDEB792C3}"/>
                </a:ext>
              </a:extLst>
            </p:cNvPr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804;p35">
              <a:extLst>
                <a:ext uri="{FF2B5EF4-FFF2-40B4-BE49-F238E27FC236}">
                  <a16:creationId xmlns:a16="http://schemas.microsoft.com/office/drawing/2014/main" id="{8991D984-0E1F-4CD7-B15A-A6DEF1FA90AC}"/>
                </a:ext>
              </a:extLst>
            </p:cNvPr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805;p35">
              <a:extLst>
                <a:ext uri="{FF2B5EF4-FFF2-40B4-BE49-F238E27FC236}">
                  <a16:creationId xmlns:a16="http://schemas.microsoft.com/office/drawing/2014/main" id="{D96DD24F-EDEE-4681-8947-D2F02623F41F}"/>
                </a:ext>
              </a:extLst>
            </p:cNvPr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806;p35">
              <a:extLst>
                <a:ext uri="{FF2B5EF4-FFF2-40B4-BE49-F238E27FC236}">
                  <a16:creationId xmlns:a16="http://schemas.microsoft.com/office/drawing/2014/main" id="{37ABA43B-F7D2-49FA-856F-D728C8E428B6}"/>
                </a:ext>
              </a:extLst>
            </p:cNvPr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807;p35">
              <a:extLst>
                <a:ext uri="{FF2B5EF4-FFF2-40B4-BE49-F238E27FC236}">
                  <a16:creationId xmlns:a16="http://schemas.microsoft.com/office/drawing/2014/main" id="{D19DDBDE-B4A6-4E05-B4B7-EA803667C9F6}"/>
                </a:ext>
              </a:extLst>
            </p:cNvPr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808;p35">
              <a:extLst>
                <a:ext uri="{FF2B5EF4-FFF2-40B4-BE49-F238E27FC236}">
                  <a16:creationId xmlns:a16="http://schemas.microsoft.com/office/drawing/2014/main" id="{5A2B867C-8D85-4DD2-BACC-A180F3650DB4}"/>
                </a:ext>
              </a:extLst>
            </p:cNvPr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809;p35">
              <a:extLst>
                <a:ext uri="{FF2B5EF4-FFF2-40B4-BE49-F238E27FC236}">
                  <a16:creationId xmlns:a16="http://schemas.microsoft.com/office/drawing/2014/main" id="{87557947-4E0E-4175-B30C-75F814162FA8}"/>
                </a:ext>
              </a:extLst>
            </p:cNvPr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810;p35">
              <a:extLst>
                <a:ext uri="{FF2B5EF4-FFF2-40B4-BE49-F238E27FC236}">
                  <a16:creationId xmlns:a16="http://schemas.microsoft.com/office/drawing/2014/main" id="{AF596214-7899-48E3-826C-5B1F636EEE5D}"/>
                </a:ext>
              </a:extLst>
            </p:cNvPr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811;p35">
              <a:extLst>
                <a:ext uri="{FF2B5EF4-FFF2-40B4-BE49-F238E27FC236}">
                  <a16:creationId xmlns:a16="http://schemas.microsoft.com/office/drawing/2014/main" id="{A956FFBA-2B19-40CD-9553-38A737E8F741}"/>
                </a:ext>
              </a:extLst>
            </p:cNvPr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812;p35">
              <a:extLst>
                <a:ext uri="{FF2B5EF4-FFF2-40B4-BE49-F238E27FC236}">
                  <a16:creationId xmlns:a16="http://schemas.microsoft.com/office/drawing/2014/main" id="{8770390D-1512-4890-9E5D-FAE347949313}"/>
                </a:ext>
              </a:extLst>
            </p:cNvPr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813;p35">
              <a:extLst>
                <a:ext uri="{FF2B5EF4-FFF2-40B4-BE49-F238E27FC236}">
                  <a16:creationId xmlns:a16="http://schemas.microsoft.com/office/drawing/2014/main" id="{DC141167-9249-45D7-B12D-6E09FA2AF7D0}"/>
                </a:ext>
              </a:extLst>
            </p:cNvPr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816;p35">
              <a:extLst>
                <a:ext uri="{FF2B5EF4-FFF2-40B4-BE49-F238E27FC236}">
                  <a16:creationId xmlns:a16="http://schemas.microsoft.com/office/drawing/2014/main" id="{B516F36C-6A42-4EE0-9802-F4DE20062006}"/>
                </a:ext>
              </a:extLst>
            </p:cNvPr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817;p35">
              <a:extLst>
                <a:ext uri="{FF2B5EF4-FFF2-40B4-BE49-F238E27FC236}">
                  <a16:creationId xmlns:a16="http://schemas.microsoft.com/office/drawing/2014/main" id="{874AB4A9-E489-4265-8C15-20F91E1F70A2}"/>
                </a:ext>
              </a:extLst>
            </p:cNvPr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818;p35">
              <a:extLst>
                <a:ext uri="{FF2B5EF4-FFF2-40B4-BE49-F238E27FC236}">
                  <a16:creationId xmlns:a16="http://schemas.microsoft.com/office/drawing/2014/main" id="{5793133D-FB2F-492F-BDE4-77533EC505B0}"/>
                </a:ext>
              </a:extLst>
            </p:cNvPr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819;p35">
              <a:extLst>
                <a:ext uri="{FF2B5EF4-FFF2-40B4-BE49-F238E27FC236}">
                  <a16:creationId xmlns:a16="http://schemas.microsoft.com/office/drawing/2014/main" id="{99624FB7-4A87-4CD3-A6AC-4FD0389C6861}"/>
                </a:ext>
              </a:extLst>
            </p:cNvPr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820;p35">
              <a:extLst>
                <a:ext uri="{FF2B5EF4-FFF2-40B4-BE49-F238E27FC236}">
                  <a16:creationId xmlns:a16="http://schemas.microsoft.com/office/drawing/2014/main" id="{99B8A505-B132-4F79-8010-683EAE9CDC36}"/>
                </a:ext>
              </a:extLst>
            </p:cNvPr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821;p35">
              <a:extLst>
                <a:ext uri="{FF2B5EF4-FFF2-40B4-BE49-F238E27FC236}">
                  <a16:creationId xmlns:a16="http://schemas.microsoft.com/office/drawing/2014/main" id="{3269F008-04AA-470D-B667-7C6FDE79DF64}"/>
                </a:ext>
              </a:extLst>
            </p:cNvPr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822;p35">
              <a:extLst>
                <a:ext uri="{FF2B5EF4-FFF2-40B4-BE49-F238E27FC236}">
                  <a16:creationId xmlns:a16="http://schemas.microsoft.com/office/drawing/2014/main" id="{0C4A54D7-2F4A-4CC5-B52E-7E6E1E952932}"/>
                </a:ext>
              </a:extLst>
            </p:cNvPr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823;p35">
              <a:extLst>
                <a:ext uri="{FF2B5EF4-FFF2-40B4-BE49-F238E27FC236}">
                  <a16:creationId xmlns:a16="http://schemas.microsoft.com/office/drawing/2014/main" id="{B590CD97-A6E3-4A0B-85C7-4FD060863DAB}"/>
                </a:ext>
              </a:extLst>
            </p:cNvPr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824;p35">
              <a:extLst>
                <a:ext uri="{FF2B5EF4-FFF2-40B4-BE49-F238E27FC236}">
                  <a16:creationId xmlns:a16="http://schemas.microsoft.com/office/drawing/2014/main" id="{68C02BA9-A2A2-479B-861D-56F997F94286}"/>
                </a:ext>
              </a:extLst>
            </p:cNvPr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825;p35">
              <a:extLst>
                <a:ext uri="{FF2B5EF4-FFF2-40B4-BE49-F238E27FC236}">
                  <a16:creationId xmlns:a16="http://schemas.microsoft.com/office/drawing/2014/main" id="{BFE6290C-BFAB-48D9-B601-7E9E7DFF81A6}"/>
                </a:ext>
              </a:extLst>
            </p:cNvPr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826;p35">
              <a:extLst>
                <a:ext uri="{FF2B5EF4-FFF2-40B4-BE49-F238E27FC236}">
                  <a16:creationId xmlns:a16="http://schemas.microsoft.com/office/drawing/2014/main" id="{5788EA24-2DF4-4F9F-A848-C56F72454B78}"/>
                </a:ext>
              </a:extLst>
            </p:cNvPr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827;p35">
              <a:extLst>
                <a:ext uri="{FF2B5EF4-FFF2-40B4-BE49-F238E27FC236}">
                  <a16:creationId xmlns:a16="http://schemas.microsoft.com/office/drawing/2014/main" id="{EA7F558B-389C-4D6B-BF0A-6A1564AA251E}"/>
                </a:ext>
              </a:extLst>
            </p:cNvPr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828;p35">
              <a:extLst>
                <a:ext uri="{FF2B5EF4-FFF2-40B4-BE49-F238E27FC236}">
                  <a16:creationId xmlns:a16="http://schemas.microsoft.com/office/drawing/2014/main" id="{90D6E697-5C7D-4DA7-9DB1-3521920588E4}"/>
                </a:ext>
              </a:extLst>
            </p:cNvPr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829;p35">
              <a:extLst>
                <a:ext uri="{FF2B5EF4-FFF2-40B4-BE49-F238E27FC236}">
                  <a16:creationId xmlns:a16="http://schemas.microsoft.com/office/drawing/2014/main" id="{91C63F1C-2386-4BA0-8FE1-45B8DBD070BE}"/>
                </a:ext>
              </a:extLst>
            </p:cNvPr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830;p35">
              <a:extLst>
                <a:ext uri="{FF2B5EF4-FFF2-40B4-BE49-F238E27FC236}">
                  <a16:creationId xmlns:a16="http://schemas.microsoft.com/office/drawing/2014/main" id="{A44B2912-5779-4C25-8942-D9721E07A92A}"/>
                </a:ext>
              </a:extLst>
            </p:cNvPr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831;p35">
              <a:extLst>
                <a:ext uri="{FF2B5EF4-FFF2-40B4-BE49-F238E27FC236}">
                  <a16:creationId xmlns:a16="http://schemas.microsoft.com/office/drawing/2014/main" id="{ACD5C2B4-EA30-4D92-895E-69E673F9A031}"/>
                </a:ext>
              </a:extLst>
            </p:cNvPr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832;p35">
              <a:extLst>
                <a:ext uri="{FF2B5EF4-FFF2-40B4-BE49-F238E27FC236}">
                  <a16:creationId xmlns:a16="http://schemas.microsoft.com/office/drawing/2014/main" id="{57014DD2-0F6A-4DAE-9CBB-EDB364AA6294}"/>
                </a:ext>
              </a:extLst>
            </p:cNvPr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833;p35">
              <a:extLst>
                <a:ext uri="{FF2B5EF4-FFF2-40B4-BE49-F238E27FC236}">
                  <a16:creationId xmlns:a16="http://schemas.microsoft.com/office/drawing/2014/main" id="{EEB7DBF3-8E6C-4C28-AC77-B10940F27C10}"/>
                </a:ext>
              </a:extLst>
            </p:cNvPr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834;p35">
              <a:extLst>
                <a:ext uri="{FF2B5EF4-FFF2-40B4-BE49-F238E27FC236}">
                  <a16:creationId xmlns:a16="http://schemas.microsoft.com/office/drawing/2014/main" id="{1016374D-A3F4-4189-8D70-E21ADD83A13E}"/>
                </a:ext>
              </a:extLst>
            </p:cNvPr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835;p35">
              <a:extLst>
                <a:ext uri="{FF2B5EF4-FFF2-40B4-BE49-F238E27FC236}">
                  <a16:creationId xmlns:a16="http://schemas.microsoft.com/office/drawing/2014/main" id="{FC5BD050-7427-4250-8EFE-BD4AC291984C}"/>
                </a:ext>
              </a:extLst>
            </p:cNvPr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836;p35">
              <a:extLst>
                <a:ext uri="{FF2B5EF4-FFF2-40B4-BE49-F238E27FC236}">
                  <a16:creationId xmlns:a16="http://schemas.microsoft.com/office/drawing/2014/main" id="{212CA54D-289C-4BC7-80B7-5073CA46F026}"/>
                </a:ext>
              </a:extLst>
            </p:cNvPr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837;p35">
              <a:extLst>
                <a:ext uri="{FF2B5EF4-FFF2-40B4-BE49-F238E27FC236}">
                  <a16:creationId xmlns:a16="http://schemas.microsoft.com/office/drawing/2014/main" id="{33767DC1-4C4A-48AA-922C-C7ED189C5488}"/>
                </a:ext>
              </a:extLst>
            </p:cNvPr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838;p35">
              <a:extLst>
                <a:ext uri="{FF2B5EF4-FFF2-40B4-BE49-F238E27FC236}">
                  <a16:creationId xmlns:a16="http://schemas.microsoft.com/office/drawing/2014/main" id="{692D18B0-B435-45EE-AA2E-45F561A7AFC1}"/>
                </a:ext>
              </a:extLst>
            </p:cNvPr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839;p35">
              <a:extLst>
                <a:ext uri="{FF2B5EF4-FFF2-40B4-BE49-F238E27FC236}">
                  <a16:creationId xmlns:a16="http://schemas.microsoft.com/office/drawing/2014/main" id="{DFA92B51-E396-4210-88D8-71333D20112D}"/>
                </a:ext>
              </a:extLst>
            </p:cNvPr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840;p35">
              <a:extLst>
                <a:ext uri="{FF2B5EF4-FFF2-40B4-BE49-F238E27FC236}">
                  <a16:creationId xmlns:a16="http://schemas.microsoft.com/office/drawing/2014/main" id="{056B8C80-52ED-4D93-86E9-DE102876F5DF}"/>
                </a:ext>
              </a:extLst>
            </p:cNvPr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841;p35">
              <a:extLst>
                <a:ext uri="{FF2B5EF4-FFF2-40B4-BE49-F238E27FC236}">
                  <a16:creationId xmlns:a16="http://schemas.microsoft.com/office/drawing/2014/main" id="{844CDCE0-C91E-4DD0-A03D-DFCD29015DF7}"/>
                </a:ext>
              </a:extLst>
            </p:cNvPr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842;p35">
              <a:extLst>
                <a:ext uri="{FF2B5EF4-FFF2-40B4-BE49-F238E27FC236}">
                  <a16:creationId xmlns:a16="http://schemas.microsoft.com/office/drawing/2014/main" id="{796EF177-E4C7-4977-B5C7-CAF557588229}"/>
                </a:ext>
              </a:extLst>
            </p:cNvPr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843;p35">
              <a:extLst>
                <a:ext uri="{FF2B5EF4-FFF2-40B4-BE49-F238E27FC236}">
                  <a16:creationId xmlns:a16="http://schemas.microsoft.com/office/drawing/2014/main" id="{B3AB1E9E-715C-4959-A764-5A7C728EDE37}"/>
                </a:ext>
              </a:extLst>
            </p:cNvPr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844;p35">
              <a:extLst>
                <a:ext uri="{FF2B5EF4-FFF2-40B4-BE49-F238E27FC236}">
                  <a16:creationId xmlns:a16="http://schemas.microsoft.com/office/drawing/2014/main" id="{977B63DF-8DDE-49BA-A549-3CDA3C7571D3}"/>
                </a:ext>
              </a:extLst>
            </p:cNvPr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845;p35">
              <a:extLst>
                <a:ext uri="{FF2B5EF4-FFF2-40B4-BE49-F238E27FC236}">
                  <a16:creationId xmlns:a16="http://schemas.microsoft.com/office/drawing/2014/main" id="{61C9A863-74C9-4067-943F-AA06470625CE}"/>
                </a:ext>
              </a:extLst>
            </p:cNvPr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846;p35">
              <a:extLst>
                <a:ext uri="{FF2B5EF4-FFF2-40B4-BE49-F238E27FC236}">
                  <a16:creationId xmlns:a16="http://schemas.microsoft.com/office/drawing/2014/main" id="{1092801F-15CA-46F2-8577-BC60689B0791}"/>
                </a:ext>
              </a:extLst>
            </p:cNvPr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847;p35">
              <a:extLst>
                <a:ext uri="{FF2B5EF4-FFF2-40B4-BE49-F238E27FC236}">
                  <a16:creationId xmlns:a16="http://schemas.microsoft.com/office/drawing/2014/main" id="{B2F4E268-0DB1-49F9-A339-8B5E3962B8FA}"/>
                </a:ext>
              </a:extLst>
            </p:cNvPr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848;p35">
              <a:extLst>
                <a:ext uri="{FF2B5EF4-FFF2-40B4-BE49-F238E27FC236}">
                  <a16:creationId xmlns:a16="http://schemas.microsoft.com/office/drawing/2014/main" id="{8C7D7F01-33D1-4915-9E2D-B009513F55EF}"/>
                </a:ext>
              </a:extLst>
            </p:cNvPr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849;p35">
              <a:extLst>
                <a:ext uri="{FF2B5EF4-FFF2-40B4-BE49-F238E27FC236}">
                  <a16:creationId xmlns:a16="http://schemas.microsoft.com/office/drawing/2014/main" id="{4D10CD86-3A3B-4AE5-8EBD-88CC3F07999E}"/>
                </a:ext>
              </a:extLst>
            </p:cNvPr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850;p35">
              <a:extLst>
                <a:ext uri="{FF2B5EF4-FFF2-40B4-BE49-F238E27FC236}">
                  <a16:creationId xmlns:a16="http://schemas.microsoft.com/office/drawing/2014/main" id="{4964B77D-A7B4-40EB-822C-F6FBFEF17749}"/>
                </a:ext>
              </a:extLst>
            </p:cNvPr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851;p35">
              <a:extLst>
                <a:ext uri="{FF2B5EF4-FFF2-40B4-BE49-F238E27FC236}">
                  <a16:creationId xmlns:a16="http://schemas.microsoft.com/office/drawing/2014/main" id="{38C8A9E5-732B-43EB-9803-0A824C45FC79}"/>
                </a:ext>
              </a:extLst>
            </p:cNvPr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852;p35">
              <a:extLst>
                <a:ext uri="{FF2B5EF4-FFF2-40B4-BE49-F238E27FC236}">
                  <a16:creationId xmlns:a16="http://schemas.microsoft.com/office/drawing/2014/main" id="{43FB9490-3C2D-468B-98B2-616120E2F16F}"/>
                </a:ext>
              </a:extLst>
            </p:cNvPr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853;p35">
              <a:extLst>
                <a:ext uri="{FF2B5EF4-FFF2-40B4-BE49-F238E27FC236}">
                  <a16:creationId xmlns:a16="http://schemas.microsoft.com/office/drawing/2014/main" id="{11C535A8-D86A-43FD-86BF-9E2C32197674}"/>
                </a:ext>
              </a:extLst>
            </p:cNvPr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854;p35">
              <a:extLst>
                <a:ext uri="{FF2B5EF4-FFF2-40B4-BE49-F238E27FC236}">
                  <a16:creationId xmlns:a16="http://schemas.microsoft.com/office/drawing/2014/main" id="{72DF04A7-A3EC-49F0-A0F5-A5F3B1C292D5}"/>
                </a:ext>
              </a:extLst>
            </p:cNvPr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855;p35">
              <a:extLst>
                <a:ext uri="{FF2B5EF4-FFF2-40B4-BE49-F238E27FC236}">
                  <a16:creationId xmlns:a16="http://schemas.microsoft.com/office/drawing/2014/main" id="{CE74298A-C17A-4670-9ABF-343943A1721B}"/>
                </a:ext>
              </a:extLst>
            </p:cNvPr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856;p35">
              <a:extLst>
                <a:ext uri="{FF2B5EF4-FFF2-40B4-BE49-F238E27FC236}">
                  <a16:creationId xmlns:a16="http://schemas.microsoft.com/office/drawing/2014/main" id="{82BDA225-2BC6-48EC-9579-38BE3B7080D5}"/>
                </a:ext>
              </a:extLst>
            </p:cNvPr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857;p35">
              <a:extLst>
                <a:ext uri="{FF2B5EF4-FFF2-40B4-BE49-F238E27FC236}">
                  <a16:creationId xmlns:a16="http://schemas.microsoft.com/office/drawing/2014/main" id="{640EAF65-E8F6-4E9E-A8DA-2842ACA360E3}"/>
                </a:ext>
              </a:extLst>
            </p:cNvPr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858;p35">
              <a:extLst>
                <a:ext uri="{FF2B5EF4-FFF2-40B4-BE49-F238E27FC236}">
                  <a16:creationId xmlns:a16="http://schemas.microsoft.com/office/drawing/2014/main" id="{817EFF8F-E725-4DD3-8C02-3B816C47FAF1}"/>
                </a:ext>
              </a:extLst>
            </p:cNvPr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859;p35">
              <a:extLst>
                <a:ext uri="{FF2B5EF4-FFF2-40B4-BE49-F238E27FC236}">
                  <a16:creationId xmlns:a16="http://schemas.microsoft.com/office/drawing/2014/main" id="{1828AD9C-CFEE-40DC-8022-986A6B0AD743}"/>
                </a:ext>
              </a:extLst>
            </p:cNvPr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860;p35">
              <a:extLst>
                <a:ext uri="{FF2B5EF4-FFF2-40B4-BE49-F238E27FC236}">
                  <a16:creationId xmlns:a16="http://schemas.microsoft.com/office/drawing/2014/main" id="{4BB3F6FD-F0E5-4325-BDA9-298F3DF80AB6}"/>
                </a:ext>
              </a:extLst>
            </p:cNvPr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861;p35">
              <a:extLst>
                <a:ext uri="{FF2B5EF4-FFF2-40B4-BE49-F238E27FC236}">
                  <a16:creationId xmlns:a16="http://schemas.microsoft.com/office/drawing/2014/main" id="{29233D22-8029-4B21-9B91-0C585B329B7B}"/>
                </a:ext>
              </a:extLst>
            </p:cNvPr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862;p35">
              <a:extLst>
                <a:ext uri="{FF2B5EF4-FFF2-40B4-BE49-F238E27FC236}">
                  <a16:creationId xmlns:a16="http://schemas.microsoft.com/office/drawing/2014/main" id="{CD62542A-F41A-4611-AC36-E11BFF3C5BE4}"/>
                </a:ext>
              </a:extLst>
            </p:cNvPr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863;p35">
              <a:extLst>
                <a:ext uri="{FF2B5EF4-FFF2-40B4-BE49-F238E27FC236}">
                  <a16:creationId xmlns:a16="http://schemas.microsoft.com/office/drawing/2014/main" id="{E9F314BA-6170-4DD6-BDE6-748B9B667BC2}"/>
                </a:ext>
              </a:extLst>
            </p:cNvPr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864;p35">
              <a:extLst>
                <a:ext uri="{FF2B5EF4-FFF2-40B4-BE49-F238E27FC236}">
                  <a16:creationId xmlns:a16="http://schemas.microsoft.com/office/drawing/2014/main" id="{6CFC41A4-A743-4523-B620-0EAA66E434C4}"/>
                </a:ext>
              </a:extLst>
            </p:cNvPr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865;p35">
              <a:extLst>
                <a:ext uri="{FF2B5EF4-FFF2-40B4-BE49-F238E27FC236}">
                  <a16:creationId xmlns:a16="http://schemas.microsoft.com/office/drawing/2014/main" id="{3EFB9B52-D1FD-478D-AA43-D0DFCAD94C6E}"/>
                </a:ext>
              </a:extLst>
            </p:cNvPr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66;p35">
              <a:extLst>
                <a:ext uri="{FF2B5EF4-FFF2-40B4-BE49-F238E27FC236}">
                  <a16:creationId xmlns:a16="http://schemas.microsoft.com/office/drawing/2014/main" id="{94DCA444-8503-44F4-95D6-DAA850120F74}"/>
                </a:ext>
              </a:extLst>
            </p:cNvPr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67;p35">
              <a:extLst>
                <a:ext uri="{FF2B5EF4-FFF2-40B4-BE49-F238E27FC236}">
                  <a16:creationId xmlns:a16="http://schemas.microsoft.com/office/drawing/2014/main" id="{B3451802-6363-4C7B-BDEB-DB24E9B1D5FF}"/>
                </a:ext>
              </a:extLst>
            </p:cNvPr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68;p35">
              <a:extLst>
                <a:ext uri="{FF2B5EF4-FFF2-40B4-BE49-F238E27FC236}">
                  <a16:creationId xmlns:a16="http://schemas.microsoft.com/office/drawing/2014/main" id="{680B4D51-B150-425E-9D57-3F41064FC5B6}"/>
                </a:ext>
              </a:extLst>
            </p:cNvPr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69;p35">
              <a:extLst>
                <a:ext uri="{FF2B5EF4-FFF2-40B4-BE49-F238E27FC236}">
                  <a16:creationId xmlns:a16="http://schemas.microsoft.com/office/drawing/2014/main" id="{301D357C-55DC-4DB3-A2BC-14E5041FEFE4}"/>
                </a:ext>
              </a:extLst>
            </p:cNvPr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70;p35">
              <a:extLst>
                <a:ext uri="{FF2B5EF4-FFF2-40B4-BE49-F238E27FC236}">
                  <a16:creationId xmlns:a16="http://schemas.microsoft.com/office/drawing/2014/main" id="{2A40A42E-7175-422F-907F-0C97BE5BC520}"/>
                </a:ext>
              </a:extLst>
            </p:cNvPr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71;p35">
              <a:extLst>
                <a:ext uri="{FF2B5EF4-FFF2-40B4-BE49-F238E27FC236}">
                  <a16:creationId xmlns:a16="http://schemas.microsoft.com/office/drawing/2014/main" id="{ECAA85BC-6A6B-4D84-8107-13F94BA3011D}"/>
                </a:ext>
              </a:extLst>
            </p:cNvPr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72;p35">
              <a:extLst>
                <a:ext uri="{FF2B5EF4-FFF2-40B4-BE49-F238E27FC236}">
                  <a16:creationId xmlns:a16="http://schemas.microsoft.com/office/drawing/2014/main" id="{2521C1ED-CD4E-4E5D-AA43-C690A53DD7BD}"/>
                </a:ext>
              </a:extLst>
            </p:cNvPr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3;p35">
              <a:extLst>
                <a:ext uri="{FF2B5EF4-FFF2-40B4-BE49-F238E27FC236}">
                  <a16:creationId xmlns:a16="http://schemas.microsoft.com/office/drawing/2014/main" id="{C36E802D-7C9D-4C5B-B952-0B94F271C8F7}"/>
                </a:ext>
              </a:extLst>
            </p:cNvPr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74;p35">
              <a:extLst>
                <a:ext uri="{FF2B5EF4-FFF2-40B4-BE49-F238E27FC236}">
                  <a16:creationId xmlns:a16="http://schemas.microsoft.com/office/drawing/2014/main" id="{4B325E64-9606-4C9B-90A8-B97BC700BE30}"/>
                </a:ext>
              </a:extLst>
            </p:cNvPr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75;p35">
              <a:extLst>
                <a:ext uri="{FF2B5EF4-FFF2-40B4-BE49-F238E27FC236}">
                  <a16:creationId xmlns:a16="http://schemas.microsoft.com/office/drawing/2014/main" id="{8F1F5B8A-1F72-4759-ACE8-8366B1439B1B}"/>
                </a:ext>
              </a:extLst>
            </p:cNvPr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876;p35">
              <a:extLst>
                <a:ext uri="{FF2B5EF4-FFF2-40B4-BE49-F238E27FC236}">
                  <a16:creationId xmlns:a16="http://schemas.microsoft.com/office/drawing/2014/main" id="{E88C1C25-6229-4EE7-8312-27EC19EF27C5}"/>
                </a:ext>
              </a:extLst>
            </p:cNvPr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877;p35">
              <a:extLst>
                <a:ext uri="{FF2B5EF4-FFF2-40B4-BE49-F238E27FC236}">
                  <a16:creationId xmlns:a16="http://schemas.microsoft.com/office/drawing/2014/main" id="{4148DDA1-4D40-47B5-81E4-8608199AD099}"/>
                </a:ext>
              </a:extLst>
            </p:cNvPr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878;p35">
              <a:extLst>
                <a:ext uri="{FF2B5EF4-FFF2-40B4-BE49-F238E27FC236}">
                  <a16:creationId xmlns:a16="http://schemas.microsoft.com/office/drawing/2014/main" id="{99E6496C-D35B-451F-862E-EE001D3B246F}"/>
                </a:ext>
              </a:extLst>
            </p:cNvPr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879;p35">
              <a:extLst>
                <a:ext uri="{FF2B5EF4-FFF2-40B4-BE49-F238E27FC236}">
                  <a16:creationId xmlns:a16="http://schemas.microsoft.com/office/drawing/2014/main" id="{096C8158-77FB-4661-8B99-67B3AA85C83B}"/>
                </a:ext>
              </a:extLst>
            </p:cNvPr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880;p35">
              <a:extLst>
                <a:ext uri="{FF2B5EF4-FFF2-40B4-BE49-F238E27FC236}">
                  <a16:creationId xmlns:a16="http://schemas.microsoft.com/office/drawing/2014/main" id="{2B50736A-78D3-478F-943C-F2D1E2A003D2}"/>
                </a:ext>
              </a:extLst>
            </p:cNvPr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881;p35">
              <a:extLst>
                <a:ext uri="{FF2B5EF4-FFF2-40B4-BE49-F238E27FC236}">
                  <a16:creationId xmlns:a16="http://schemas.microsoft.com/office/drawing/2014/main" id="{19D6E48C-635A-476C-8756-B89E7602C6D0}"/>
                </a:ext>
              </a:extLst>
            </p:cNvPr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882;p35">
              <a:extLst>
                <a:ext uri="{FF2B5EF4-FFF2-40B4-BE49-F238E27FC236}">
                  <a16:creationId xmlns:a16="http://schemas.microsoft.com/office/drawing/2014/main" id="{A4F18EA4-7A6C-4799-A523-925A20C38925}"/>
                </a:ext>
              </a:extLst>
            </p:cNvPr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883;p35">
              <a:extLst>
                <a:ext uri="{FF2B5EF4-FFF2-40B4-BE49-F238E27FC236}">
                  <a16:creationId xmlns:a16="http://schemas.microsoft.com/office/drawing/2014/main" id="{492D50E6-2A1F-4471-B2A3-B832FE238575}"/>
                </a:ext>
              </a:extLst>
            </p:cNvPr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4083;p31">
            <a:extLst>
              <a:ext uri="{FF2B5EF4-FFF2-40B4-BE49-F238E27FC236}">
                <a16:creationId xmlns:a16="http://schemas.microsoft.com/office/drawing/2014/main" id="{8E5ACB60-F519-47B7-B054-101FF1F73A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70309" y="2300502"/>
            <a:ext cx="2877574" cy="5838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2A2A"/>
                </a:solidFill>
              </a:rPr>
              <a:t>Próximos objetivos</a:t>
            </a:r>
            <a:endParaRPr dirty="0">
              <a:solidFill>
                <a:srgbClr val="2A2A2A"/>
              </a:solidFill>
            </a:endParaRPr>
          </a:p>
        </p:txBody>
      </p:sp>
      <p:sp>
        <p:nvSpPr>
          <p:cNvPr id="199" name="Google Shape;4084;p31">
            <a:extLst>
              <a:ext uri="{FF2B5EF4-FFF2-40B4-BE49-F238E27FC236}">
                <a16:creationId xmlns:a16="http://schemas.microsoft.com/office/drawing/2014/main" id="{C1B7FC33-C68B-446B-90C7-4F18D268110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14131" y="2971448"/>
            <a:ext cx="3186466" cy="5556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dirty="0"/>
              <a:t>Continuar implementando los estilos.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dirty="0"/>
              <a:t>Sistema de mensajería interna.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dirty="0"/>
              <a:t>Ampliar la búsqueda por filtros.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4B04687-5F07-42E0-9788-9EA158B8BDD2}"/>
              </a:ext>
            </a:extLst>
          </p:cNvPr>
          <p:cNvGrpSpPr/>
          <p:nvPr/>
        </p:nvGrpSpPr>
        <p:grpSpPr>
          <a:xfrm>
            <a:off x="6378414" y="1720968"/>
            <a:ext cx="657900" cy="527700"/>
            <a:chOff x="1993939" y="1629548"/>
            <a:chExt cx="657900" cy="527700"/>
          </a:xfrm>
        </p:grpSpPr>
        <p:sp>
          <p:nvSpPr>
            <p:cNvPr id="201" name="Google Shape;4065;p29">
              <a:extLst>
                <a:ext uri="{FF2B5EF4-FFF2-40B4-BE49-F238E27FC236}">
                  <a16:creationId xmlns:a16="http://schemas.microsoft.com/office/drawing/2014/main" id="{2A779E3E-1E4F-44E0-938B-7BA32611DC67}"/>
                </a:ext>
              </a:extLst>
            </p:cNvPr>
            <p:cNvSpPr/>
            <p:nvPr/>
          </p:nvSpPr>
          <p:spPr>
            <a:xfrm>
              <a:off x="2021691" y="1629548"/>
              <a:ext cx="602400" cy="52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066;p29">
              <a:extLst>
                <a:ext uri="{FF2B5EF4-FFF2-40B4-BE49-F238E27FC236}">
                  <a16:creationId xmlns:a16="http://schemas.microsoft.com/office/drawing/2014/main" id="{F50AB105-3B91-4775-8DA7-AE9A41376B9F}"/>
                </a:ext>
              </a:extLst>
            </p:cNvPr>
            <p:cNvSpPr txBox="1">
              <a:spLocks/>
            </p:cNvSpPr>
            <p:nvPr/>
          </p:nvSpPr>
          <p:spPr>
            <a:xfrm>
              <a:off x="1993939" y="1671698"/>
              <a:ext cx="657900" cy="44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"/>
                <a:buNone/>
                <a:defRPr sz="3000" b="1" i="0" u="none" strike="noStrike" cap="none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9pPr>
            </a:lstStyle>
            <a:p>
              <a:r>
                <a:rPr lang="en" dirty="0"/>
                <a:t>03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B1A861-9A97-4BE0-8ACC-4F78B3AE8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71" y="3009069"/>
            <a:ext cx="825572" cy="2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otstrap (framework) - Wikipedia, la enciclopedia libre">
            <a:extLst>
              <a:ext uri="{FF2B5EF4-FFF2-40B4-BE49-F238E27FC236}">
                <a16:creationId xmlns:a16="http://schemas.microsoft.com/office/drawing/2014/main" id="{F282E445-84BB-4C82-B385-457B42C57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893" y="1747390"/>
            <a:ext cx="455752" cy="36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83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3" name="Google Shape;4513;p53"/>
          <p:cNvSpPr txBox="1">
            <a:spLocks noGrp="1"/>
          </p:cNvSpPr>
          <p:nvPr>
            <p:ph type="ctrTitle"/>
          </p:nvPr>
        </p:nvSpPr>
        <p:spPr>
          <a:xfrm>
            <a:off x="1209600" y="1040051"/>
            <a:ext cx="6724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¡Gracias!</a:t>
            </a:r>
            <a:endParaRPr dirty="0"/>
          </a:p>
        </p:txBody>
      </p:sp>
      <p:sp>
        <p:nvSpPr>
          <p:cNvPr id="4514" name="Google Shape;4514;p53"/>
          <p:cNvSpPr txBox="1">
            <a:spLocks noGrp="1"/>
          </p:cNvSpPr>
          <p:nvPr>
            <p:ph type="subTitle" idx="1"/>
          </p:nvPr>
        </p:nvSpPr>
        <p:spPr>
          <a:xfrm>
            <a:off x="2636668" y="2061172"/>
            <a:ext cx="3851950" cy="1021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dirty="0"/>
              <a:t>¿Dudas?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Trabajo realizado por el equipo de +Conciencia.</a:t>
            </a:r>
            <a:endParaRPr dirty="0"/>
          </a:p>
        </p:txBody>
      </p:sp>
      <p:sp>
        <p:nvSpPr>
          <p:cNvPr id="4528" name="Google Shape;4528;p53"/>
          <p:cNvSpPr txBox="1"/>
          <p:nvPr/>
        </p:nvSpPr>
        <p:spPr>
          <a:xfrm>
            <a:off x="2646000" y="3808939"/>
            <a:ext cx="38520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Please keep this slide for attribution</a:t>
            </a:r>
            <a:endParaRPr sz="1200"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  <p:extLst>
      <p:ext uri="{BB962C8B-B14F-4D97-AF65-F5344CB8AC3E}">
        <p14:creationId xmlns:p14="http://schemas.microsoft.com/office/powerpoint/2010/main" val="424699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oject Status Consulting by Slidesgo">
  <a:themeElements>
    <a:clrScheme name="Simple Light">
      <a:dk1>
        <a:srgbClr val="2A2A2A"/>
      </a:dk1>
      <a:lt1>
        <a:srgbClr val="FFFFFF"/>
      </a:lt1>
      <a:dk2>
        <a:srgbClr val="595959"/>
      </a:dk2>
      <a:lt2>
        <a:srgbClr val="D9D9D9"/>
      </a:lt2>
      <a:accent1>
        <a:srgbClr val="2A2A2A"/>
      </a:accent1>
      <a:accent2>
        <a:srgbClr val="FFFFFF"/>
      </a:accent2>
      <a:accent3>
        <a:srgbClr val="595959"/>
      </a:accent3>
      <a:accent4>
        <a:srgbClr val="D9D9D9"/>
      </a:accent4>
      <a:accent5>
        <a:srgbClr val="2A2A2A"/>
      </a:accent5>
      <a:accent6>
        <a:srgbClr val="FFFFFF"/>
      </a:accent6>
      <a:hlink>
        <a:srgbClr val="2A2A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119</Words>
  <Application>Microsoft Office PowerPoint</Application>
  <PresentationFormat>On-screen Show (16:9)</PresentationFormat>
  <Paragraphs>33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Oxygen</vt:lpstr>
      <vt:lpstr>Poppins</vt:lpstr>
      <vt:lpstr>Poppins SemiBold</vt:lpstr>
      <vt:lpstr>Project Status Consulting by Slidesgo</vt:lpstr>
      <vt:lpstr>+Conciencia Sprint Review  31/05 – 28/06</vt:lpstr>
      <vt:lpstr>Documentación</vt:lpstr>
      <vt:lpstr>Documentación</vt:lpstr>
      <vt:lpstr>PowerPoint Presentation</vt:lpstr>
      <vt:lpstr>Próximos objetivos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+Conciencia Sprint Review</dc:title>
  <cp:lastModifiedBy>Casa</cp:lastModifiedBy>
  <cp:revision>12</cp:revision>
  <dcterms:modified xsi:type="dcterms:W3CDTF">2021-06-28T23:48:50Z</dcterms:modified>
</cp:coreProperties>
</file>